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4"/>
  </p:notesMasterIdLst>
  <p:sldIdLst>
    <p:sldId id="257" r:id="rId2"/>
    <p:sldId id="262" r:id="rId3"/>
  </p:sldIdLst>
  <p:sldSz cx="9906000" cy="6858000" type="A4"/>
  <p:notesSz cx="6805613" cy="99441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4162" userDrawn="1">
          <p15:clr>
            <a:srgbClr val="A4A3A4"/>
          </p15:clr>
        </p15:guide>
        <p15:guide id="3" pos="206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416529"/>
    <a:srgbClr val="4F7A32"/>
    <a:srgbClr val="2E471D"/>
    <a:srgbClr val="3F6228"/>
    <a:srgbClr val="002B58"/>
    <a:srgbClr val="002A54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7475" autoAdjust="0"/>
    <p:restoredTop sz="94962" autoAdjust="0"/>
  </p:normalViewPr>
  <p:slideViewPr>
    <p:cSldViewPr snapToGrid="0" showGuides="1">
      <p:cViewPr varScale="1">
        <p:scale>
          <a:sx n="108" d="100"/>
          <a:sy n="108" d="100"/>
        </p:scale>
        <p:origin x="-1434" y="-90"/>
      </p:cViewPr>
      <p:guideLst>
        <p:guide orient="horz" pos="2160"/>
        <p:guide pos="4162"/>
        <p:guide pos="2069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4939" y="0"/>
            <a:ext cx="2949099" cy="4989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5E44BD6-43EA-4539-9CDC-648654E4A43E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79488" y="1243013"/>
            <a:ext cx="4846637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0562" y="4785598"/>
            <a:ext cx="5444490" cy="391548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4939" y="9445170"/>
            <a:ext cx="2949099" cy="49893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8FFEA25-A6A9-44EC-9362-AB009AE7593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2584997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1pPr>
    <a:lvl2pPr marL="402282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2pPr>
    <a:lvl3pPr marL="804565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3pPr>
    <a:lvl4pPr marL="1206848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4pPr>
    <a:lvl5pPr marL="1609131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5pPr>
    <a:lvl6pPr marL="2011413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6pPr>
    <a:lvl7pPr marL="2413695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7pPr>
    <a:lvl8pPr marL="2815978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8pPr>
    <a:lvl9pPr marL="3218261" algn="l" defTabSz="804565" rtl="0" eaLnBrk="1" latinLnBrk="0" hangingPunct="1">
      <a:defRPr sz="1056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3013"/>
            <a:ext cx="48466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FEA25-A6A9-44EC-9362-AB009AE7593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255994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3013"/>
            <a:ext cx="4846637" cy="33559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8FFEA25-A6A9-44EC-9362-AB009AE7593B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5046777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1122363"/>
            <a:ext cx="84201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8626180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359478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879" y="1709740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879" y="4589465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996929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8602933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365127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2329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2329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3447736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150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3565896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11340" y="987427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87432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11340" y="987427"/>
            <a:ext cx="5014913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0605034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7478821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88982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1038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258523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416529"/>
            </a:gs>
            <a:gs pos="50000">
              <a:srgbClr val="9CB86E"/>
            </a:gs>
            <a:gs pos="100000">
              <a:srgbClr val="156B13"/>
            </a:gs>
          </a:gsLst>
          <a:path path="rect">
            <a:fillToRect l="100000" b="100000"/>
          </a:path>
          <a:tileRect t="-100000" r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1038" y="365127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81038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5A077C-0C03-4C80-A169-F44AB73AE936}" type="datetimeFigureOut">
              <a:rPr lang="ru-RU" smtClean="0"/>
              <a:pPr/>
              <a:t>16.02.2026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81363" y="6356352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996113" y="6356352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8BD3F3-CDBC-433B-8253-B2C2E8FA1CBB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>
            <a:extLst>
              <a:ext uri="{FF2B5EF4-FFF2-40B4-BE49-F238E27FC236}">
                <a16:creationId xmlns="" xmlns:a16="http://schemas.microsoft.com/office/drawing/2014/main" id="{C5686693-AB39-4B61-B6F7-724A3C2E16C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943" t="-92" r="2054"/>
          <a:stretch/>
        </p:blipFill>
        <p:spPr>
          <a:xfrm>
            <a:off x="0" y="-10584"/>
            <a:ext cx="9906000" cy="6868583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5943527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3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11" Type="http://schemas.openxmlformats.org/officeDocument/2006/relationships/image" Target="../media/image9.jpeg"/><Relationship Id="rId5" Type="http://schemas.microsoft.com/office/2007/relationships/hdphoto" Target="../media/hdphoto1.wdp"/><Relationship Id="rId10" Type="http://schemas.microsoft.com/office/2007/relationships/hdphoto" Target="../media/hdphoto2.wdp"/><Relationship Id="rId4" Type="http://schemas.openxmlformats.org/officeDocument/2006/relationships/image" Target="../media/image4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Прямоугольник: скругленные углы 247">
            <a:extLst>
              <a:ext uri="{FF2B5EF4-FFF2-40B4-BE49-F238E27FC236}">
                <a16:creationId xmlns="" xmlns:a16="http://schemas.microsoft.com/office/drawing/2014/main" id="{D9D662D6-B5BE-411A-9701-ECD64C755B26}"/>
              </a:ext>
            </a:extLst>
          </p:cNvPr>
          <p:cNvSpPr/>
          <p:nvPr/>
        </p:nvSpPr>
        <p:spPr>
          <a:xfrm>
            <a:off x="7164488" y="814999"/>
            <a:ext cx="2398956" cy="604364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63" name="Прямоугольник 262">
            <a:extLst>
              <a:ext uri="{FF2B5EF4-FFF2-40B4-BE49-F238E27FC236}">
                <a16:creationId xmlns="" xmlns:a16="http://schemas.microsoft.com/office/drawing/2014/main" id="{43F1326E-E77E-4E76-BCA8-ECFD62EF635D}"/>
              </a:ext>
            </a:extLst>
          </p:cNvPr>
          <p:cNvSpPr/>
          <p:nvPr/>
        </p:nvSpPr>
        <p:spPr>
          <a:xfrm>
            <a:off x="6684047" y="5346152"/>
            <a:ext cx="3154258" cy="1356901"/>
          </a:xfrm>
          <a:prstGeom prst="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142" name="Прямоугольник: скругленные углы 141">
            <a:extLst>
              <a:ext uri="{FF2B5EF4-FFF2-40B4-BE49-F238E27FC236}">
                <a16:creationId xmlns="" xmlns:a16="http://schemas.microsoft.com/office/drawing/2014/main" id="{83D9D0F5-ADA5-4391-9954-0BA62CD913D5}"/>
              </a:ext>
            </a:extLst>
          </p:cNvPr>
          <p:cNvSpPr/>
          <p:nvPr/>
        </p:nvSpPr>
        <p:spPr>
          <a:xfrm>
            <a:off x="6699405" y="0"/>
            <a:ext cx="3130395" cy="741871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362" name="Прямоугольник: скругленные углы 361">
            <a:extLst>
              <a:ext uri="{FF2B5EF4-FFF2-40B4-BE49-F238E27FC236}">
                <a16:creationId xmlns="" xmlns:a16="http://schemas.microsoft.com/office/drawing/2014/main" id="{2424794A-6148-4F23-8CEB-DB3A8C4DB21F}"/>
              </a:ext>
            </a:extLst>
          </p:cNvPr>
          <p:cNvSpPr/>
          <p:nvPr/>
        </p:nvSpPr>
        <p:spPr>
          <a:xfrm>
            <a:off x="7334914" y="2021165"/>
            <a:ext cx="2287238" cy="25905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363" name="Прямоугольник: скругленные углы 362">
            <a:extLst>
              <a:ext uri="{FF2B5EF4-FFF2-40B4-BE49-F238E27FC236}">
                <a16:creationId xmlns="" xmlns:a16="http://schemas.microsoft.com/office/drawing/2014/main" id="{9A49C6A6-E25D-47C0-8FC5-22B4399AE87E}"/>
              </a:ext>
            </a:extLst>
          </p:cNvPr>
          <p:cNvSpPr/>
          <p:nvPr/>
        </p:nvSpPr>
        <p:spPr>
          <a:xfrm>
            <a:off x="7338089" y="2403739"/>
            <a:ext cx="2287238" cy="25905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364" name="Прямоугольник: скругленные углы 363">
            <a:extLst>
              <a:ext uri="{FF2B5EF4-FFF2-40B4-BE49-F238E27FC236}">
                <a16:creationId xmlns="" xmlns:a16="http://schemas.microsoft.com/office/drawing/2014/main" id="{D2849D6C-8466-4CD6-B249-66A3CA661F9B}"/>
              </a:ext>
            </a:extLst>
          </p:cNvPr>
          <p:cNvSpPr/>
          <p:nvPr/>
        </p:nvSpPr>
        <p:spPr>
          <a:xfrm>
            <a:off x="7338089" y="2794928"/>
            <a:ext cx="2287238" cy="25905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365" name="Прямоугольник: скругленные углы 364">
            <a:extLst>
              <a:ext uri="{FF2B5EF4-FFF2-40B4-BE49-F238E27FC236}">
                <a16:creationId xmlns="" xmlns:a16="http://schemas.microsoft.com/office/drawing/2014/main" id="{EBE025F4-3E63-4174-A082-3188D1154BBE}"/>
              </a:ext>
            </a:extLst>
          </p:cNvPr>
          <p:cNvSpPr/>
          <p:nvPr/>
        </p:nvSpPr>
        <p:spPr>
          <a:xfrm>
            <a:off x="7164488" y="1600547"/>
            <a:ext cx="2410035" cy="25905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406" name="Прямоугольник: скругленные углы 405">
            <a:extLst>
              <a:ext uri="{FF2B5EF4-FFF2-40B4-BE49-F238E27FC236}">
                <a16:creationId xmlns="" xmlns:a16="http://schemas.microsoft.com/office/drawing/2014/main" id="{D3E1A304-7C54-4267-9C25-8C569325CB8B}"/>
              </a:ext>
            </a:extLst>
          </p:cNvPr>
          <p:cNvSpPr/>
          <p:nvPr/>
        </p:nvSpPr>
        <p:spPr>
          <a:xfrm>
            <a:off x="7169309" y="3315069"/>
            <a:ext cx="2410035" cy="590836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408" name="Прямоугольник: скругленные углы 407">
            <a:extLst>
              <a:ext uri="{FF2B5EF4-FFF2-40B4-BE49-F238E27FC236}">
                <a16:creationId xmlns="" xmlns:a16="http://schemas.microsoft.com/office/drawing/2014/main" id="{E7B16028-3E6A-4119-B9FD-1C57305E5269}"/>
              </a:ext>
            </a:extLst>
          </p:cNvPr>
          <p:cNvSpPr/>
          <p:nvPr/>
        </p:nvSpPr>
        <p:spPr>
          <a:xfrm>
            <a:off x="7167660" y="4133564"/>
            <a:ext cx="2410035" cy="381695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411" name="Прямоугольник: скругленные углы 410">
            <a:extLst>
              <a:ext uri="{FF2B5EF4-FFF2-40B4-BE49-F238E27FC236}">
                <a16:creationId xmlns="" xmlns:a16="http://schemas.microsoft.com/office/drawing/2014/main" id="{1A0C9592-F885-4DB8-80B3-8939760D1703}"/>
              </a:ext>
            </a:extLst>
          </p:cNvPr>
          <p:cNvSpPr/>
          <p:nvPr/>
        </p:nvSpPr>
        <p:spPr>
          <a:xfrm>
            <a:off x="7165536" y="4741170"/>
            <a:ext cx="2410035" cy="384601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184" name="TextBox 183">
            <a:extLst>
              <a:ext uri="{FF2B5EF4-FFF2-40B4-BE49-F238E27FC236}">
                <a16:creationId xmlns="" xmlns:a16="http://schemas.microsoft.com/office/drawing/2014/main" id="{035C9D8B-7CC5-407F-B8C3-536A3B467ED3}"/>
              </a:ext>
            </a:extLst>
          </p:cNvPr>
          <p:cNvSpPr txBox="1"/>
          <p:nvPr/>
        </p:nvSpPr>
        <p:spPr>
          <a:xfrm>
            <a:off x="6626529" y="5366620"/>
            <a:ext cx="3211776" cy="13311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b="1" i="1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*</a:t>
            </a:r>
            <a:r>
              <a:rPr lang="ru-RU" sz="1050" b="1" i="1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Указанные документы </a:t>
            </a:r>
            <a:r>
              <a:rPr lang="ru-RU" sz="1050" b="1" i="1" spc="-4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представляются </a:t>
            </a:r>
            <a:r>
              <a:rPr lang="ru-RU" sz="1050" b="1" i="1" u="sng" spc="-4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только после обращения в орган безопасности</a:t>
            </a:r>
            <a:r>
              <a:rPr lang="ru-RU" sz="1050" b="1" i="1" spc="-4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и необходимы </a:t>
            </a:r>
            <a:r>
              <a:rPr lang="ru-RU" sz="1050" b="1" i="1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для</a:t>
            </a:r>
            <a:r>
              <a:rPr lang="ru-RU" sz="1050" b="1" i="1" spc="-4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:</a:t>
            </a:r>
          </a:p>
          <a:p>
            <a:endParaRPr lang="ru-RU" sz="700" b="1" i="1" spc="-4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  <a:p>
            <a:pPr marL="171450" indent="-136525">
              <a:buFont typeface="Wingdings" panose="05000000000000000000" pitchFamily="2" charset="2"/>
              <a:buChar char="v"/>
            </a:pPr>
            <a:r>
              <a:rPr lang="ru-RU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проведения специальных проверочных мероприятий</a:t>
            </a:r>
          </a:p>
          <a:p>
            <a:pPr marL="171450" indent="-136525">
              <a:buFont typeface="Wingdings" panose="05000000000000000000" pitchFamily="2" charset="2"/>
              <a:buChar char="v"/>
            </a:pPr>
            <a:r>
              <a:rPr lang="ru-RU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оформления допуска к сведениям, составляющим государственную тайну</a:t>
            </a:r>
          </a:p>
          <a:p>
            <a:pPr marL="171450" indent="-136525">
              <a:buFont typeface="Wingdings" panose="05000000000000000000" pitchFamily="2" charset="2"/>
              <a:buChar char="v"/>
            </a:pPr>
            <a:r>
              <a:rPr lang="ru-RU" sz="1050" i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оформления на службу</a:t>
            </a:r>
          </a:p>
        </p:txBody>
      </p:sp>
      <p:sp>
        <p:nvSpPr>
          <p:cNvPr id="117" name="TextBox 116">
            <a:extLst>
              <a:ext uri="{FF2B5EF4-FFF2-40B4-BE49-F238E27FC236}">
                <a16:creationId xmlns="" xmlns:a16="http://schemas.microsoft.com/office/drawing/2014/main" id="{79333AE3-5F51-4384-9E4E-675DF7D6D730}"/>
              </a:ext>
            </a:extLst>
          </p:cNvPr>
          <p:cNvSpPr txBox="1"/>
          <p:nvPr/>
        </p:nvSpPr>
        <p:spPr>
          <a:xfrm>
            <a:off x="7081724" y="807043"/>
            <a:ext cx="2551352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>
              <a:lnSpc>
                <a:spcPct val="80000"/>
              </a:lnSpc>
            </a:pP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Обращение </a:t>
            </a:r>
            <a:endParaRPr lang="ru-RU" sz="1200" b="1" spc="5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b="1" spc="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в орган безопасности</a:t>
            </a:r>
            <a:r>
              <a:rPr lang="ru-RU" sz="1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 </a:t>
            </a:r>
            <a:endParaRPr lang="ru-RU" sz="1200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1200" b="1" spc="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 </a:t>
            </a: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месту </a:t>
            </a:r>
            <a:r>
              <a:rPr lang="ru-RU" sz="1200" b="1" spc="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жительства</a:t>
            </a:r>
            <a:endParaRPr lang="ru-RU" sz="1200" b="1" spc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ru-RU" sz="900" dirty="0" smtClean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(8 (4812) 20-85-44, 20-85-48, 20-85-41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)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="" xmlns:a16="http://schemas.microsoft.com/office/drawing/2014/main" id="{26F7585C-12CF-496D-B41F-824EF137B35E}"/>
              </a:ext>
            </a:extLst>
          </p:cNvPr>
          <p:cNvSpPr txBox="1"/>
          <p:nvPr/>
        </p:nvSpPr>
        <p:spPr>
          <a:xfrm>
            <a:off x="6574118" y="-1"/>
            <a:ext cx="3331882" cy="76775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3810">
              <a:contourClr>
                <a:srgbClr val="4F7A32"/>
              </a:contourClr>
            </a:sp3d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Cambria" panose="02040503050406030204" pitchFamily="18" charset="0"/>
              </a:defRPr>
            </a:lvl1pPr>
          </a:lstStyle>
          <a:p>
            <a:r>
              <a:rPr lang="ru-RU" sz="1600" dirty="0"/>
              <a:t>Порядок поступления </a:t>
            </a:r>
            <a:br>
              <a:rPr lang="ru-RU" sz="1600" dirty="0"/>
            </a:br>
            <a:r>
              <a:rPr lang="ru-RU" sz="1600" spc="-20" dirty="0"/>
              <a:t>на военную службу </a:t>
            </a:r>
            <a:r>
              <a:rPr lang="ru-RU" sz="1600" spc="-20" dirty="0" smtClean="0"/>
              <a:t>в</a:t>
            </a:r>
            <a:r>
              <a:rPr lang="en-US" sz="1600" spc="-20" dirty="0" smtClean="0"/>
              <a:t> </a:t>
            </a:r>
            <a:r>
              <a:rPr lang="ru-RU" sz="1600" spc="-20" dirty="0" smtClean="0"/>
              <a:t>пограничные органы </a:t>
            </a:r>
            <a:r>
              <a:rPr lang="ru-RU" sz="1600" spc="-20" dirty="0"/>
              <a:t>ФСБ России</a:t>
            </a:r>
          </a:p>
        </p:txBody>
      </p:sp>
      <p:sp>
        <p:nvSpPr>
          <p:cNvPr id="366" name="TextBox 365">
            <a:extLst>
              <a:ext uri="{FF2B5EF4-FFF2-40B4-BE49-F238E27FC236}">
                <a16:creationId xmlns="" xmlns:a16="http://schemas.microsoft.com/office/drawing/2014/main" id="{8989614E-7A16-48BE-B92A-764D394217A4}"/>
              </a:ext>
            </a:extLst>
          </p:cNvPr>
          <p:cNvSpPr txBox="1"/>
          <p:nvPr/>
        </p:nvSpPr>
        <p:spPr>
          <a:xfrm>
            <a:off x="7116610" y="1582607"/>
            <a:ext cx="245791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Представление документов</a:t>
            </a:r>
            <a:r>
              <a:rPr lang="en-US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*</a:t>
            </a: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:</a:t>
            </a:r>
          </a:p>
        </p:txBody>
      </p:sp>
      <p:sp>
        <p:nvSpPr>
          <p:cNvPr id="394" name="TextBox 393">
            <a:extLst>
              <a:ext uri="{FF2B5EF4-FFF2-40B4-BE49-F238E27FC236}">
                <a16:creationId xmlns="" xmlns:a16="http://schemas.microsoft.com/office/drawing/2014/main" id="{6190B0C8-A3AA-4628-8F15-F052B4A6233E}"/>
              </a:ext>
            </a:extLst>
          </p:cNvPr>
          <p:cNvSpPr txBox="1"/>
          <p:nvPr/>
        </p:nvSpPr>
        <p:spPr>
          <a:xfrm>
            <a:off x="7401070" y="2730147"/>
            <a:ext cx="2234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20" dirty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копии документов об образовании </a:t>
            </a:r>
            <a:br>
              <a:rPr lang="ru-RU" sz="900" b="1" spc="20" dirty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</a:br>
            <a:r>
              <a:rPr lang="ru-RU" sz="900" b="1" spc="20" dirty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и удостоверяющих личность</a:t>
            </a:r>
          </a:p>
        </p:txBody>
      </p:sp>
      <p:sp>
        <p:nvSpPr>
          <p:cNvPr id="403" name="TextBox 402">
            <a:extLst>
              <a:ext uri="{FF2B5EF4-FFF2-40B4-BE49-F238E27FC236}">
                <a16:creationId xmlns="" xmlns:a16="http://schemas.microsoft.com/office/drawing/2014/main" id="{C6350A82-BFBD-459E-A185-D8DA93B85CFB}"/>
              </a:ext>
            </a:extLst>
          </p:cNvPr>
          <p:cNvSpPr txBox="1"/>
          <p:nvPr/>
        </p:nvSpPr>
        <p:spPr>
          <a:xfrm>
            <a:off x="7411162" y="1952681"/>
            <a:ext cx="2266653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>
              <a:contourClr>
                <a:srgbClr val="416529"/>
              </a:contourClr>
            </a:sp3d>
          </a:bodyPr>
          <a:lstStyle/>
          <a:p>
            <a:r>
              <a:rPr lang="ru-RU" sz="900" b="1" spc="20" dirty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письменное заявление о рассмотрении кандидатуры на службу</a:t>
            </a:r>
          </a:p>
        </p:txBody>
      </p:sp>
      <p:sp>
        <p:nvSpPr>
          <p:cNvPr id="404" name="TextBox 403">
            <a:extLst>
              <a:ext uri="{FF2B5EF4-FFF2-40B4-BE49-F238E27FC236}">
                <a16:creationId xmlns="" xmlns:a16="http://schemas.microsoft.com/office/drawing/2014/main" id="{208504E2-58D7-4945-BFFD-654E96446076}"/>
              </a:ext>
            </a:extLst>
          </p:cNvPr>
          <p:cNvSpPr txBox="1"/>
          <p:nvPr/>
        </p:nvSpPr>
        <p:spPr>
          <a:xfrm>
            <a:off x="7407987" y="2343347"/>
            <a:ext cx="222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20" dirty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анкета и собственноручно написанная автобиография</a:t>
            </a:r>
          </a:p>
        </p:txBody>
      </p:sp>
      <p:sp>
        <p:nvSpPr>
          <p:cNvPr id="409" name="TextBox 408">
            <a:extLst>
              <a:ext uri="{FF2B5EF4-FFF2-40B4-BE49-F238E27FC236}">
                <a16:creationId xmlns="" xmlns:a16="http://schemas.microsoft.com/office/drawing/2014/main" id="{9E5087B1-F066-4E7B-B2F1-807919A89EF7}"/>
              </a:ext>
            </a:extLst>
          </p:cNvPr>
          <p:cNvSpPr txBox="1"/>
          <p:nvPr/>
        </p:nvSpPr>
        <p:spPr>
          <a:xfrm>
            <a:off x="7092189" y="4089743"/>
            <a:ext cx="254590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Медицинское освидетельствование</a:t>
            </a:r>
          </a:p>
        </p:txBody>
      </p:sp>
      <p:sp>
        <p:nvSpPr>
          <p:cNvPr id="412" name="TextBox 411">
            <a:extLst>
              <a:ext uri="{FF2B5EF4-FFF2-40B4-BE49-F238E27FC236}">
                <a16:creationId xmlns="" xmlns:a16="http://schemas.microsoft.com/office/drawing/2014/main" id="{603CF1E9-C620-4C84-990D-3ED9F2CA0694}"/>
              </a:ext>
            </a:extLst>
          </p:cNvPr>
          <p:cNvSpPr txBox="1"/>
          <p:nvPr/>
        </p:nvSpPr>
        <p:spPr>
          <a:xfrm>
            <a:off x="7194324" y="4681955"/>
            <a:ext cx="230458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Сдача нормативов </a:t>
            </a:r>
            <a:b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</a:b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 физической подготовке</a:t>
            </a:r>
          </a:p>
        </p:txBody>
      </p:sp>
      <p:sp>
        <p:nvSpPr>
          <p:cNvPr id="232" name="Прямоугольник: скругленные углы 231">
            <a:extLst>
              <a:ext uri="{FF2B5EF4-FFF2-40B4-BE49-F238E27FC236}">
                <a16:creationId xmlns="" xmlns:a16="http://schemas.microsoft.com/office/drawing/2014/main" id="{07AA81ED-C228-4D2F-95E5-5481E85D34AA}"/>
              </a:ext>
            </a:extLst>
          </p:cNvPr>
          <p:cNvSpPr/>
          <p:nvPr/>
        </p:nvSpPr>
        <p:spPr>
          <a:xfrm>
            <a:off x="78708" y="4436779"/>
            <a:ext cx="3157950" cy="60748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31" name="TextBox 230">
            <a:extLst>
              <a:ext uri="{FF2B5EF4-FFF2-40B4-BE49-F238E27FC236}">
                <a16:creationId xmlns="" xmlns:a16="http://schemas.microsoft.com/office/drawing/2014/main" id="{531BD6E8-36B9-4D49-905B-9D1FA30AD6DE}"/>
              </a:ext>
            </a:extLst>
          </p:cNvPr>
          <p:cNvSpPr txBox="1"/>
          <p:nvPr/>
        </p:nvSpPr>
        <p:spPr>
          <a:xfrm>
            <a:off x="9489" y="4408616"/>
            <a:ext cx="3273000" cy="6740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Cambria" panose="02040503050406030204" pitchFamily="18" charset="0"/>
              </a:defRPr>
            </a:lvl1pPr>
          </a:lstStyle>
          <a:p>
            <a:r>
              <a:rPr lang="ru-RU" sz="1400" dirty="0"/>
              <a:t>Перечень вузов ФСБ России,</a:t>
            </a:r>
            <a:r>
              <a:rPr lang="ru-RU" sz="1400" spc="-30" dirty="0"/>
              <a:t> осуществляющих очное обучение на базе </a:t>
            </a:r>
            <a:r>
              <a:rPr lang="ru-RU" sz="1400" dirty="0"/>
              <a:t>среднего общего образования:</a:t>
            </a:r>
          </a:p>
        </p:txBody>
      </p:sp>
      <p:sp>
        <p:nvSpPr>
          <p:cNvPr id="260" name="TextBox 259">
            <a:extLst>
              <a:ext uri="{FF2B5EF4-FFF2-40B4-BE49-F238E27FC236}">
                <a16:creationId xmlns="" xmlns:a16="http://schemas.microsoft.com/office/drawing/2014/main" id="{7721B3A6-8DE7-4AB5-B8B5-74D17D055304}"/>
              </a:ext>
            </a:extLst>
          </p:cNvPr>
          <p:cNvSpPr txBox="1"/>
          <p:nvPr/>
        </p:nvSpPr>
        <p:spPr>
          <a:xfrm>
            <a:off x="3899109" y="3279317"/>
            <a:ext cx="217022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Прохождение профессионального психологического отбора</a:t>
            </a:r>
          </a:p>
        </p:txBody>
      </p:sp>
      <p:sp>
        <p:nvSpPr>
          <p:cNvPr id="266" name="TextBox 265">
            <a:extLst>
              <a:ext uri="{FF2B5EF4-FFF2-40B4-BE49-F238E27FC236}">
                <a16:creationId xmlns="" xmlns:a16="http://schemas.microsoft.com/office/drawing/2014/main" id="{2544D956-AF4B-473E-A6BB-8FA13F2CEAB9}"/>
              </a:ext>
            </a:extLst>
          </p:cNvPr>
          <p:cNvSpPr txBox="1"/>
          <p:nvPr/>
        </p:nvSpPr>
        <p:spPr>
          <a:xfrm>
            <a:off x="3711268" y="4084883"/>
            <a:ext cx="2545908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Медицинское освидетельствование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="" xmlns:a16="http://schemas.microsoft.com/office/drawing/2014/main" id="{793F3ACA-65F2-470B-A31A-939E7DCDF183}"/>
              </a:ext>
            </a:extLst>
          </p:cNvPr>
          <p:cNvSpPr txBox="1"/>
          <p:nvPr/>
        </p:nvSpPr>
        <p:spPr>
          <a:xfrm>
            <a:off x="3831932" y="4680370"/>
            <a:ext cx="2304580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Выполнение </a:t>
            </a: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нормативов </a:t>
            </a:r>
            <a:b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</a:b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 физической подготовке</a:t>
            </a:r>
          </a:p>
        </p:txBody>
      </p:sp>
      <p:sp>
        <p:nvSpPr>
          <p:cNvPr id="396" name="TextBox 395">
            <a:extLst>
              <a:ext uri="{FF2B5EF4-FFF2-40B4-BE49-F238E27FC236}">
                <a16:creationId xmlns="" xmlns:a16="http://schemas.microsoft.com/office/drawing/2014/main" id="{D9F34E85-347C-4253-BFC5-B1232B5FD969}"/>
              </a:ext>
            </a:extLst>
          </p:cNvPr>
          <p:cNvSpPr txBox="1"/>
          <p:nvPr/>
        </p:nvSpPr>
        <p:spPr>
          <a:xfrm>
            <a:off x="3710195" y="5281095"/>
            <a:ext cx="254805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Сдача ЕГЭ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/>
            </a:r>
            <a:b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</a:b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 общеобразовательным предметам</a:t>
            </a:r>
          </a:p>
        </p:txBody>
      </p:sp>
      <p:sp>
        <p:nvSpPr>
          <p:cNvPr id="399" name="TextBox 398">
            <a:extLst>
              <a:ext uri="{FF2B5EF4-FFF2-40B4-BE49-F238E27FC236}">
                <a16:creationId xmlns="" xmlns:a16="http://schemas.microsoft.com/office/drawing/2014/main" id="{D000FCD0-A87D-4D00-9F73-A9B4C72B1440}"/>
              </a:ext>
            </a:extLst>
          </p:cNvPr>
          <p:cNvSpPr txBox="1"/>
          <p:nvPr/>
        </p:nvSpPr>
        <p:spPr>
          <a:xfrm>
            <a:off x="3658141" y="6087621"/>
            <a:ext cx="2652162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Прохождение вступительных испытаний в вузе ФСБ России</a:t>
            </a:r>
            <a:endParaRPr lang="ru-RU" sz="1200" b="1" spc="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sp>
        <p:nvSpPr>
          <p:cNvPr id="345" name="TextBox 344">
            <a:extLst>
              <a:ext uri="{FF2B5EF4-FFF2-40B4-BE49-F238E27FC236}">
                <a16:creationId xmlns="" xmlns:a16="http://schemas.microsoft.com/office/drawing/2014/main" id="{F331AB81-7E73-4719-91FD-7D5D287BB6AC}"/>
              </a:ext>
            </a:extLst>
          </p:cNvPr>
          <p:cNvSpPr txBox="1"/>
          <p:nvPr/>
        </p:nvSpPr>
        <p:spPr>
          <a:xfrm>
            <a:off x="4039071" y="2733535"/>
            <a:ext cx="22349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2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копии документов об образовании </a:t>
            </a:r>
            <a:br>
              <a:rPr lang="ru-RU" sz="900" b="1" spc="2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</a:br>
            <a:r>
              <a:rPr lang="ru-RU" sz="900" b="1" spc="2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и удостоверяющих личность</a:t>
            </a:r>
          </a:p>
        </p:txBody>
      </p:sp>
      <p:sp>
        <p:nvSpPr>
          <p:cNvPr id="348" name="TextBox 347">
            <a:extLst>
              <a:ext uri="{FF2B5EF4-FFF2-40B4-BE49-F238E27FC236}">
                <a16:creationId xmlns="" xmlns:a16="http://schemas.microsoft.com/office/drawing/2014/main" id="{70EBFB62-6C26-47E4-B1C8-8AE88E0DB20A}"/>
              </a:ext>
            </a:extLst>
          </p:cNvPr>
          <p:cNvSpPr txBox="1"/>
          <p:nvPr/>
        </p:nvSpPr>
        <p:spPr>
          <a:xfrm>
            <a:off x="4049163" y="1956069"/>
            <a:ext cx="22666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2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письменное заявление о рассмотрении кандидатуры на </a:t>
            </a:r>
            <a:r>
              <a:rPr lang="ru-RU" sz="900" b="1" spc="2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учебу</a:t>
            </a:r>
            <a:endParaRPr lang="ru-RU" sz="900" b="1" spc="2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349" name="TextBox 348">
            <a:extLst>
              <a:ext uri="{FF2B5EF4-FFF2-40B4-BE49-F238E27FC236}">
                <a16:creationId xmlns="" xmlns:a16="http://schemas.microsoft.com/office/drawing/2014/main" id="{3F2B2519-857B-4705-AE06-0F96274F945E}"/>
              </a:ext>
            </a:extLst>
          </p:cNvPr>
          <p:cNvSpPr txBox="1"/>
          <p:nvPr/>
        </p:nvSpPr>
        <p:spPr>
          <a:xfrm>
            <a:off x="4045988" y="2346735"/>
            <a:ext cx="22210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00" b="1" spc="20" dirty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анкета и собственноручно написанная автобиография</a:t>
            </a:r>
          </a:p>
        </p:txBody>
      </p:sp>
      <p:sp>
        <p:nvSpPr>
          <p:cNvPr id="316" name="TextBox 315">
            <a:extLst>
              <a:ext uri="{FF2B5EF4-FFF2-40B4-BE49-F238E27FC236}">
                <a16:creationId xmlns="" xmlns:a16="http://schemas.microsoft.com/office/drawing/2014/main" id="{58DFA10D-5B18-4390-883A-B255BE9E7648}"/>
              </a:ext>
            </a:extLst>
          </p:cNvPr>
          <p:cNvSpPr txBox="1"/>
          <p:nvPr/>
        </p:nvSpPr>
        <p:spPr>
          <a:xfrm>
            <a:off x="3755266" y="1585995"/>
            <a:ext cx="2428432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Представление документов</a:t>
            </a:r>
            <a:r>
              <a:rPr lang="en-US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*</a:t>
            </a: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:</a:t>
            </a:r>
          </a:p>
        </p:txBody>
      </p:sp>
      <p:sp>
        <p:nvSpPr>
          <p:cNvPr id="167" name="Полилиния 166">
            <a:extLst>
              <a:ext uri="{FF2B5EF4-FFF2-40B4-BE49-F238E27FC236}">
                <a16:creationId xmlns="" xmlns:a16="http://schemas.microsoft.com/office/drawing/2014/main" id="{A9434215-8BAE-482E-9E37-823605D9D075}"/>
              </a:ext>
            </a:extLst>
          </p:cNvPr>
          <p:cNvSpPr/>
          <p:nvPr/>
        </p:nvSpPr>
        <p:spPr>
          <a:xfrm>
            <a:off x="3341915" y="-10581"/>
            <a:ext cx="3284614" cy="6868581"/>
          </a:xfrm>
          <a:custGeom>
            <a:avLst/>
            <a:gdLst>
              <a:gd name="connsiteX0" fmla="*/ 507432 w 3284614"/>
              <a:gd name="connsiteY0" fmla="*/ 6127245 h 6868581"/>
              <a:gd name="connsiteX1" fmla="*/ 437290 w 3284614"/>
              <a:gd name="connsiteY1" fmla="*/ 6197387 h 6868581"/>
              <a:gd name="connsiteX2" fmla="*/ 437290 w 3284614"/>
              <a:gd name="connsiteY2" fmla="*/ 6477945 h 6868581"/>
              <a:gd name="connsiteX3" fmla="*/ 507432 w 3284614"/>
              <a:gd name="connsiteY3" fmla="*/ 6548087 h 6868581"/>
              <a:gd name="connsiteX4" fmla="*/ 2777183 w 3284614"/>
              <a:gd name="connsiteY4" fmla="*/ 6548087 h 6868581"/>
              <a:gd name="connsiteX5" fmla="*/ 2847325 w 3284614"/>
              <a:gd name="connsiteY5" fmla="*/ 6477945 h 6868581"/>
              <a:gd name="connsiteX6" fmla="*/ 2847325 w 3284614"/>
              <a:gd name="connsiteY6" fmla="*/ 6197387 h 6868581"/>
              <a:gd name="connsiteX7" fmla="*/ 2777183 w 3284614"/>
              <a:gd name="connsiteY7" fmla="*/ 6127245 h 6868581"/>
              <a:gd name="connsiteX8" fmla="*/ 528822 w 3284614"/>
              <a:gd name="connsiteY8" fmla="*/ 5350892 h 6868581"/>
              <a:gd name="connsiteX9" fmla="*/ 437290 w 3284614"/>
              <a:gd name="connsiteY9" fmla="*/ 5442424 h 6868581"/>
              <a:gd name="connsiteX10" fmla="*/ 437290 w 3284614"/>
              <a:gd name="connsiteY10" fmla="*/ 5808539 h 6868581"/>
              <a:gd name="connsiteX11" fmla="*/ 528822 w 3284614"/>
              <a:gd name="connsiteY11" fmla="*/ 5900071 h 6868581"/>
              <a:gd name="connsiteX12" fmla="*/ 2755793 w 3284614"/>
              <a:gd name="connsiteY12" fmla="*/ 5900071 h 6868581"/>
              <a:gd name="connsiteX13" fmla="*/ 2847325 w 3284614"/>
              <a:gd name="connsiteY13" fmla="*/ 5808539 h 6868581"/>
              <a:gd name="connsiteX14" fmla="*/ 2847325 w 3284614"/>
              <a:gd name="connsiteY14" fmla="*/ 5442424 h 6868581"/>
              <a:gd name="connsiteX15" fmla="*/ 2755793 w 3284614"/>
              <a:gd name="connsiteY15" fmla="*/ 5350892 h 6868581"/>
              <a:gd name="connsiteX16" fmla="*/ 501391 w 3284614"/>
              <a:gd name="connsiteY16" fmla="*/ 4750167 h 6868581"/>
              <a:gd name="connsiteX17" fmla="*/ 437290 w 3284614"/>
              <a:gd name="connsiteY17" fmla="*/ 4814268 h 6868581"/>
              <a:gd name="connsiteX18" fmla="*/ 437290 w 3284614"/>
              <a:gd name="connsiteY18" fmla="*/ 5070667 h 6868581"/>
              <a:gd name="connsiteX19" fmla="*/ 501391 w 3284614"/>
              <a:gd name="connsiteY19" fmla="*/ 5134768 h 6868581"/>
              <a:gd name="connsiteX20" fmla="*/ 2783224 w 3284614"/>
              <a:gd name="connsiteY20" fmla="*/ 5134768 h 6868581"/>
              <a:gd name="connsiteX21" fmla="*/ 2847325 w 3284614"/>
              <a:gd name="connsiteY21" fmla="*/ 5070667 h 6868581"/>
              <a:gd name="connsiteX22" fmla="*/ 2847325 w 3284614"/>
              <a:gd name="connsiteY22" fmla="*/ 4814268 h 6868581"/>
              <a:gd name="connsiteX23" fmla="*/ 2783224 w 3284614"/>
              <a:gd name="connsiteY23" fmla="*/ 4750167 h 6868581"/>
              <a:gd name="connsiteX24" fmla="*/ 500907 w 3284614"/>
              <a:gd name="connsiteY24" fmla="*/ 4145155 h 6868581"/>
              <a:gd name="connsiteX25" fmla="*/ 437290 w 3284614"/>
              <a:gd name="connsiteY25" fmla="*/ 4208772 h 6868581"/>
              <a:gd name="connsiteX26" fmla="*/ 437290 w 3284614"/>
              <a:gd name="connsiteY26" fmla="*/ 4463233 h 6868581"/>
              <a:gd name="connsiteX27" fmla="*/ 500907 w 3284614"/>
              <a:gd name="connsiteY27" fmla="*/ 4526850 h 6868581"/>
              <a:gd name="connsiteX28" fmla="*/ 2783708 w 3284614"/>
              <a:gd name="connsiteY28" fmla="*/ 4526850 h 6868581"/>
              <a:gd name="connsiteX29" fmla="*/ 2847325 w 3284614"/>
              <a:gd name="connsiteY29" fmla="*/ 4463233 h 6868581"/>
              <a:gd name="connsiteX30" fmla="*/ 2847325 w 3284614"/>
              <a:gd name="connsiteY30" fmla="*/ 4208772 h 6868581"/>
              <a:gd name="connsiteX31" fmla="*/ 2783708 w 3284614"/>
              <a:gd name="connsiteY31" fmla="*/ 4145155 h 6868581"/>
              <a:gd name="connsiteX32" fmla="*/ 537134 w 3284614"/>
              <a:gd name="connsiteY32" fmla="*/ 3323174 h 6868581"/>
              <a:gd name="connsiteX33" fmla="*/ 437290 w 3284614"/>
              <a:gd name="connsiteY33" fmla="*/ 3423017 h 6868581"/>
              <a:gd name="connsiteX34" fmla="*/ 437290 w 3284614"/>
              <a:gd name="connsiteY34" fmla="*/ 3822384 h 6868581"/>
              <a:gd name="connsiteX35" fmla="*/ 537134 w 3284614"/>
              <a:gd name="connsiteY35" fmla="*/ 3922228 h 6868581"/>
              <a:gd name="connsiteX36" fmla="*/ 2741939 w 3284614"/>
              <a:gd name="connsiteY36" fmla="*/ 3922228 h 6868581"/>
              <a:gd name="connsiteX37" fmla="*/ 2841783 w 3284614"/>
              <a:gd name="connsiteY37" fmla="*/ 3822384 h 6868581"/>
              <a:gd name="connsiteX38" fmla="*/ 2841783 w 3284614"/>
              <a:gd name="connsiteY38" fmla="*/ 3423017 h 6868581"/>
              <a:gd name="connsiteX39" fmla="*/ 2741939 w 3284614"/>
              <a:gd name="connsiteY39" fmla="*/ 3323174 h 6868581"/>
              <a:gd name="connsiteX40" fmla="*/ 677352 w 3284614"/>
              <a:gd name="connsiteY40" fmla="*/ 2808899 h 6868581"/>
              <a:gd name="connsiteX41" fmla="*/ 634175 w 3284614"/>
              <a:gd name="connsiteY41" fmla="*/ 2852076 h 6868581"/>
              <a:gd name="connsiteX42" fmla="*/ 634175 w 3284614"/>
              <a:gd name="connsiteY42" fmla="*/ 3024780 h 6868581"/>
              <a:gd name="connsiteX43" fmla="*/ 677352 w 3284614"/>
              <a:gd name="connsiteY43" fmla="*/ 3067957 h 6868581"/>
              <a:gd name="connsiteX44" fmla="*/ 2878236 w 3284614"/>
              <a:gd name="connsiteY44" fmla="*/ 3067957 h 6868581"/>
              <a:gd name="connsiteX45" fmla="*/ 2921413 w 3284614"/>
              <a:gd name="connsiteY45" fmla="*/ 3024780 h 6868581"/>
              <a:gd name="connsiteX46" fmla="*/ 2921413 w 3284614"/>
              <a:gd name="connsiteY46" fmla="*/ 2852076 h 6868581"/>
              <a:gd name="connsiteX47" fmla="*/ 2878236 w 3284614"/>
              <a:gd name="connsiteY47" fmla="*/ 2808899 h 6868581"/>
              <a:gd name="connsiteX48" fmla="*/ 677352 w 3284614"/>
              <a:gd name="connsiteY48" fmla="*/ 2417711 h 6868581"/>
              <a:gd name="connsiteX49" fmla="*/ 634175 w 3284614"/>
              <a:gd name="connsiteY49" fmla="*/ 2460888 h 6868581"/>
              <a:gd name="connsiteX50" fmla="*/ 634175 w 3284614"/>
              <a:gd name="connsiteY50" fmla="*/ 2633592 h 6868581"/>
              <a:gd name="connsiteX51" fmla="*/ 677352 w 3284614"/>
              <a:gd name="connsiteY51" fmla="*/ 2676769 h 6868581"/>
              <a:gd name="connsiteX52" fmla="*/ 2878236 w 3284614"/>
              <a:gd name="connsiteY52" fmla="*/ 2676769 h 6868581"/>
              <a:gd name="connsiteX53" fmla="*/ 2921413 w 3284614"/>
              <a:gd name="connsiteY53" fmla="*/ 2633592 h 6868581"/>
              <a:gd name="connsiteX54" fmla="*/ 2921413 w 3284614"/>
              <a:gd name="connsiteY54" fmla="*/ 2460888 h 6868581"/>
              <a:gd name="connsiteX55" fmla="*/ 2878236 w 3284614"/>
              <a:gd name="connsiteY55" fmla="*/ 2417711 h 6868581"/>
              <a:gd name="connsiteX56" fmla="*/ 674177 w 3284614"/>
              <a:gd name="connsiteY56" fmla="*/ 2035136 h 6868581"/>
              <a:gd name="connsiteX57" fmla="*/ 631000 w 3284614"/>
              <a:gd name="connsiteY57" fmla="*/ 2078313 h 6868581"/>
              <a:gd name="connsiteX58" fmla="*/ 631000 w 3284614"/>
              <a:gd name="connsiteY58" fmla="*/ 2251018 h 6868581"/>
              <a:gd name="connsiteX59" fmla="*/ 674177 w 3284614"/>
              <a:gd name="connsiteY59" fmla="*/ 2294195 h 6868581"/>
              <a:gd name="connsiteX60" fmla="*/ 2875061 w 3284614"/>
              <a:gd name="connsiteY60" fmla="*/ 2294195 h 6868581"/>
              <a:gd name="connsiteX61" fmla="*/ 2918238 w 3284614"/>
              <a:gd name="connsiteY61" fmla="*/ 2251018 h 6868581"/>
              <a:gd name="connsiteX62" fmla="*/ 2918238 w 3284614"/>
              <a:gd name="connsiteY62" fmla="*/ 2078313 h 6868581"/>
              <a:gd name="connsiteX63" fmla="*/ 2875061 w 3284614"/>
              <a:gd name="connsiteY63" fmla="*/ 2035136 h 6868581"/>
              <a:gd name="connsiteX64" fmla="*/ 480467 w 3284614"/>
              <a:gd name="connsiteY64" fmla="*/ 1614519 h 6868581"/>
              <a:gd name="connsiteX65" fmla="*/ 437290 w 3284614"/>
              <a:gd name="connsiteY65" fmla="*/ 1657696 h 6868581"/>
              <a:gd name="connsiteX66" fmla="*/ 437290 w 3284614"/>
              <a:gd name="connsiteY66" fmla="*/ 1830401 h 6868581"/>
              <a:gd name="connsiteX67" fmla="*/ 480467 w 3284614"/>
              <a:gd name="connsiteY67" fmla="*/ 1873578 h 6868581"/>
              <a:gd name="connsiteX68" fmla="*/ 2804148 w 3284614"/>
              <a:gd name="connsiteY68" fmla="*/ 1873578 h 6868581"/>
              <a:gd name="connsiteX69" fmla="*/ 2847325 w 3284614"/>
              <a:gd name="connsiteY69" fmla="*/ 1830401 h 6868581"/>
              <a:gd name="connsiteX70" fmla="*/ 2847325 w 3284614"/>
              <a:gd name="connsiteY70" fmla="*/ 1657696 h 6868581"/>
              <a:gd name="connsiteX71" fmla="*/ 2804148 w 3284614"/>
              <a:gd name="connsiteY71" fmla="*/ 1614519 h 6868581"/>
              <a:gd name="connsiteX72" fmla="*/ 543558 w 3284614"/>
              <a:gd name="connsiteY72" fmla="*/ 821165 h 6868581"/>
              <a:gd name="connsiteX73" fmla="*/ 442829 w 3284614"/>
              <a:gd name="connsiteY73" fmla="*/ 921894 h 6868581"/>
              <a:gd name="connsiteX74" fmla="*/ 442829 w 3284614"/>
              <a:gd name="connsiteY74" fmla="*/ 1324801 h 6868581"/>
              <a:gd name="connsiteX75" fmla="*/ 543558 w 3284614"/>
              <a:gd name="connsiteY75" fmla="*/ 1425530 h 6868581"/>
              <a:gd name="connsiteX76" fmla="*/ 2741056 w 3284614"/>
              <a:gd name="connsiteY76" fmla="*/ 1425530 h 6868581"/>
              <a:gd name="connsiteX77" fmla="*/ 2841785 w 3284614"/>
              <a:gd name="connsiteY77" fmla="*/ 1324801 h 6868581"/>
              <a:gd name="connsiteX78" fmla="*/ 2841785 w 3284614"/>
              <a:gd name="connsiteY78" fmla="*/ 921894 h 6868581"/>
              <a:gd name="connsiteX79" fmla="*/ 2741056 w 3284614"/>
              <a:gd name="connsiteY79" fmla="*/ 821165 h 6868581"/>
              <a:gd name="connsiteX80" fmla="*/ 141726 w 3284614"/>
              <a:gd name="connsiteY80" fmla="*/ 87420 h 6868581"/>
              <a:gd name="connsiteX81" fmla="*/ 58813 w 3284614"/>
              <a:gd name="connsiteY81" fmla="*/ 189467 h 6868581"/>
              <a:gd name="connsiteX82" fmla="*/ 58813 w 3284614"/>
              <a:gd name="connsiteY82" fmla="*/ 597641 h 6868581"/>
              <a:gd name="connsiteX83" fmla="*/ 141726 w 3284614"/>
              <a:gd name="connsiteY83" fmla="*/ 699688 h 6868581"/>
              <a:gd name="connsiteX84" fmla="*/ 3133107 w 3284614"/>
              <a:gd name="connsiteY84" fmla="*/ 699688 h 6868581"/>
              <a:gd name="connsiteX85" fmla="*/ 3216020 w 3284614"/>
              <a:gd name="connsiteY85" fmla="*/ 597641 h 6868581"/>
              <a:gd name="connsiteX86" fmla="*/ 3216020 w 3284614"/>
              <a:gd name="connsiteY86" fmla="*/ 189467 h 6868581"/>
              <a:gd name="connsiteX87" fmla="*/ 3133107 w 3284614"/>
              <a:gd name="connsiteY87" fmla="*/ 87420 h 6868581"/>
              <a:gd name="connsiteX88" fmla="*/ 0 w 3284614"/>
              <a:gd name="connsiteY88" fmla="*/ 0 h 6868581"/>
              <a:gd name="connsiteX89" fmla="*/ 3284614 w 3284614"/>
              <a:gd name="connsiteY89" fmla="*/ 0 h 6868581"/>
              <a:gd name="connsiteX90" fmla="*/ 3284614 w 3284614"/>
              <a:gd name="connsiteY90" fmla="*/ 6868581 h 6868581"/>
              <a:gd name="connsiteX91" fmla="*/ 0 w 3284614"/>
              <a:gd name="connsiteY91" fmla="*/ 6868581 h 68685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</a:cxnLst>
            <a:rect l="l" t="t" r="r" b="b"/>
            <a:pathLst>
              <a:path w="3284614" h="6868581">
                <a:moveTo>
                  <a:pt x="507432" y="6127245"/>
                </a:moveTo>
                <a:cubicBezTo>
                  <a:pt x="468694" y="6127245"/>
                  <a:pt x="437290" y="6158649"/>
                  <a:pt x="437290" y="6197387"/>
                </a:cubicBezTo>
                <a:lnTo>
                  <a:pt x="437290" y="6477945"/>
                </a:lnTo>
                <a:cubicBezTo>
                  <a:pt x="437290" y="6516683"/>
                  <a:pt x="468694" y="6548087"/>
                  <a:pt x="507432" y="6548087"/>
                </a:cubicBezTo>
                <a:lnTo>
                  <a:pt x="2777183" y="6548087"/>
                </a:lnTo>
                <a:cubicBezTo>
                  <a:pt x="2815921" y="6548087"/>
                  <a:pt x="2847325" y="6516683"/>
                  <a:pt x="2847325" y="6477945"/>
                </a:cubicBezTo>
                <a:lnTo>
                  <a:pt x="2847325" y="6197387"/>
                </a:lnTo>
                <a:cubicBezTo>
                  <a:pt x="2847325" y="6158649"/>
                  <a:pt x="2815921" y="6127245"/>
                  <a:pt x="2777183" y="6127245"/>
                </a:cubicBezTo>
                <a:close/>
                <a:moveTo>
                  <a:pt x="528822" y="5350892"/>
                </a:moveTo>
                <a:cubicBezTo>
                  <a:pt x="478270" y="5350892"/>
                  <a:pt x="437290" y="5391872"/>
                  <a:pt x="437290" y="5442424"/>
                </a:cubicBezTo>
                <a:lnTo>
                  <a:pt x="437290" y="5808539"/>
                </a:lnTo>
                <a:cubicBezTo>
                  <a:pt x="437290" y="5859091"/>
                  <a:pt x="478270" y="5900071"/>
                  <a:pt x="528822" y="5900071"/>
                </a:cubicBezTo>
                <a:lnTo>
                  <a:pt x="2755793" y="5900071"/>
                </a:lnTo>
                <a:cubicBezTo>
                  <a:pt x="2806345" y="5900071"/>
                  <a:pt x="2847325" y="5859091"/>
                  <a:pt x="2847325" y="5808539"/>
                </a:cubicBezTo>
                <a:lnTo>
                  <a:pt x="2847325" y="5442424"/>
                </a:lnTo>
                <a:cubicBezTo>
                  <a:pt x="2847325" y="5391872"/>
                  <a:pt x="2806345" y="5350892"/>
                  <a:pt x="2755793" y="5350892"/>
                </a:cubicBezTo>
                <a:close/>
                <a:moveTo>
                  <a:pt x="501391" y="4750167"/>
                </a:moveTo>
                <a:cubicBezTo>
                  <a:pt x="465989" y="4750167"/>
                  <a:pt x="437290" y="4778866"/>
                  <a:pt x="437290" y="4814268"/>
                </a:cubicBezTo>
                <a:lnTo>
                  <a:pt x="437290" y="5070667"/>
                </a:lnTo>
                <a:cubicBezTo>
                  <a:pt x="437290" y="5106069"/>
                  <a:pt x="465989" y="5134768"/>
                  <a:pt x="501391" y="5134768"/>
                </a:cubicBezTo>
                <a:lnTo>
                  <a:pt x="2783224" y="5134768"/>
                </a:lnTo>
                <a:cubicBezTo>
                  <a:pt x="2818626" y="5134768"/>
                  <a:pt x="2847325" y="5106069"/>
                  <a:pt x="2847325" y="5070667"/>
                </a:cubicBezTo>
                <a:lnTo>
                  <a:pt x="2847325" y="4814268"/>
                </a:lnTo>
                <a:cubicBezTo>
                  <a:pt x="2847325" y="4778866"/>
                  <a:pt x="2818626" y="4750167"/>
                  <a:pt x="2783224" y="4750167"/>
                </a:cubicBezTo>
                <a:close/>
                <a:moveTo>
                  <a:pt x="500907" y="4145155"/>
                </a:moveTo>
                <a:cubicBezTo>
                  <a:pt x="465772" y="4145155"/>
                  <a:pt x="437290" y="4173637"/>
                  <a:pt x="437290" y="4208772"/>
                </a:cubicBezTo>
                <a:lnTo>
                  <a:pt x="437290" y="4463233"/>
                </a:lnTo>
                <a:cubicBezTo>
                  <a:pt x="437290" y="4498368"/>
                  <a:pt x="465772" y="4526850"/>
                  <a:pt x="500907" y="4526850"/>
                </a:cubicBezTo>
                <a:lnTo>
                  <a:pt x="2783708" y="4526850"/>
                </a:lnTo>
                <a:cubicBezTo>
                  <a:pt x="2818843" y="4526850"/>
                  <a:pt x="2847325" y="4498368"/>
                  <a:pt x="2847325" y="4463233"/>
                </a:cubicBezTo>
                <a:lnTo>
                  <a:pt x="2847325" y="4208772"/>
                </a:lnTo>
                <a:cubicBezTo>
                  <a:pt x="2847325" y="4173637"/>
                  <a:pt x="2818843" y="4145155"/>
                  <a:pt x="2783708" y="4145155"/>
                </a:cubicBezTo>
                <a:close/>
                <a:moveTo>
                  <a:pt x="537134" y="3323174"/>
                </a:moveTo>
                <a:cubicBezTo>
                  <a:pt x="481992" y="3323174"/>
                  <a:pt x="437290" y="3367875"/>
                  <a:pt x="437290" y="3423017"/>
                </a:cubicBezTo>
                <a:lnTo>
                  <a:pt x="437290" y="3822384"/>
                </a:lnTo>
                <a:cubicBezTo>
                  <a:pt x="437290" y="3877526"/>
                  <a:pt x="481992" y="3922228"/>
                  <a:pt x="537134" y="3922228"/>
                </a:cubicBezTo>
                <a:lnTo>
                  <a:pt x="2741939" y="3922228"/>
                </a:lnTo>
                <a:cubicBezTo>
                  <a:pt x="2797081" y="3922228"/>
                  <a:pt x="2841783" y="3877526"/>
                  <a:pt x="2841783" y="3822384"/>
                </a:cubicBezTo>
                <a:lnTo>
                  <a:pt x="2841783" y="3423017"/>
                </a:lnTo>
                <a:cubicBezTo>
                  <a:pt x="2841783" y="3367875"/>
                  <a:pt x="2797081" y="3323174"/>
                  <a:pt x="2741939" y="3323174"/>
                </a:cubicBezTo>
                <a:close/>
                <a:moveTo>
                  <a:pt x="677352" y="2808899"/>
                </a:moveTo>
                <a:cubicBezTo>
                  <a:pt x="653506" y="2808899"/>
                  <a:pt x="634175" y="2828230"/>
                  <a:pt x="634175" y="2852076"/>
                </a:cubicBezTo>
                <a:lnTo>
                  <a:pt x="634175" y="3024780"/>
                </a:lnTo>
                <a:cubicBezTo>
                  <a:pt x="634175" y="3048627"/>
                  <a:pt x="653506" y="3067957"/>
                  <a:pt x="677352" y="3067957"/>
                </a:cubicBezTo>
                <a:lnTo>
                  <a:pt x="2878236" y="3067957"/>
                </a:lnTo>
                <a:cubicBezTo>
                  <a:pt x="2902082" y="3067957"/>
                  <a:pt x="2921413" y="3048627"/>
                  <a:pt x="2921413" y="3024780"/>
                </a:cubicBezTo>
                <a:lnTo>
                  <a:pt x="2921413" y="2852076"/>
                </a:lnTo>
                <a:cubicBezTo>
                  <a:pt x="2921413" y="2828230"/>
                  <a:pt x="2902082" y="2808899"/>
                  <a:pt x="2878236" y="2808899"/>
                </a:cubicBezTo>
                <a:close/>
                <a:moveTo>
                  <a:pt x="677352" y="2417711"/>
                </a:moveTo>
                <a:cubicBezTo>
                  <a:pt x="653506" y="2417711"/>
                  <a:pt x="634175" y="2437041"/>
                  <a:pt x="634175" y="2460888"/>
                </a:cubicBezTo>
                <a:lnTo>
                  <a:pt x="634175" y="2633592"/>
                </a:lnTo>
                <a:cubicBezTo>
                  <a:pt x="634175" y="2657438"/>
                  <a:pt x="653506" y="2676769"/>
                  <a:pt x="677352" y="2676769"/>
                </a:cubicBezTo>
                <a:lnTo>
                  <a:pt x="2878236" y="2676769"/>
                </a:lnTo>
                <a:cubicBezTo>
                  <a:pt x="2902082" y="2676769"/>
                  <a:pt x="2921413" y="2657438"/>
                  <a:pt x="2921413" y="2633592"/>
                </a:cubicBezTo>
                <a:lnTo>
                  <a:pt x="2921413" y="2460888"/>
                </a:lnTo>
                <a:cubicBezTo>
                  <a:pt x="2921413" y="2437041"/>
                  <a:pt x="2902082" y="2417711"/>
                  <a:pt x="2878236" y="2417711"/>
                </a:cubicBezTo>
                <a:close/>
                <a:moveTo>
                  <a:pt x="674177" y="2035136"/>
                </a:moveTo>
                <a:cubicBezTo>
                  <a:pt x="650331" y="2035136"/>
                  <a:pt x="631000" y="2054467"/>
                  <a:pt x="631000" y="2078313"/>
                </a:cubicBezTo>
                <a:lnTo>
                  <a:pt x="631000" y="2251018"/>
                </a:lnTo>
                <a:cubicBezTo>
                  <a:pt x="631000" y="2274863"/>
                  <a:pt x="650331" y="2294195"/>
                  <a:pt x="674177" y="2294195"/>
                </a:cubicBezTo>
                <a:lnTo>
                  <a:pt x="2875061" y="2294195"/>
                </a:lnTo>
                <a:cubicBezTo>
                  <a:pt x="2898907" y="2294195"/>
                  <a:pt x="2918238" y="2274863"/>
                  <a:pt x="2918238" y="2251018"/>
                </a:cubicBezTo>
                <a:lnTo>
                  <a:pt x="2918238" y="2078313"/>
                </a:lnTo>
                <a:cubicBezTo>
                  <a:pt x="2918238" y="2054467"/>
                  <a:pt x="2898907" y="2035136"/>
                  <a:pt x="2875061" y="2035136"/>
                </a:cubicBezTo>
                <a:close/>
                <a:moveTo>
                  <a:pt x="480467" y="1614519"/>
                </a:moveTo>
                <a:cubicBezTo>
                  <a:pt x="456621" y="1614519"/>
                  <a:pt x="437290" y="1633850"/>
                  <a:pt x="437290" y="1657696"/>
                </a:cubicBezTo>
                <a:lnTo>
                  <a:pt x="437290" y="1830401"/>
                </a:lnTo>
                <a:cubicBezTo>
                  <a:pt x="437290" y="1854247"/>
                  <a:pt x="456621" y="1873578"/>
                  <a:pt x="480467" y="1873578"/>
                </a:cubicBezTo>
                <a:lnTo>
                  <a:pt x="2804148" y="1873578"/>
                </a:lnTo>
                <a:cubicBezTo>
                  <a:pt x="2827994" y="1873578"/>
                  <a:pt x="2847325" y="1854247"/>
                  <a:pt x="2847325" y="1830401"/>
                </a:cubicBezTo>
                <a:lnTo>
                  <a:pt x="2847325" y="1657696"/>
                </a:lnTo>
                <a:cubicBezTo>
                  <a:pt x="2847325" y="1633850"/>
                  <a:pt x="2827994" y="1614519"/>
                  <a:pt x="2804148" y="1614519"/>
                </a:cubicBezTo>
                <a:close/>
                <a:moveTo>
                  <a:pt x="543558" y="821165"/>
                </a:moveTo>
                <a:cubicBezTo>
                  <a:pt x="487927" y="821165"/>
                  <a:pt x="442829" y="866263"/>
                  <a:pt x="442829" y="921894"/>
                </a:cubicBezTo>
                <a:lnTo>
                  <a:pt x="442829" y="1324801"/>
                </a:lnTo>
                <a:cubicBezTo>
                  <a:pt x="442829" y="1380432"/>
                  <a:pt x="487927" y="1425530"/>
                  <a:pt x="543558" y="1425530"/>
                </a:cubicBezTo>
                <a:lnTo>
                  <a:pt x="2741056" y="1425530"/>
                </a:lnTo>
                <a:cubicBezTo>
                  <a:pt x="2796687" y="1425530"/>
                  <a:pt x="2841785" y="1380432"/>
                  <a:pt x="2841785" y="1324801"/>
                </a:cubicBezTo>
                <a:lnTo>
                  <a:pt x="2841785" y="921894"/>
                </a:lnTo>
                <a:cubicBezTo>
                  <a:pt x="2841785" y="866263"/>
                  <a:pt x="2796687" y="821165"/>
                  <a:pt x="2741056" y="821165"/>
                </a:cubicBezTo>
                <a:close/>
                <a:moveTo>
                  <a:pt x="141726" y="87420"/>
                </a:moveTo>
                <a:cubicBezTo>
                  <a:pt x="95934" y="87420"/>
                  <a:pt x="58813" y="133108"/>
                  <a:pt x="58813" y="189467"/>
                </a:cubicBezTo>
                <a:lnTo>
                  <a:pt x="58813" y="597641"/>
                </a:lnTo>
                <a:cubicBezTo>
                  <a:pt x="58813" y="654001"/>
                  <a:pt x="95934" y="699688"/>
                  <a:pt x="141726" y="699688"/>
                </a:cubicBezTo>
                <a:lnTo>
                  <a:pt x="3133107" y="699688"/>
                </a:lnTo>
                <a:cubicBezTo>
                  <a:pt x="3178899" y="699688"/>
                  <a:pt x="3216020" y="654001"/>
                  <a:pt x="3216020" y="597641"/>
                </a:cubicBezTo>
                <a:lnTo>
                  <a:pt x="3216020" y="189467"/>
                </a:lnTo>
                <a:cubicBezTo>
                  <a:pt x="3216020" y="133108"/>
                  <a:pt x="3178899" y="87420"/>
                  <a:pt x="3133107" y="87420"/>
                </a:cubicBezTo>
                <a:close/>
                <a:moveTo>
                  <a:pt x="0" y="0"/>
                </a:moveTo>
                <a:lnTo>
                  <a:pt x="3284614" y="0"/>
                </a:lnTo>
                <a:lnTo>
                  <a:pt x="3284614" y="6868581"/>
                </a:lnTo>
                <a:lnTo>
                  <a:pt x="0" y="6868581"/>
                </a:lnTo>
                <a:close/>
              </a:path>
            </a:pathLst>
          </a:custGeom>
          <a:gradFill>
            <a:gsLst>
              <a:gs pos="0">
                <a:srgbClr val="3F6228"/>
              </a:gs>
              <a:gs pos="50000">
                <a:srgbClr val="9CB86E"/>
              </a:gs>
              <a:gs pos="100000">
                <a:srgbClr val="156B13"/>
              </a:gs>
            </a:gsLst>
            <a:path path="rect">
              <a:fillToRect l="100000" b="10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12"/>
          </a:p>
        </p:txBody>
      </p:sp>
      <p:sp>
        <p:nvSpPr>
          <p:cNvPr id="249" name="TextBox 248">
            <a:extLst>
              <a:ext uri="{FF2B5EF4-FFF2-40B4-BE49-F238E27FC236}">
                <a16:creationId xmlns="" xmlns:a16="http://schemas.microsoft.com/office/drawing/2014/main" id="{F8ABADC5-80DA-40A2-9ECC-AAD874FDEB2A}"/>
              </a:ext>
            </a:extLst>
          </p:cNvPr>
          <p:cNvSpPr txBox="1"/>
          <p:nvPr/>
        </p:nvSpPr>
        <p:spPr>
          <a:xfrm>
            <a:off x="3669448" y="796389"/>
            <a:ext cx="2615455" cy="64427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>
              <a:lnSpc>
                <a:spcPct val="75000"/>
              </a:lnSpc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Обращение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в орган безопасности </a:t>
            </a:r>
          </a:p>
          <a:p>
            <a:pPr algn="ctr">
              <a:lnSpc>
                <a:spcPct val="75000"/>
              </a:lnSpc>
            </a:pP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 месту жительства</a:t>
            </a:r>
          </a:p>
          <a:p>
            <a:pPr algn="ctr">
              <a:lnSpc>
                <a:spcPct val="75000"/>
              </a:lnSpc>
              <a:spcAft>
                <a:spcPts val="200"/>
              </a:spcAft>
            </a:pP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за </a:t>
            </a:r>
            <a:r>
              <a:rPr lang="ru-RU" sz="12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год до </a:t>
            </a:r>
            <a:r>
              <a:rPr lang="ru-RU" sz="1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поступления в вуз </a:t>
            </a:r>
          </a:p>
          <a:p>
            <a:pPr algn="ctr">
              <a:lnSpc>
                <a:spcPct val="80000"/>
              </a:lnSpc>
            </a:pPr>
            <a:r>
              <a:rPr lang="ru-RU" sz="900" dirty="0" smtClean="0">
                <a:solidFill>
                  <a:srgbClr val="41652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(8 (4812) 20-85-37, 20-85-73)</a:t>
            </a:r>
            <a:endParaRPr lang="ru-RU" sz="900" dirty="0">
              <a:solidFill>
                <a:srgbClr val="41652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Book" panose="020B0503020102020204" pitchFamily="34" charset="0"/>
            </a:endParaRPr>
          </a:p>
        </p:txBody>
      </p:sp>
      <p:sp>
        <p:nvSpPr>
          <p:cNvPr id="106" name="Прямоугольник: скругленные углы 105">
            <a:extLst>
              <a:ext uri="{FF2B5EF4-FFF2-40B4-BE49-F238E27FC236}">
                <a16:creationId xmlns="" xmlns:a16="http://schemas.microsoft.com/office/drawing/2014/main" id="{0AC12C10-1145-4D86-A988-5369ECF42F65}"/>
              </a:ext>
            </a:extLst>
          </p:cNvPr>
          <p:cNvSpPr/>
          <p:nvPr/>
        </p:nvSpPr>
        <p:spPr>
          <a:xfrm>
            <a:off x="85864" y="80323"/>
            <a:ext cx="3171686" cy="60748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12"/>
          </a:p>
        </p:txBody>
      </p:sp>
      <p:sp>
        <p:nvSpPr>
          <p:cNvPr id="87" name="TextBox 86">
            <a:extLst>
              <a:ext uri="{FF2B5EF4-FFF2-40B4-BE49-F238E27FC236}">
                <a16:creationId xmlns="" xmlns:a16="http://schemas.microsoft.com/office/drawing/2014/main" id="{3C54B437-3695-43D3-9ADC-3A58AD9741BC}"/>
              </a:ext>
            </a:extLst>
          </p:cNvPr>
          <p:cNvSpPr txBox="1"/>
          <p:nvPr/>
        </p:nvSpPr>
        <p:spPr>
          <a:xfrm>
            <a:off x="253276" y="209687"/>
            <a:ext cx="2797140" cy="32778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Cambria" panose="02040503050406030204" pitchFamily="18" charset="0"/>
              </a:defRPr>
            </a:lvl1pPr>
          </a:lstStyle>
          <a:p>
            <a:r>
              <a:rPr lang="ru-RU" dirty="0"/>
              <a:t>Требования к кандидатам</a:t>
            </a:r>
          </a:p>
        </p:txBody>
      </p:sp>
      <p:sp>
        <p:nvSpPr>
          <p:cNvPr id="89" name="TextBox 88">
            <a:extLst>
              <a:ext uri="{FF2B5EF4-FFF2-40B4-BE49-F238E27FC236}">
                <a16:creationId xmlns="" xmlns:a16="http://schemas.microsoft.com/office/drawing/2014/main" id="{80491F15-28D8-4474-8908-2D0753EF4938}"/>
              </a:ext>
            </a:extLst>
          </p:cNvPr>
          <p:cNvSpPr txBox="1"/>
          <p:nvPr/>
        </p:nvSpPr>
        <p:spPr>
          <a:xfrm>
            <a:off x="3405246" y="98888"/>
            <a:ext cx="3157950" cy="5632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17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  <a:ea typeface="Cambria" panose="02040503050406030204" pitchFamily="18" charset="0"/>
              </a:defRPr>
            </a:lvl1pPr>
          </a:lstStyle>
          <a:p>
            <a:r>
              <a:rPr lang="ru-RU" dirty="0"/>
              <a:t>Порядок поступления </a:t>
            </a:r>
            <a:br>
              <a:rPr lang="ru-RU" dirty="0"/>
            </a:br>
            <a:r>
              <a:rPr lang="ru-RU" dirty="0"/>
              <a:t>на учёбу в вузы ФСБ России</a:t>
            </a:r>
          </a:p>
        </p:txBody>
      </p:sp>
      <p:grpSp>
        <p:nvGrpSpPr>
          <p:cNvPr id="10" name="Группа 9">
            <a:extLst>
              <a:ext uri="{FF2B5EF4-FFF2-40B4-BE49-F238E27FC236}">
                <a16:creationId xmlns="" xmlns:a16="http://schemas.microsoft.com/office/drawing/2014/main" id="{1382BDFE-AD19-4C13-81DB-A0D7481660CA}"/>
              </a:ext>
            </a:extLst>
          </p:cNvPr>
          <p:cNvGrpSpPr/>
          <p:nvPr/>
        </p:nvGrpSpPr>
        <p:grpSpPr>
          <a:xfrm>
            <a:off x="118640" y="798923"/>
            <a:ext cx="429082" cy="406361"/>
            <a:chOff x="1980774" y="1092629"/>
            <a:chExt cx="1134327" cy="1074265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pic>
          <p:nvPicPr>
            <p:cNvPr id="7" name="Рисунок 6">
              <a:extLst>
                <a:ext uri="{FF2B5EF4-FFF2-40B4-BE49-F238E27FC236}">
                  <a16:creationId xmlns="" xmlns:a16="http://schemas.microsoft.com/office/drawing/2014/main" id="{4EFE999A-14CC-4DA8-9E61-C6B751B7A21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69726" y="1175781"/>
              <a:ext cx="556423" cy="536872"/>
            </a:xfrm>
            <a:prstGeom prst="rect">
              <a:avLst/>
            </a:prstGeom>
          </p:spPr>
        </p:pic>
        <p:sp>
          <p:nvSpPr>
            <p:cNvPr id="8" name="Прямоугольник: скругленные углы 7">
              <a:extLst>
                <a:ext uri="{FF2B5EF4-FFF2-40B4-BE49-F238E27FC236}">
                  <a16:creationId xmlns="" xmlns:a16="http://schemas.microsoft.com/office/drawing/2014/main" id="{146DFB65-94F4-42F5-A57C-FF38ED3BCC22}"/>
                </a:ext>
              </a:extLst>
            </p:cNvPr>
            <p:cNvSpPr/>
            <p:nvPr/>
          </p:nvSpPr>
          <p:spPr>
            <a:xfrm>
              <a:off x="2160587" y="1092629"/>
              <a:ext cx="774700" cy="1074265"/>
            </a:xfrm>
            <a:prstGeom prst="roundRect">
              <a:avLst>
                <a:gd name="adj" fmla="val 4645"/>
              </a:avLst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1000"/>
            </a:p>
          </p:txBody>
        </p:sp>
        <p:sp>
          <p:nvSpPr>
            <p:cNvPr id="39" name="TextBox 38">
              <a:extLst>
                <a:ext uri="{FF2B5EF4-FFF2-40B4-BE49-F238E27FC236}">
                  <a16:creationId xmlns="" xmlns:a16="http://schemas.microsoft.com/office/drawing/2014/main" id="{7AC2613E-D697-47A3-9FF5-2473DBF55ED9}"/>
                </a:ext>
              </a:extLst>
            </p:cNvPr>
            <p:cNvSpPr txBox="1"/>
            <p:nvPr/>
          </p:nvSpPr>
          <p:spPr>
            <a:xfrm>
              <a:off x="1980774" y="1742085"/>
              <a:ext cx="1134327" cy="40682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" b="1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Century Gothic" panose="020B0502020202020204" pitchFamily="34" charset="0"/>
                </a:rPr>
                <a:t>ПАСПОРТ</a:t>
              </a:r>
            </a:p>
          </p:txBody>
        </p:sp>
      </p:grpSp>
      <p:sp>
        <p:nvSpPr>
          <p:cNvPr id="40" name="TextBox 39">
            <a:extLst>
              <a:ext uri="{FF2B5EF4-FFF2-40B4-BE49-F238E27FC236}">
                <a16:creationId xmlns="" xmlns:a16="http://schemas.microsoft.com/office/drawing/2014/main" id="{25019266-C9B7-4123-BC40-D29E529826BF}"/>
              </a:ext>
            </a:extLst>
          </p:cNvPr>
          <p:cNvSpPr txBox="1"/>
          <p:nvPr/>
        </p:nvSpPr>
        <p:spPr>
          <a:xfrm>
            <a:off x="461632" y="725272"/>
            <a:ext cx="3015154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Российской Федерации</a:t>
            </a:r>
          </a:p>
          <a:p>
            <a:pPr algn="ctr"/>
            <a:r>
              <a:rPr lang="ru-RU" sz="900" spc="-2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(необходимо отсутствие гражданства иного государства)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="" xmlns:a16="http://schemas.microsoft.com/office/drawing/2014/main" id="{391D9223-D332-4988-ADC8-EE1CAD39A2F5}"/>
              </a:ext>
            </a:extLst>
          </p:cNvPr>
          <p:cNvSpPr txBox="1"/>
          <p:nvPr/>
        </p:nvSpPr>
        <p:spPr>
          <a:xfrm>
            <a:off x="562504" y="1339339"/>
            <a:ext cx="1455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tabLst>
                <a:tab pos="127003" algn="l"/>
              </a:tabLst>
            </a:pPr>
            <a:r>
              <a: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для поступления на учёбу </a:t>
            </a:r>
            <a:br>
              <a: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</a:br>
            <a:r>
              <a: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в </a:t>
            </a:r>
            <a:r>
              <a:rPr lang="ru-RU" sz="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образовательные организации </a:t>
            </a:r>
            <a:r>
              <a: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ФСБ России</a:t>
            </a:r>
          </a:p>
        </p:txBody>
      </p:sp>
      <p:grpSp>
        <p:nvGrpSpPr>
          <p:cNvPr id="19" name="Группа 18">
            <a:extLst>
              <a:ext uri="{FF2B5EF4-FFF2-40B4-BE49-F238E27FC236}">
                <a16:creationId xmlns="" xmlns:a16="http://schemas.microsoft.com/office/drawing/2014/main" id="{1C18E434-D65B-444D-88C4-8C41A610D619}"/>
              </a:ext>
            </a:extLst>
          </p:cNvPr>
          <p:cNvGrpSpPr/>
          <p:nvPr/>
        </p:nvGrpSpPr>
        <p:grpSpPr>
          <a:xfrm>
            <a:off x="594210" y="1744687"/>
            <a:ext cx="1367622" cy="313746"/>
            <a:chOff x="1070132" y="2085118"/>
            <a:chExt cx="1443287" cy="331105"/>
          </a:xfrm>
        </p:grpSpPr>
        <p:sp>
          <p:nvSpPr>
            <p:cNvPr id="109" name="Прямоугольник: скругленные углы 108">
              <a:extLst>
                <a:ext uri="{FF2B5EF4-FFF2-40B4-BE49-F238E27FC236}">
                  <a16:creationId xmlns="" xmlns:a16="http://schemas.microsoft.com/office/drawing/2014/main" id="{F0FA201D-8B39-4222-B390-34CC2BDBB7D3}"/>
                </a:ext>
              </a:extLst>
            </p:cNvPr>
            <p:cNvSpPr/>
            <p:nvPr/>
          </p:nvSpPr>
          <p:spPr>
            <a:xfrm>
              <a:off x="1205654" y="2099739"/>
              <a:ext cx="1184270" cy="316484"/>
            </a:xfrm>
            <a:prstGeom prst="roundRect">
              <a:avLst/>
            </a:prstGeom>
            <a:solidFill>
              <a:schemeClr val="bg1">
                <a:lumMod val="95000"/>
                <a:alpha val="3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962"/>
            </a:p>
          </p:txBody>
        </p:sp>
        <p:sp>
          <p:nvSpPr>
            <p:cNvPr id="11" name="Прямоугольник 10">
              <a:extLst>
                <a:ext uri="{FF2B5EF4-FFF2-40B4-BE49-F238E27FC236}">
                  <a16:creationId xmlns="" xmlns:a16="http://schemas.microsoft.com/office/drawing/2014/main" id="{3C8E689C-0A37-43A8-8E98-52F827F6DDE3}"/>
                </a:ext>
              </a:extLst>
            </p:cNvPr>
            <p:cNvSpPr/>
            <p:nvPr/>
          </p:nvSpPr>
          <p:spPr>
            <a:xfrm>
              <a:off x="1070132" y="2085118"/>
              <a:ext cx="1443287" cy="3248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3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rPr>
                <a:t>с 16 до 2</a:t>
              </a:r>
              <a:r>
                <a:rPr lang="en-US" sz="1400" b="1" spc="-3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rPr>
                <a:t>4</a:t>
              </a:r>
              <a:r>
                <a:rPr lang="ru-RU" sz="1400" b="1" spc="-3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rPr>
                <a:t> лет </a:t>
              </a:r>
            </a:p>
          </p:txBody>
        </p:sp>
      </p:grpSp>
      <p:sp>
        <p:nvSpPr>
          <p:cNvPr id="12" name="Прямоугольник 11">
            <a:extLst>
              <a:ext uri="{FF2B5EF4-FFF2-40B4-BE49-F238E27FC236}">
                <a16:creationId xmlns="" xmlns:a16="http://schemas.microsoft.com/office/drawing/2014/main" id="{9B4C3A00-88B2-479C-820B-932F419CBA5C}"/>
              </a:ext>
            </a:extLst>
          </p:cNvPr>
          <p:cNvSpPr/>
          <p:nvPr/>
        </p:nvSpPr>
        <p:spPr>
          <a:xfrm flipH="1">
            <a:off x="1793574" y="1335750"/>
            <a:ext cx="161711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tabLst>
                <a:tab pos="127003" algn="l"/>
              </a:tabLst>
            </a:pPr>
            <a:r>
              <a:rPr lang="ru-RU" sz="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для поступления на военную службу по контракту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="" xmlns:a16="http://schemas.microsoft.com/office/drawing/2014/main" id="{27E86518-707D-4C62-8C9D-F1D49B5E2853}"/>
              </a:ext>
            </a:extLst>
          </p:cNvPr>
          <p:cNvGrpSpPr/>
          <p:nvPr/>
        </p:nvGrpSpPr>
        <p:grpSpPr>
          <a:xfrm>
            <a:off x="-101317" y="2704688"/>
            <a:ext cx="868996" cy="495322"/>
            <a:chOff x="-30658" y="2897944"/>
            <a:chExt cx="917074" cy="522726"/>
          </a:xfrm>
        </p:grpSpPr>
        <p:sp>
          <p:nvSpPr>
            <p:cNvPr id="58" name="Freeform 207">
              <a:extLst>
                <a:ext uri="{FF2B5EF4-FFF2-40B4-BE49-F238E27FC236}">
                  <a16:creationId xmlns="" xmlns:a16="http://schemas.microsoft.com/office/drawing/2014/main" id="{58F3DBDB-9D2F-4650-AEEE-D01B18E3DE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77822" y="2897944"/>
              <a:ext cx="273187" cy="234760"/>
            </a:xfrm>
            <a:custGeom>
              <a:avLst/>
              <a:gdLst>
                <a:gd name="T0" fmla="*/ 434 w 467"/>
                <a:gd name="T1" fmla="*/ 32 h 400"/>
                <a:gd name="T2" fmla="*/ 343 w 467"/>
                <a:gd name="T3" fmla="*/ 0 h 400"/>
                <a:gd name="T4" fmla="*/ 310 w 467"/>
                <a:gd name="T5" fmla="*/ 6 h 400"/>
                <a:gd name="T6" fmla="*/ 278 w 467"/>
                <a:gd name="T7" fmla="*/ 21 h 400"/>
                <a:gd name="T8" fmla="*/ 253 w 467"/>
                <a:gd name="T9" fmla="*/ 39 h 400"/>
                <a:gd name="T10" fmla="*/ 234 w 467"/>
                <a:gd name="T11" fmla="*/ 56 h 400"/>
                <a:gd name="T12" fmla="*/ 214 w 467"/>
                <a:gd name="T13" fmla="*/ 39 h 400"/>
                <a:gd name="T14" fmla="*/ 189 w 467"/>
                <a:gd name="T15" fmla="*/ 21 h 400"/>
                <a:gd name="T16" fmla="*/ 158 w 467"/>
                <a:gd name="T17" fmla="*/ 6 h 400"/>
                <a:gd name="T18" fmla="*/ 125 w 467"/>
                <a:gd name="T19" fmla="*/ 0 h 400"/>
                <a:gd name="T20" fmla="*/ 33 w 467"/>
                <a:gd name="T21" fmla="*/ 32 h 400"/>
                <a:gd name="T22" fmla="*/ 0 w 467"/>
                <a:gd name="T23" fmla="*/ 122 h 400"/>
                <a:gd name="T24" fmla="*/ 6 w 467"/>
                <a:gd name="T25" fmla="*/ 158 h 400"/>
                <a:gd name="T26" fmla="*/ 20 w 467"/>
                <a:gd name="T27" fmla="*/ 190 h 400"/>
                <a:gd name="T28" fmla="*/ 38 w 467"/>
                <a:gd name="T29" fmla="*/ 215 h 400"/>
                <a:gd name="T30" fmla="*/ 52 w 467"/>
                <a:gd name="T31" fmla="*/ 232 h 400"/>
                <a:gd name="T32" fmla="*/ 59 w 467"/>
                <a:gd name="T33" fmla="*/ 239 h 400"/>
                <a:gd name="T34" fmla="*/ 222 w 467"/>
                <a:gd name="T35" fmla="*/ 396 h 400"/>
                <a:gd name="T36" fmla="*/ 234 w 467"/>
                <a:gd name="T37" fmla="*/ 400 h 400"/>
                <a:gd name="T38" fmla="*/ 245 w 467"/>
                <a:gd name="T39" fmla="*/ 396 h 400"/>
                <a:gd name="T40" fmla="*/ 408 w 467"/>
                <a:gd name="T41" fmla="*/ 239 h 400"/>
                <a:gd name="T42" fmla="*/ 467 w 467"/>
                <a:gd name="T43" fmla="*/ 122 h 400"/>
                <a:gd name="T44" fmla="*/ 434 w 467"/>
                <a:gd name="T45" fmla="*/ 32 h 400"/>
                <a:gd name="T46" fmla="*/ 434 w 467"/>
                <a:gd name="T47" fmla="*/ 32 h 400"/>
                <a:gd name="T48" fmla="*/ 434 w 467"/>
                <a:gd name="T49" fmla="*/ 32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67" h="400">
                  <a:moveTo>
                    <a:pt x="434" y="32"/>
                  </a:moveTo>
                  <a:cubicBezTo>
                    <a:pt x="412" y="11"/>
                    <a:pt x="382" y="0"/>
                    <a:pt x="343" y="0"/>
                  </a:cubicBezTo>
                  <a:cubicBezTo>
                    <a:pt x="332" y="0"/>
                    <a:pt x="321" y="2"/>
                    <a:pt x="310" y="6"/>
                  </a:cubicBezTo>
                  <a:cubicBezTo>
                    <a:pt x="298" y="9"/>
                    <a:pt x="288" y="14"/>
                    <a:pt x="278" y="21"/>
                  </a:cubicBezTo>
                  <a:cubicBezTo>
                    <a:pt x="269" y="27"/>
                    <a:pt x="260" y="33"/>
                    <a:pt x="253" y="39"/>
                  </a:cubicBezTo>
                  <a:cubicBezTo>
                    <a:pt x="246" y="44"/>
                    <a:pt x="240" y="50"/>
                    <a:pt x="234" y="56"/>
                  </a:cubicBezTo>
                  <a:cubicBezTo>
                    <a:pt x="227" y="50"/>
                    <a:pt x="221" y="44"/>
                    <a:pt x="214" y="39"/>
                  </a:cubicBezTo>
                  <a:cubicBezTo>
                    <a:pt x="207" y="33"/>
                    <a:pt x="199" y="27"/>
                    <a:pt x="189" y="21"/>
                  </a:cubicBezTo>
                  <a:cubicBezTo>
                    <a:pt x="179" y="14"/>
                    <a:pt x="169" y="9"/>
                    <a:pt x="158" y="6"/>
                  </a:cubicBezTo>
                  <a:cubicBezTo>
                    <a:pt x="146" y="2"/>
                    <a:pt x="135" y="0"/>
                    <a:pt x="125" y="0"/>
                  </a:cubicBezTo>
                  <a:cubicBezTo>
                    <a:pt x="86" y="0"/>
                    <a:pt x="55" y="11"/>
                    <a:pt x="33" y="32"/>
                  </a:cubicBezTo>
                  <a:cubicBezTo>
                    <a:pt x="11" y="54"/>
                    <a:pt x="0" y="84"/>
                    <a:pt x="0" y="122"/>
                  </a:cubicBezTo>
                  <a:cubicBezTo>
                    <a:pt x="0" y="134"/>
                    <a:pt x="2" y="146"/>
                    <a:pt x="6" y="158"/>
                  </a:cubicBezTo>
                  <a:cubicBezTo>
                    <a:pt x="10" y="170"/>
                    <a:pt x="15" y="181"/>
                    <a:pt x="20" y="190"/>
                  </a:cubicBezTo>
                  <a:cubicBezTo>
                    <a:pt x="25" y="198"/>
                    <a:pt x="31" y="207"/>
                    <a:pt x="38" y="215"/>
                  </a:cubicBezTo>
                  <a:cubicBezTo>
                    <a:pt x="44" y="223"/>
                    <a:pt x="49" y="229"/>
                    <a:pt x="52" y="232"/>
                  </a:cubicBezTo>
                  <a:cubicBezTo>
                    <a:pt x="55" y="235"/>
                    <a:pt x="58" y="237"/>
                    <a:pt x="59" y="239"/>
                  </a:cubicBezTo>
                  <a:cubicBezTo>
                    <a:pt x="222" y="396"/>
                    <a:pt x="222" y="396"/>
                    <a:pt x="222" y="396"/>
                  </a:cubicBezTo>
                  <a:cubicBezTo>
                    <a:pt x="225" y="399"/>
                    <a:pt x="229" y="400"/>
                    <a:pt x="234" y="400"/>
                  </a:cubicBezTo>
                  <a:cubicBezTo>
                    <a:pt x="238" y="400"/>
                    <a:pt x="242" y="399"/>
                    <a:pt x="245" y="396"/>
                  </a:cubicBezTo>
                  <a:cubicBezTo>
                    <a:pt x="408" y="239"/>
                    <a:pt x="408" y="239"/>
                    <a:pt x="408" y="239"/>
                  </a:cubicBezTo>
                  <a:cubicBezTo>
                    <a:pt x="447" y="200"/>
                    <a:pt x="467" y="160"/>
                    <a:pt x="467" y="122"/>
                  </a:cubicBezTo>
                  <a:cubicBezTo>
                    <a:pt x="467" y="84"/>
                    <a:pt x="456" y="54"/>
                    <a:pt x="434" y="32"/>
                  </a:cubicBezTo>
                  <a:close/>
                  <a:moveTo>
                    <a:pt x="434" y="32"/>
                  </a:moveTo>
                  <a:cubicBezTo>
                    <a:pt x="434" y="32"/>
                    <a:pt x="434" y="32"/>
                    <a:pt x="434" y="32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43543" tIns="21771" rIns="43543" bIns="21771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857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64" name="TextBox 63">
              <a:extLst>
                <a:ext uri="{FF2B5EF4-FFF2-40B4-BE49-F238E27FC236}">
                  <a16:creationId xmlns="" xmlns:a16="http://schemas.microsoft.com/office/drawing/2014/main" id="{F331DA33-E123-4893-B8AD-DBB7D77C726D}"/>
                </a:ext>
              </a:extLst>
            </p:cNvPr>
            <p:cNvSpPr txBox="1"/>
            <p:nvPr/>
          </p:nvSpPr>
          <p:spPr>
            <a:xfrm>
              <a:off x="-30658" y="3089370"/>
              <a:ext cx="917074" cy="33130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Book" panose="020B0503020102020204" pitchFamily="34" charset="0"/>
                </a:rPr>
                <a:t>состояние здоровья</a:t>
              </a:r>
            </a:p>
          </p:txBody>
        </p:sp>
      </p:grpSp>
      <p:sp>
        <p:nvSpPr>
          <p:cNvPr id="65" name="TextBox 64">
            <a:extLst>
              <a:ext uri="{FF2B5EF4-FFF2-40B4-BE49-F238E27FC236}">
                <a16:creationId xmlns="" xmlns:a16="http://schemas.microsoft.com/office/drawing/2014/main" id="{EC904D72-42C8-45DF-9EA5-5B84A0952A79}"/>
              </a:ext>
            </a:extLst>
          </p:cNvPr>
          <p:cNvSpPr txBox="1"/>
          <p:nvPr/>
        </p:nvSpPr>
        <p:spPr>
          <a:xfrm>
            <a:off x="713665" y="2701660"/>
            <a:ext cx="24782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Годность к военной службе</a:t>
            </a:r>
            <a: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  <a:t/>
            </a:r>
            <a:br>
              <a:rPr lang="ru-RU" sz="11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rPr>
            </a:b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(категория «А» - годен или «Б» - годен </a:t>
            </a:r>
            <a:b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</a:b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с незначительными ограничениями)</a:t>
            </a:r>
          </a:p>
        </p:txBody>
      </p:sp>
      <p:grpSp>
        <p:nvGrpSpPr>
          <p:cNvPr id="2" name="Группа 1">
            <a:extLst>
              <a:ext uri="{FF2B5EF4-FFF2-40B4-BE49-F238E27FC236}">
                <a16:creationId xmlns="" xmlns:a16="http://schemas.microsoft.com/office/drawing/2014/main" id="{D56A22A1-304A-477B-8E7E-085BCA61875B}"/>
              </a:ext>
            </a:extLst>
          </p:cNvPr>
          <p:cNvGrpSpPr/>
          <p:nvPr/>
        </p:nvGrpSpPr>
        <p:grpSpPr>
          <a:xfrm>
            <a:off x="-49071" y="1426538"/>
            <a:ext cx="764504" cy="589503"/>
            <a:chOff x="24478" y="1560821"/>
            <a:chExt cx="806801" cy="622119"/>
          </a:xfrm>
        </p:grpSpPr>
        <p:sp>
          <p:nvSpPr>
            <p:cNvPr id="46" name="TextBox 45">
              <a:extLst>
                <a:ext uri="{FF2B5EF4-FFF2-40B4-BE49-F238E27FC236}">
                  <a16:creationId xmlns="" xmlns:a16="http://schemas.microsoft.com/office/drawing/2014/main" id="{1DBA3257-DEE0-41AA-846E-3F7B4556AAB9}"/>
                </a:ext>
              </a:extLst>
            </p:cNvPr>
            <p:cNvSpPr txBox="1"/>
            <p:nvPr/>
          </p:nvSpPr>
          <p:spPr>
            <a:xfrm>
              <a:off x="24478" y="1851639"/>
              <a:ext cx="806801" cy="33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Book" panose="020B0503020102020204" pitchFamily="34" charset="0"/>
                </a:rPr>
                <a:t>возрастные параметры</a:t>
              </a:r>
            </a:p>
          </p:txBody>
        </p:sp>
        <p:sp>
          <p:nvSpPr>
            <p:cNvPr id="67" name="Shape 1665">
              <a:extLst>
                <a:ext uri="{FF2B5EF4-FFF2-40B4-BE49-F238E27FC236}">
                  <a16:creationId xmlns="" xmlns:a16="http://schemas.microsoft.com/office/drawing/2014/main" id="{841A30AA-4188-40AF-B3DA-71E7D5E6A4F3}"/>
                </a:ext>
              </a:extLst>
            </p:cNvPr>
            <p:cNvSpPr/>
            <p:nvPr/>
          </p:nvSpPr>
          <p:spPr>
            <a:xfrm>
              <a:off x="262208" y="1560821"/>
              <a:ext cx="301613" cy="3325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273" y="11494"/>
                  </a:moveTo>
                  <a:cubicBezTo>
                    <a:pt x="5455" y="11494"/>
                    <a:pt x="5455" y="11494"/>
                    <a:pt x="5455" y="11494"/>
                  </a:cubicBezTo>
                  <a:cubicBezTo>
                    <a:pt x="5455" y="12088"/>
                    <a:pt x="5455" y="12088"/>
                    <a:pt x="5455" y="12088"/>
                  </a:cubicBezTo>
                  <a:cubicBezTo>
                    <a:pt x="3273" y="12088"/>
                    <a:pt x="3273" y="12088"/>
                    <a:pt x="3273" y="12088"/>
                  </a:cubicBezTo>
                  <a:cubicBezTo>
                    <a:pt x="3273" y="11494"/>
                    <a:pt x="3273" y="11494"/>
                    <a:pt x="3273" y="11494"/>
                  </a:cubicBezTo>
                  <a:close/>
                  <a:moveTo>
                    <a:pt x="11127" y="10899"/>
                  </a:moveTo>
                  <a:cubicBezTo>
                    <a:pt x="11345" y="10899"/>
                    <a:pt x="11345" y="10899"/>
                    <a:pt x="11564" y="10899"/>
                  </a:cubicBezTo>
                  <a:cubicBezTo>
                    <a:pt x="12218" y="10305"/>
                    <a:pt x="13091" y="9512"/>
                    <a:pt x="13745" y="9116"/>
                  </a:cubicBezTo>
                  <a:cubicBezTo>
                    <a:pt x="13964" y="9116"/>
                    <a:pt x="14182" y="9314"/>
                    <a:pt x="14400" y="9512"/>
                  </a:cubicBezTo>
                  <a:cubicBezTo>
                    <a:pt x="13745" y="10503"/>
                    <a:pt x="13091" y="11097"/>
                    <a:pt x="12218" y="11692"/>
                  </a:cubicBezTo>
                  <a:cubicBezTo>
                    <a:pt x="12436" y="11890"/>
                    <a:pt x="12436" y="11890"/>
                    <a:pt x="12436" y="12088"/>
                  </a:cubicBezTo>
                  <a:cubicBezTo>
                    <a:pt x="12436" y="12683"/>
                    <a:pt x="11782" y="13277"/>
                    <a:pt x="11127" y="13277"/>
                  </a:cubicBezTo>
                  <a:cubicBezTo>
                    <a:pt x="10255" y="13277"/>
                    <a:pt x="9818" y="12683"/>
                    <a:pt x="9818" y="12088"/>
                  </a:cubicBezTo>
                  <a:cubicBezTo>
                    <a:pt x="9818" y="11692"/>
                    <a:pt x="9818" y="11494"/>
                    <a:pt x="10036" y="11295"/>
                  </a:cubicBezTo>
                  <a:cubicBezTo>
                    <a:pt x="8945" y="10106"/>
                    <a:pt x="8291" y="8917"/>
                    <a:pt x="7636" y="7530"/>
                  </a:cubicBezTo>
                  <a:cubicBezTo>
                    <a:pt x="7855" y="7530"/>
                    <a:pt x="8073" y="7332"/>
                    <a:pt x="8291" y="7332"/>
                  </a:cubicBezTo>
                  <a:cubicBezTo>
                    <a:pt x="9164" y="8323"/>
                    <a:pt x="10036" y="9710"/>
                    <a:pt x="10691" y="10899"/>
                  </a:cubicBezTo>
                  <a:cubicBezTo>
                    <a:pt x="10691" y="10899"/>
                    <a:pt x="10909" y="10899"/>
                    <a:pt x="11127" y="10899"/>
                  </a:cubicBezTo>
                  <a:close/>
                  <a:moveTo>
                    <a:pt x="9164" y="4360"/>
                  </a:moveTo>
                  <a:cubicBezTo>
                    <a:pt x="9164" y="6539"/>
                    <a:pt x="9164" y="6539"/>
                    <a:pt x="9164" y="6539"/>
                  </a:cubicBezTo>
                  <a:cubicBezTo>
                    <a:pt x="15273" y="3369"/>
                    <a:pt x="15273" y="3369"/>
                    <a:pt x="15273" y="3369"/>
                  </a:cubicBezTo>
                  <a:cubicBezTo>
                    <a:pt x="9164" y="0"/>
                    <a:pt x="9164" y="0"/>
                    <a:pt x="9164" y="0"/>
                  </a:cubicBezTo>
                  <a:cubicBezTo>
                    <a:pt x="9164" y="2180"/>
                    <a:pt x="9164" y="2180"/>
                    <a:pt x="9164" y="2180"/>
                  </a:cubicBezTo>
                  <a:cubicBezTo>
                    <a:pt x="6982" y="2378"/>
                    <a:pt x="4800" y="3369"/>
                    <a:pt x="3273" y="4954"/>
                  </a:cubicBezTo>
                  <a:cubicBezTo>
                    <a:pt x="1091" y="6738"/>
                    <a:pt x="0" y="9116"/>
                    <a:pt x="0" y="11890"/>
                  </a:cubicBezTo>
                  <a:cubicBezTo>
                    <a:pt x="0" y="14466"/>
                    <a:pt x="1091" y="16844"/>
                    <a:pt x="3273" y="18628"/>
                  </a:cubicBezTo>
                  <a:cubicBezTo>
                    <a:pt x="5236" y="20609"/>
                    <a:pt x="7855" y="21600"/>
                    <a:pt x="10691" y="21600"/>
                  </a:cubicBezTo>
                  <a:cubicBezTo>
                    <a:pt x="13745" y="21600"/>
                    <a:pt x="16364" y="20609"/>
                    <a:pt x="18327" y="18628"/>
                  </a:cubicBezTo>
                  <a:cubicBezTo>
                    <a:pt x="19636" y="17637"/>
                    <a:pt x="20509" y="16250"/>
                    <a:pt x="20945" y="14862"/>
                  </a:cubicBezTo>
                  <a:cubicBezTo>
                    <a:pt x="21164" y="14466"/>
                    <a:pt x="21164" y="14466"/>
                    <a:pt x="21164" y="14466"/>
                  </a:cubicBezTo>
                  <a:cubicBezTo>
                    <a:pt x="18764" y="13872"/>
                    <a:pt x="18764" y="13872"/>
                    <a:pt x="18764" y="13872"/>
                  </a:cubicBezTo>
                  <a:cubicBezTo>
                    <a:pt x="18545" y="14070"/>
                    <a:pt x="18545" y="14070"/>
                    <a:pt x="18545" y="14070"/>
                  </a:cubicBezTo>
                  <a:cubicBezTo>
                    <a:pt x="18327" y="15259"/>
                    <a:pt x="17455" y="16250"/>
                    <a:pt x="16582" y="17042"/>
                  </a:cubicBezTo>
                  <a:cubicBezTo>
                    <a:pt x="15055" y="18429"/>
                    <a:pt x="13091" y="19222"/>
                    <a:pt x="10691" y="19222"/>
                  </a:cubicBezTo>
                  <a:cubicBezTo>
                    <a:pt x="8509" y="19222"/>
                    <a:pt x="6545" y="18429"/>
                    <a:pt x="5018" y="17042"/>
                  </a:cubicBezTo>
                  <a:cubicBezTo>
                    <a:pt x="3491" y="15655"/>
                    <a:pt x="2618" y="13872"/>
                    <a:pt x="2618" y="11890"/>
                  </a:cubicBezTo>
                  <a:cubicBezTo>
                    <a:pt x="2618" y="9908"/>
                    <a:pt x="3491" y="7927"/>
                    <a:pt x="5018" y="6539"/>
                  </a:cubicBezTo>
                  <a:cubicBezTo>
                    <a:pt x="6109" y="5549"/>
                    <a:pt x="7636" y="4756"/>
                    <a:pt x="9164" y="4360"/>
                  </a:cubicBezTo>
                  <a:close/>
                  <a:moveTo>
                    <a:pt x="18982" y="10701"/>
                  </a:moveTo>
                  <a:cubicBezTo>
                    <a:pt x="18982" y="10305"/>
                    <a:pt x="18764" y="9710"/>
                    <a:pt x="18545" y="9314"/>
                  </a:cubicBezTo>
                  <a:cubicBezTo>
                    <a:pt x="18327" y="8917"/>
                    <a:pt x="18327" y="8917"/>
                    <a:pt x="18327" y="8917"/>
                  </a:cubicBezTo>
                  <a:cubicBezTo>
                    <a:pt x="20727" y="8125"/>
                    <a:pt x="20727" y="8125"/>
                    <a:pt x="20727" y="8125"/>
                  </a:cubicBezTo>
                  <a:cubicBezTo>
                    <a:pt x="20945" y="8521"/>
                    <a:pt x="20945" y="8521"/>
                    <a:pt x="20945" y="8521"/>
                  </a:cubicBezTo>
                  <a:cubicBezTo>
                    <a:pt x="21164" y="9116"/>
                    <a:pt x="21382" y="9908"/>
                    <a:pt x="21382" y="10503"/>
                  </a:cubicBezTo>
                  <a:cubicBezTo>
                    <a:pt x="21600" y="10899"/>
                    <a:pt x="21600" y="10899"/>
                    <a:pt x="21600" y="10899"/>
                  </a:cubicBezTo>
                  <a:cubicBezTo>
                    <a:pt x="18982" y="11097"/>
                    <a:pt x="18982" y="11097"/>
                    <a:pt x="18982" y="11097"/>
                  </a:cubicBezTo>
                  <a:cubicBezTo>
                    <a:pt x="18982" y="10701"/>
                    <a:pt x="18982" y="10701"/>
                    <a:pt x="18982" y="10701"/>
                  </a:cubicBezTo>
                  <a:close/>
                  <a:moveTo>
                    <a:pt x="18982" y="13277"/>
                  </a:moveTo>
                  <a:cubicBezTo>
                    <a:pt x="18982" y="12683"/>
                    <a:pt x="18982" y="12286"/>
                    <a:pt x="18982" y="11890"/>
                  </a:cubicBezTo>
                  <a:cubicBezTo>
                    <a:pt x="18982" y="11692"/>
                    <a:pt x="18982" y="11692"/>
                    <a:pt x="18982" y="11692"/>
                  </a:cubicBezTo>
                  <a:cubicBezTo>
                    <a:pt x="18982" y="11295"/>
                    <a:pt x="18982" y="11295"/>
                    <a:pt x="18982" y="11295"/>
                  </a:cubicBezTo>
                  <a:cubicBezTo>
                    <a:pt x="21600" y="11295"/>
                    <a:pt x="21600" y="11295"/>
                    <a:pt x="21600" y="11295"/>
                  </a:cubicBezTo>
                  <a:cubicBezTo>
                    <a:pt x="21600" y="11692"/>
                    <a:pt x="21600" y="11692"/>
                    <a:pt x="21600" y="11692"/>
                  </a:cubicBezTo>
                  <a:cubicBezTo>
                    <a:pt x="21600" y="11692"/>
                    <a:pt x="21600" y="11692"/>
                    <a:pt x="21600" y="11890"/>
                  </a:cubicBezTo>
                  <a:cubicBezTo>
                    <a:pt x="21600" y="12484"/>
                    <a:pt x="21600" y="13079"/>
                    <a:pt x="21382" y="13673"/>
                  </a:cubicBezTo>
                  <a:cubicBezTo>
                    <a:pt x="21164" y="14070"/>
                    <a:pt x="21164" y="14070"/>
                    <a:pt x="21164" y="14070"/>
                  </a:cubicBezTo>
                  <a:cubicBezTo>
                    <a:pt x="18764" y="13475"/>
                    <a:pt x="18764" y="13475"/>
                    <a:pt x="18764" y="13475"/>
                  </a:cubicBezTo>
                  <a:cubicBezTo>
                    <a:pt x="18982" y="13277"/>
                    <a:pt x="18982" y="13277"/>
                    <a:pt x="18982" y="13277"/>
                  </a:cubicBezTo>
                  <a:close/>
                  <a:moveTo>
                    <a:pt x="18109" y="8323"/>
                  </a:moveTo>
                  <a:cubicBezTo>
                    <a:pt x="17891" y="7927"/>
                    <a:pt x="17673" y="7530"/>
                    <a:pt x="17455" y="7332"/>
                  </a:cubicBezTo>
                  <a:cubicBezTo>
                    <a:pt x="17018" y="6936"/>
                    <a:pt x="17018" y="6936"/>
                    <a:pt x="17018" y="6936"/>
                  </a:cubicBezTo>
                  <a:cubicBezTo>
                    <a:pt x="19200" y="5549"/>
                    <a:pt x="19200" y="5549"/>
                    <a:pt x="19200" y="5549"/>
                  </a:cubicBezTo>
                  <a:cubicBezTo>
                    <a:pt x="19418" y="5945"/>
                    <a:pt x="19418" y="5945"/>
                    <a:pt x="19418" y="5945"/>
                  </a:cubicBezTo>
                  <a:cubicBezTo>
                    <a:pt x="19855" y="6341"/>
                    <a:pt x="20073" y="6936"/>
                    <a:pt x="20509" y="7530"/>
                  </a:cubicBezTo>
                  <a:cubicBezTo>
                    <a:pt x="20727" y="7927"/>
                    <a:pt x="20727" y="7927"/>
                    <a:pt x="20727" y="7927"/>
                  </a:cubicBezTo>
                  <a:cubicBezTo>
                    <a:pt x="18327" y="8719"/>
                    <a:pt x="18327" y="8719"/>
                    <a:pt x="18327" y="8719"/>
                  </a:cubicBezTo>
                  <a:cubicBezTo>
                    <a:pt x="18109" y="8323"/>
                    <a:pt x="18109" y="8323"/>
                    <a:pt x="18109" y="8323"/>
                  </a:cubicBezTo>
                  <a:close/>
                  <a:moveTo>
                    <a:pt x="16800" y="6738"/>
                  </a:moveTo>
                  <a:cubicBezTo>
                    <a:pt x="16582" y="6539"/>
                    <a:pt x="16582" y="6539"/>
                    <a:pt x="16582" y="6539"/>
                  </a:cubicBezTo>
                  <a:cubicBezTo>
                    <a:pt x="16364" y="6143"/>
                    <a:pt x="15927" y="5945"/>
                    <a:pt x="15491" y="5549"/>
                  </a:cubicBezTo>
                  <a:cubicBezTo>
                    <a:pt x="15055" y="5350"/>
                    <a:pt x="15055" y="5350"/>
                    <a:pt x="15055" y="5350"/>
                  </a:cubicBezTo>
                  <a:cubicBezTo>
                    <a:pt x="16582" y="3567"/>
                    <a:pt x="16582" y="3567"/>
                    <a:pt x="16582" y="3567"/>
                  </a:cubicBezTo>
                  <a:cubicBezTo>
                    <a:pt x="17018" y="3765"/>
                    <a:pt x="17018" y="3765"/>
                    <a:pt x="17018" y="3765"/>
                  </a:cubicBezTo>
                  <a:cubicBezTo>
                    <a:pt x="17455" y="4161"/>
                    <a:pt x="17891" y="4558"/>
                    <a:pt x="18327" y="4954"/>
                  </a:cubicBezTo>
                  <a:cubicBezTo>
                    <a:pt x="18545" y="4954"/>
                    <a:pt x="18545" y="4954"/>
                    <a:pt x="18545" y="4954"/>
                  </a:cubicBezTo>
                  <a:cubicBezTo>
                    <a:pt x="18764" y="5350"/>
                    <a:pt x="18764" y="5350"/>
                    <a:pt x="18764" y="5350"/>
                  </a:cubicBezTo>
                  <a:cubicBezTo>
                    <a:pt x="16800" y="6738"/>
                    <a:pt x="16800" y="6738"/>
                    <a:pt x="16800" y="6738"/>
                  </a:cubicBezTo>
                  <a:close/>
                  <a:moveTo>
                    <a:pt x="10909" y="18429"/>
                  </a:moveTo>
                  <a:cubicBezTo>
                    <a:pt x="10909" y="16448"/>
                    <a:pt x="10909" y="16448"/>
                    <a:pt x="10909" y="16448"/>
                  </a:cubicBezTo>
                  <a:cubicBezTo>
                    <a:pt x="11564" y="16448"/>
                    <a:pt x="11564" y="16448"/>
                    <a:pt x="11564" y="16448"/>
                  </a:cubicBezTo>
                  <a:cubicBezTo>
                    <a:pt x="11564" y="18429"/>
                    <a:pt x="11564" y="18429"/>
                    <a:pt x="11564" y="18429"/>
                  </a:cubicBezTo>
                  <a:cubicBezTo>
                    <a:pt x="10909" y="18429"/>
                    <a:pt x="10909" y="18429"/>
                    <a:pt x="10909" y="18429"/>
                  </a:cubicBezTo>
                  <a:close/>
                  <a:moveTo>
                    <a:pt x="16145" y="16448"/>
                  </a:moveTo>
                  <a:cubicBezTo>
                    <a:pt x="14618" y="15061"/>
                    <a:pt x="14618" y="15061"/>
                    <a:pt x="14618" y="15061"/>
                  </a:cubicBezTo>
                  <a:cubicBezTo>
                    <a:pt x="15273" y="14664"/>
                    <a:pt x="15273" y="14664"/>
                    <a:pt x="15273" y="14664"/>
                  </a:cubicBezTo>
                  <a:cubicBezTo>
                    <a:pt x="16800" y="16051"/>
                    <a:pt x="16800" y="16051"/>
                    <a:pt x="16800" y="16051"/>
                  </a:cubicBezTo>
                  <a:cubicBezTo>
                    <a:pt x="16145" y="16448"/>
                    <a:pt x="16145" y="16448"/>
                    <a:pt x="16145" y="16448"/>
                  </a:cubicBezTo>
                  <a:close/>
                  <a:moveTo>
                    <a:pt x="5455" y="16448"/>
                  </a:moveTo>
                  <a:cubicBezTo>
                    <a:pt x="6982" y="15061"/>
                    <a:pt x="6982" y="15061"/>
                    <a:pt x="6982" y="15061"/>
                  </a:cubicBezTo>
                  <a:cubicBezTo>
                    <a:pt x="7418" y="15457"/>
                    <a:pt x="7418" y="15457"/>
                    <a:pt x="7418" y="15457"/>
                  </a:cubicBezTo>
                  <a:cubicBezTo>
                    <a:pt x="5891" y="16844"/>
                    <a:pt x="5891" y="16844"/>
                    <a:pt x="5891" y="16844"/>
                  </a:cubicBezTo>
                  <a:cubicBezTo>
                    <a:pt x="5455" y="16448"/>
                    <a:pt x="5455" y="16448"/>
                    <a:pt x="5455" y="16448"/>
                  </a:cubicBezTo>
                  <a:close/>
                  <a:moveTo>
                    <a:pt x="5673" y="6539"/>
                  </a:moveTo>
                  <a:cubicBezTo>
                    <a:pt x="7200" y="7927"/>
                    <a:pt x="7200" y="7927"/>
                    <a:pt x="7200" y="7927"/>
                  </a:cubicBezTo>
                  <a:cubicBezTo>
                    <a:pt x="6545" y="8521"/>
                    <a:pt x="6545" y="8521"/>
                    <a:pt x="6545" y="8521"/>
                  </a:cubicBezTo>
                  <a:cubicBezTo>
                    <a:pt x="5018" y="7134"/>
                    <a:pt x="5018" y="7134"/>
                    <a:pt x="5018" y="7134"/>
                  </a:cubicBezTo>
                  <a:cubicBezTo>
                    <a:pt x="5673" y="6539"/>
                    <a:pt x="5673" y="6539"/>
                    <a:pt x="5673" y="6539"/>
                  </a:cubicBezTo>
                  <a:close/>
                  <a:moveTo>
                    <a:pt x="16364" y="6738"/>
                  </a:moveTo>
                  <a:cubicBezTo>
                    <a:pt x="15927" y="6341"/>
                    <a:pt x="15927" y="6341"/>
                    <a:pt x="15927" y="6341"/>
                  </a:cubicBezTo>
                  <a:cubicBezTo>
                    <a:pt x="14400" y="7728"/>
                    <a:pt x="14400" y="7728"/>
                    <a:pt x="14400" y="7728"/>
                  </a:cubicBezTo>
                  <a:cubicBezTo>
                    <a:pt x="14836" y="8125"/>
                    <a:pt x="14836" y="8125"/>
                    <a:pt x="14836" y="8125"/>
                  </a:cubicBezTo>
                  <a:cubicBezTo>
                    <a:pt x="16364" y="6738"/>
                    <a:pt x="16364" y="6738"/>
                    <a:pt x="16364" y="6738"/>
                  </a:cubicBezTo>
                  <a:close/>
                  <a:moveTo>
                    <a:pt x="18545" y="11692"/>
                  </a:moveTo>
                  <a:cubicBezTo>
                    <a:pt x="16364" y="11692"/>
                    <a:pt x="16364" y="11692"/>
                    <a:pt x="16364" y="11692"/>
                  </a:cubicBezTo>
                  <a:cubicBezTo>
                    <a:pt x="16364" y="11097"/>
                    <a:pt x="16364" y="11097"/>
                    <a:pt x="16364" y="11097"/>
                  </a:cubicBezTo>
                  <a:cubicBezTo>
                    <a:pt x="18545" y="11097"/>
                    <a:pt x="18545" y="11097"/>
                    <a:pt x="18545" y="11097"/>
                  </a:cubicBezTo>
                  <a:lnTo>
                    <a:pt x="18545" y="11692"/>
                  </a:ln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tIns="32657" bIns="32657"/>
            <a:lstStyle/>
            <a:p>
              <a:pPr defTabSz="326578" hangingPunct="0"/>
              <a:endParaRPr sz="962" kern="0">
                <a:solidFill>
                  <a:srgbClr val="000000"/>
                </a:solidFill>
                <a:latin typeface="Trebuchet MS"/>
                <a:sym typeface="Trebuchet MS"/>
              </a:endParaRPr>
            </a:p>
          </p:txBody>
        </p:sp>
      </p:grpSp>
      <p:grpSp>
        <p:nvGrpSpPr>
          <p:cNvPr id="3" name="Группа 2">
            <a:extLst>
              <a:ext uri="{FF2B5EF4-FFF2-40B4-BE49-F238E27FC236}">
                <a16:creationId xmlns="" xmlns:a16="http://schemas.microsoft.com/office/drawing/2014/main" id="{E844C59A-5851-40D0-A400-E2D9E8AFDA6B}"/>
              </a:ext>
            </a:extLst>
          </p:cNvPr>
          <p:cNvGrpSpPr/>
          <p:nvPr/>
        </p:nvGrpSpPr>
        <p:grpSpPr>
          <a:xfrm>
            <a:off x="-83142" y="2168126"/>
            <a:ext cx="832646" cy="470987"/>
            <a:chOff x="-11477" y="2298682"/>
            <a:chExt cx="878713" cy="497047"/>
          </a:xfrm>
        </p:grpSpPr>
        <p:sp>
          <p:nvSpPr>
            <p:cNvPr id="63" name="TextBox 62">
              <a:extLst>
                <a:ext uri="{FF2B5EF4-FFF2-40B4-BE49-F238E27FC236}">
                  <a16:creationId xmlns="" xmlns:a16="http://schemas.microsoft.com/office/drawing/2014/main" id="{413668B1-813A-4C77-8388-43EBFA07BFB3}"/>
                </a:ext>
              </a:extLst>
            </p:cNvPr>
            <p:cNvSpPr txBox="1"/>
            <p:nvPr/>
          </p:nvSpPr>
          <p:spPr>
            <a:xfrm>
              <a:off x="-11477" y="2464427"/>
              <a:ext cx="878713" cy="33130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defRPr>
              </a:lvl1pPr>
            </a:lstStyle>
            <a:p>
              <a:pPr>
                <a:lnSpc>
                  <a:spcPct val="90000"/>
                </a:lnSpc>
              </a:pPr>
              <a:r>
                <a:rPr lang="ru-RU" sz="800" dirty="0">
                  <a:latin typeface="Franklin Gothic Book" panose="020B0503020102020204" pitchFamily="34" charset="0"/>
                </a:rPr>
                <a:t>уровень образования</a:t>
              </a:r>
            </a:p>
          </p:txBody>
        </p:sp>
        <p:sp>
          <p:nvSpPr>
            <p:cNvPr id="68" name="Shape 1681">
              <a:extLst>
                <a:ext uri="{FF2B5EF4-FFF2-40B4-BE49-F238E27FC236}">
                  <a16:creationId xmlns="" xmlns:a16="http://schemas.microsoft.com/office/drawing/2014/main" id="{A4F2ABE4-E544-404F-A4DB-393BAE1FE90F}"/>
                </a:ext>
              </a:extLst>
            </p:cNvPr>
            <p:cNvSpPr/>
            <p:nvPr/>
          </p:nvSpPr>
          <p:spPr>
            <a:xfrm>
              <a:off x="246764" y="2298682"/>
              <a:ext cx="329730" cy="21559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3927" y="19274"/>
                  </a:moveTo>
                  <a:cubicBezTo>
                    <a:pt x="6545" y="19274"/>
                    <a:pt x="9164" y="19938"/>
                    <a:pt x="11564" y="21600"/>
                  </a:cubicBezTo>
                  <a:cubicBezTo>
                    <a:pt x="13964" y="19938"/>
                    <a:pt x="16364" y="18942"/>
                    <a:pt x="18982" y="18942"/>
                  </a:cubicBezTo>
                  <a:cubicBezTo>
                    <a:pt x="18982" y="7643"/>
                    <a:pt x="18982" y="7643"/>
                    <a:pt x="18982" y="7643"/>
                  </a:cubicBezTo>
                  <a:cubicBezTo>
                    <a:pt x="11564" y="9305"/>
                    <a:pt x="11564" y="9305"/>
                    <a:pt x="11564" y="9305"/>
                  </a:cubicBezTo>
                  <a:cubicBezTo>
                    <a:pt x="3927" y="7643"/>
                    <a:pt x="3927" y="7643"/>
                    <a:pt x="3927" y="7643"/>
                  </a:cubicBezTo>
                  <a:cubicBezTo>
                    <a:pt x="3927" y="19274"/>
                    <a:pt x="3927" y="19274"/>
                    <a:pt x="3927" y="19274"/>
                  </a:cubicBezTo>
                  <a:close/>
                  <a:moveTo>
                    <a:pt x="21600" y="2658"/>
                  </a:moveTo>
                  <a:cubicBezTo>
                    <a:pt x="21600" y="5649"/>
                    <a:pt x="21600" y="5649"/>
                    <a:pt x="21600" y="5649"/>
                  </a:cubicBezTo>
                  <a:cubicBezTo>
                    <a:pt x="11564" y="7975"/>
                    <a:pt x="11564" y="7975"/>
                    <a:pt x="11564" y="7975"/>
                  </a:cubicBezTo>
                  <a:cubicBezTo>
                    <a:pt x="1527" y="5649"/>
                    <a:pt x="1527" y="5649"/>
                    <a:pt x="1527" y="5649"/>
                  </a:cubicBezTo>
                  <a:cubicBezTo>
                    <a:pt x="1527" y="11298"/>
                    <a:pt x="1527" y="11298"/>
                    <a:pt x="1527" y="11298"/>
                  </a:cubicBezTo>
                  <a:cubicBezTo>
                    <a:pt x="1745" y="11631"/>
                    <a:pt x="1964" y="11963"/>
                    <a:pt x="1964" y="12295"/>
                  </a:cubicBezTo>
                  <a:cubicBezTo>
                    <a:pt x="1964" y="12960"/>
                    <a:pt x="1527" y="13625"/>
                    <a:pt x="1091" y="13625"/>
                  </a:cubicBezTo>
                  <a:cubicBezTo>
                    <a:pt x="873" y="13625"/>
                    <a:pt x="436" y="12960"/>
                    <a:pt x="436" y="12295"/>
                  </a:cubicBezTo>
                  <a:cubicBezTo>
                    <a:pt x="436" y="11963"/>
                    <a:pt x="655" y="11631"/>
                    <a:pt x="873" y="11298"/>
                  </a:cubicBezTo>
                  <a:cubicBezTo>
                    <a:pt x="873" y="8308"/>
                    <a:pt x="873" y="5649"/>
                    <a:pt x="873" y="2658"/>
                  </a:cubicBezTo>
                  <a:cubicBezTo>
                    <a:pt x="11564" y="0"/>
                    <a:pt x="11564" y="0"/>
                    <a:pt x="11564" y="0"/>
                  </a:cubicBezTo>
                  <a:cubicBezTo>
                    <a:pt x="21600" y="2658"/>
                    <a:pt x="21600" y="2658"/>
                    <a:pt x="21600" y="2658"/>
                  </a:cubicBezTo>
                  <a:close/>
                  <a:moveTo>
                    <a:pt x="1745" y="13957"/>
                  </a:moveTo>
                  <a:cubicBezTo>
                    <a:pt x="1309" y="14289"/>
                    <a:pt x="1091" y="14289"/>
                    <a:pt x="655" y="13957"/>
                  </a:cubicBezTo>
                  <a:cubicBezTo>
                    <a:pt x="436" y="15618"/>
                    <a:pt x="218" y="17280"/>
                    <a:pt x="0" y="19274"/>
                  </a:cubicBezTo>
                  <a:cubicBezTo>
                    <a:pt x="218" y="19274"/>
                    <a:pt x="436" y="19274"/>
                    <a:pt x="436" y="19274"/>
                  </a:cubicBezTo>
                  <a:cubicBezTo>
                    <a:pt x="655" y="18609"/>
                    <a:pt x="655" y="18609"/>
                    <a:pt x="655" y="18609"/>
                  </a:cubicBezTo>
                  <a:cubicBezTo>
                    <a:pt x="655" y="19274"/>
                    <a:pt x="655" y="19274"/>
                    <a:pt x="655" y="19274"/>
                  </a:cubicBezTo>
                  <a:cubicBezTo>
                    <a:pt x="873" y="19606"/>
                    <a:pt x="1091" y="19606"/>
                    <a:pt x="1309" y="19606"/>
                  </a:cubicBezTo>
                  <a:cubicBezTo>
                    <a:pt x="1527" y="18942"/>
                    <a:pt x="1527" y="18942"/>
                    <a:pt x="1527" y="18942"/>
                  </a:cubicBezTo>
                  <a:cubicBezTo>
                    <a:pt x="1527" y="19606"/>
                    <a:pt x="1527" y="19606"/>
                    <a:pt x="1527" y="19606"/>
                  </a:cubicBezTo>
                  <a:cubicBezTo>
                    <a:pt x="1527" y="19606"/>
                    <a:pt x="1745" y="19606"/>
                    <a:pt x="1745" y="19606"/>
                  </a:cubicBezTo>
                  <a:cubicBezTo>
                    <a:pt x="1745" y="16948"/>
                    <a:pt x="1745" y="16948"/>
                    <a:pt x="1745" y="16948"/>
                  </a:cubicBezTo>
                  <a:cubicBezTo>
                    <a:pt x="1964" y="19274"/>
                    <a:pt x="1964" y="19274"/>
                    <a:pt x="1964" y="19274"/>
                  </a:cubicBezTo>
                  <a:cubicBezTo>
                    <a:pt x="2182" y="19274"/>
                    <a:pt x="2182" y="19274"/>
                    <a:pt x="2400" y="19274"/>
                  </a:cubicBezTo>
                  <a:cubicBezTo>
                    <a:pt x="2182" y="17280"/>
                    <a:pt x="1964" y="15618"/>
                    <a:pt x="1745" y="13957"/>
                  </a:cubicBezTo>
                  <a:close/>
                </a:path>
              </a:pathLst>
            </a:custGeom>
            <a:solidFill>
              <a:schemeClr val="bg1"/>
            </a:solidFill>
            <a:ln w="12700">
              <a:miter lim="400000"/>
            </a:ln>
          </p:spPr>
          <p:txBody>
            <a:bodyPr tIns="32657" bIns="32657"/>
            <a:lstStyle/>
            <a:p>
              <a:pPr defTabSz="326578" hangingPunct="0"/>
              <a:endParaRPr sz="962" kern="0">
                <a:solidFill>
                  <a:srgbClr val="000000"/>
                </a:solidFill>
                <a:latin typeface="Trebuchet MS"/>
                <a:sym typeface="Trebuchet MS"/>
              </a:endParaRPr>
            </a:p>
          </p:txBody>
        </p:sp>
      </p:grpSp>
      <p:sp>
        <p:nvSpPr>
          <p:cNvPr id="71" name="TextBox 70">
            <a:extLst>
              <a:ext uri="{FF2B5EF4-FFF2-40B4-BE49-F238E27FC236}">
                <a16:creationId xmlns="" xmlns:a16="http://schemas.microsoft.com/office/drawing/2014/main" id="{18830E2C-5E32-4C26-AEAB-E56FFDAEA6C5}"/>
              </a:ext>
            </a:extLst>
          </p:cNvPr>
          <p:cNvSpPr txBox="1"/>
          <p:nvPr/>
        </p:nvSpPr>
        <p:spPr>
          <a:xfrm>
            <a:off x="713665" y="3265759"/>
            <a:ext cx="2478268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Соответствие требованиям </a:t>
            </a:r>
            <a:b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</a:b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к физической подготовке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2B28DD53-F130-4200-8E87-06A0240CEB4C}"/>
              </a:ext>
            </a:extLst>
          </p:cNvPr>
          <p:cNvGrpSpPr/>
          <p:nvPr/>
        </p:nvGrpSpPr>
        <p:grpSpPr>
          <a:xfrm>
            <a:off x="-49072" y="3860983"/>
            <a:ext cx="764506" cy="527497"/>
            <a:chOff x="24478" y="4170389"/>
            <a:chExt cx="806803" cy="556683"/>
          </a:xfrm>
        </p:grpSpPr>
        <p:grpSp>
          <p:nvGrpSpPr>
            <p:cNvPr id="72" name="Group 778">
              <a:extLst>
                <a:ext uri="{FF2B5EF4-FFF2-40B4-BE49-F238E27FC236}">
                  <a16:creationId xmlns="" xmlns:a16="http://schemas.microsoft.com/office/drawing/2014/main" id="{3FACD38D-73FA-4CBD-8172-0EF4BDB95C0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255549" y="4170389"/>
              <a:ext cx="313736" cy="251842"/>
              <a:chOff x="0" y="0"/>
              <a:chExt cx="576" cy="464"/>
            </a:xfrm>
            <a:solidFill>
              <a:schemeClr val="bg1"/>
            </a:solidFill>
          </p:grpSpPr>
          <p:sp>
            <p:nvSpPr>
              <p:cNvPr id="73" name="AutoShape 773">
                <a:extLst>
                  <a:ext uri="{FF2B5EF4-FFF2-40B4-BE49-F238E27FC236}">
                    <a16:creationId xmlns="" xmlns:a16="http://schemas.microsoft.com/office/drawing/2014/main" id="{C20EFD81-92A2-4DAA-92EB-11E1DC99A45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0" y="0"/>
                <a:ext cx="576" cy="464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</a:gdLst>
                <a:ahLst/>
                <a:cxnLst>
                  <a:cxn ang="T22">
                    <a:pos x="T0" y="T1"/>
                  </a:cxn>
                  <a:cxn ang="T23">
                    <a:pos x="T2" y="T3"/>
                  </a:cxn>
                  <a:cxn ang="T24">
                    <a:pos x="T4" y="T5"/>
                  </a:cxn>
                  <a:cxn ang="T25">
                    <a:pos x="T6" y="T7"/>
                  </a:cxn>
                  <a:cxn ang="T26">
                    <a:pos x="T8" y="T9"/>
                  </a:cxn>
                  <a:cxn ang="T27">
                    <a:pos x="T10" y="T11"/>
                  </a:cxn>
                  <a:cxn ang="T28">
                    <a:pos x="T12" y="T13"/>
                  </a:cxn>
                  <a:cxn ang="T29">
                    <a:pos x="T14" y="T15"/>
                  </a:cxn>
                  <a:cxn ang="T30">
                    <a:pos x="T16" y="T17"/>
                  </a:cxn>
                  <a:cxn ang="T31">
                    <a:pos x="T18" y="T19"/>
                  </a:cxn>
                  <a:cxn ang="T32">
                    <a:pos x="T20" y="T21"/>
                  </a:cxn>
                </a:cxnLst>
                <a:rect l="0" t="0" r="r" b="b"/>
                <a:pathLst>
                  <a:path w="21600" h="21600">
                    <a:moveTo>
                      <a:pt x="0" y="0"/>
                    </a:moveTo>
                    <a:lnTo>
                      <a:pt x="0" y="21600"/>
                    </a:lnTo>
                    <a:lnTo>
                      <a:pt x="21600" y="21600"/>
                    </a:lnTo>
                    <a:lnTo>
                      <a:pt x="21600" y="0"/>
                    </a:lnTo>
                    <a:lnTo>
                      <a:pt x="0" y="0"/>
                    </a:lnTo>
                    <a:close/>
                    <a:moveTo>
                      <a:pt x="19800" y="19366"/>
                    </a:moveTo>
                    <a:lnTo>
                      <a:pt x="1800" y="19366"/>
                    </a:lnTo>
                    <a:lnTo>
                      <a:pt x="1800" y="2234"/>
                    </a:lnTo>
                    <a:lnTo>
                      <a:pt x="19800" y="2234"/>
                    </a:lnTo>
                    <a:lnTo>
                      <a:pt x="19800" y="19366"/>
                    </a:lnTo>
                    <a:close/>
                    <a:moveTo>
                      <a:pt x="19800" y="1936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defTabSz="435427">
                  <a:defRPr/>
                </a:pPr>
                <a:endParaRPr lang="en-US" sz="1714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4" name="AutoShape 774">
                <a:extLst>
                  <a:ext uri="{FF2B5EF4-FFF2-40B4-BE49-F238E27FC236}">
                    <a16:creationId xmlns="" xmlns:a16="http://schemas.microsoft.com/office/drawing/2014/main" id="{C6882797-17C0-408E-83E5-B2BC4FD0F9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04" y="104"/>
                <a:ext cx="295" cy="258"/>
              </a:xfrm>
              <a:custGeom>
                <a:avLst/>
                <a:gdLst>
                  <a:gd name="T0" fmla="*/ 0 w 21600"/>
                  <a:gd name="T1" fmla="*/ 0 h 21600"/>
                  <a:gd name="T2" fmla="*/ 0 w 21600"/>
                  <a:gd name="T3" fmla="*/ 0 h 21600"/>
                  <a:gd name="T4" fmla="*/ 0 w 21600"/>
                  <a:gd name="T5" fmla="*/ 0 h 21600"/>
                  <a:gd name="T6" fmla="*/ 0 w 21600"/>
                  <a:gd name="T7" fmla="*/ 0 h 21600"/>
                  <a:gd name="T8" fmla="*/ 0 w 21600"/>
                  <a:gd name="T9" fmla="*/ 0 h 21600"/>
                  <a:gd name="T10" fmla="*/ 0 w 21600"/>
                  <a:gd name="T11" fmla="*/ 0 h 21600"/>
                  <a:gd name="T12" fmla="*/ 0 w 21600"/>
                  <a:gd name="T13" fmla="*/ 0 h 21600"/>
                  <a:gd name="T14" fmla="*/ 0 w 21600"/>
                  <a:gd name="T15" fmla="*/ 0 h 21600"/>
                  <a:gd name="T16" fmla="*/ 0 w 21600"/>
                  <a:gd name="T17" fmla="*/ 0 h 21600"/>
                  <a:gd name="T18" fmla="*/ 0 w 21600"/>
                  <a:gd name="T19" fmla="*/ 0 h 21600"/>
                  <a:gd name="T20" fmla="*/ 0 w 21600"/>
                  <a:gd name="T21" fmla="*/ 0 h 21600"/>
                  <a:gd name="T22" fmla="*/ 0 w 21600"/>
                  <a:gd name="T23" fmla="*/ 0 h 21600"/>
                  <a:gd name="T24" fmla="*/ 0 w 21600"/>
                  <a:gd name="T25" fmla="*/ 0 h 21600"/>
                  <a:gd name="T26" fmla="*/ 0 w 21600"/>
                  <a:gd name="T27" fmla="*/ 0 h 21600"/>
                  <a:gd name="T28" fmla="*/ 0 w 21600"/>
                  <a:gd name="T29" fmla="*/ 0 h 21600"/>
                  <a:gd name="T30" fmla="*/ 0 w 21600"/>
                  <a:gd name="T31" fmla="*/ 0 h 21600"/>
                  <a:gd name="T32" fmla="*/ 0 w 21600"/>
                  <a:gd name="T33" fmla="*/ 0 h 216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600" h="21600">
                    <a:moveTo>
                      <a:pt x="21600" y="19056"/>
                    </a:moveTo>
                    <a:cubicBezTo>
                      <a:pt x="21600" y="19056"/>
                      <a:pt x="21587" y="17549"/>
                      <a:pt x="18894" y="16179"/>
                    </a:cubicBezTo>
                    <a:cubicBezTo>
                      <a:pt x="17590" y="15518"/>
                      <a:pt x="15655" y="13808"/>
                      <a:pt x="12788" y="13221"/>
                    </a:cubicBezTo>
                    <a:cubicBezTo>
                      <a:pt x="13521" y="12322"/>
                      <a:pt x="14077" y="10918"/>
                      <a:pt x="14647" y="9254"/>
                    </a:cubicBezTo>
                    <a:cubicBezTo>
                      <a:pt x="14977" y="8290"/>
                      <a:pt x="14919" y="7468"/>
                      <a:pt x="14919" y="6297"/>
                    </a:cubicBezTo>
                    <a:cubicBezTo>
                      <a:pt x="14919" y="5433"/>
                      <a:pt x="15064" y="4047"/>
                      <a:pt x="14875" y="3285"/>
                    </a:cubicBezTo>
                    <a:cubicBezTo>
                      <a:pt x="14244" y="709"/>
                      <a:pt x="12645" y="0"/>
                      <a:pt x="10774" y="0"/>
                    </a:cubicBezTo>
                    <a:cubicBezTo>
                      <a:pt x="8901" y="0"/>
                      <a:pt x="7302" y="714"/>
                      <a:pt x="6671" y="3291"/>
                    </a:cubicBezTo>
                    <a:cubicBezTo>
                      <a:pt x="6488" y="4055"/>
                      <a:pt x="6629" y="5437"/>
                      <a:pt x="6629" y="6297"/>
                    </a:cubicBezTo>
                    <a:cubicBezTo>
                      <a:pt x="6629" y="7470"/>
                      <a:pt x="6574" y="8296"/>
                      <a:pt x="6905" y="9262"/>
                    </a:cubicBezTo>
                    <a:cubicBezTo>
                      <a:pt x="7479" y="10934"/>
                      <a:pt x="8028" y="12336"/>
                      <a:pt x="8756" y="13231"/>
                    </a:cubicBezTo>
                    <a:cubicBezTo>
                      <a:pt x="5914" y="13826"/>
                      <a:pt x="3993" y="15524"/>
                      <a:pt x="2697" y="16184"/>
                    </a:cubicBezTo>
                    <a:cubicBezTo>
                      <a:pt x="15" y="17555"/>
                      <a:pt x="0" y="19056"/>
                      <a:pt x="0" y="19056"/>
                    </a:cubicBezTo>
                    <a:lnTo>
                      <a:pt x="0" y="21600"/>
                    </a:lnTo>
                    <a:lnTo>
                      <a:pt x="21600" y="21595"/>
                    </a:lnTo>
                    <a:lnTo>
                      <a:pt x="21600" y="19056"/>
                    </a:lnTo>
                    <a:close/>
                    <a:moveTo>
                      <a:pt x="21600" y="19056"/>
                    </a:move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 cap="flat">
                    <a:solidFill>
                      <a:schemeClr val="tx1"/>
                    </a:solidFill>
                    <a:miter lim="800000"/>
                    <a:headEnd type="none" w="med" len="med"/>
                    <a:tailEnd type="none" w="med" len="med"/>
                  </a14:hiddenLine>
                </a:ext>
              </a:extLst>
            </p:spPr>
            <p:txBody>
              <a:bodyPr lIns="0" tIns="0" rIns="0" bIns="0"/>
              <a:lstStyle/>
              <a:p>
                <a:pPr defTabSz="435427">
                  <a:defRPr/>
                </a:pPr>
                <a:endParaRPr lang="en-US" sz="1714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5" name="Rectangle 775">
                <a:extLst>
                  <a:ext uri="{FF2B5EF4-FFF2-40B4-BE49-F238E27FC236}">
                    <a16:creationId xmlns="" xmlns:a16="http://schemas.microsoft.com/office/drawing/2014/main" id="{8727F9B1-8D19-4AC6-AE44-A3E62D6270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12"/>
                <a:ext cx="119" cy="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defTabSz="435427">
                  <a:defRPr/>
                </a:pPr>
                <a:endParaRPr lang="en-US" sz="1714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6" name="Rectangle 776">
                <a:extLst>
                  <a:ext uri="{FF2B5EF4-FFF2-40B4-BE49-F238E27FC236}">
                    <a16:creationId xmlns="" xmlns:a16="http://schemas.microsoft.com/office/drawing/2014/main" id="{E487FFC1-10FD-443E-98AB-B3216C083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168"/>
                <a:ext cx="70" cy="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defTabSz="435427">
                  <a:defRPr/>
                </a:pPr>
                <a:endParaRPr lang="en-US" sz="1714">
                  <a:solidFill>
                    <a:prstClr val="black"/>
                  </a:solidFill>
                  <a:latin typeface="Calibri"/>
                </a:endParaRPr>
              </a:p>
            </p:txBody>
          </p:sp>
          <p:sp>
            <p:nvSpPr>
              <p:cNvPr id="77" name="Rectangle 777">
                <a:extLst>
                  <a:ext uri="{FF2B5EF4-FFF2-40B4-BE49-F238E27FC236}">
                    <a16:creationId xmlns="" xmlns:a16="http://schemas.microsoft.com/office/drawing/2014/main" id="{EEAE32B3-8B47-4704-92B3-B006B1C99F4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2" y="224"/>
                <a:ext cx="99" cy="2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="" xmlns:a14="http://schemas.microsoft.com/office/drawing/2010/main" w="25400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lIns="0" tIns="0" rIns="0" bIns="0"/>
              <a:lstStyle/>
              <a:p>
                <a:pPr defTabSz="435427">
                  <a:defRPr/>
                </a:pPr>
                <a:endParaRPr lang="en-US" sz="1714">
                  <a:solidFill>
                    <a:prstClr val="black"/>
                  </a:solidFill>
                  <a:latin typeface="Calibri"/>
                </a:endParaRPr>
              </a:p>
            </p:txBody>
          </p:sp>
        </p:grpSp>
        <p:sp>
          <p:nvSpPr>
            <p:cNvPr id="78" name="TextBox 77">
              <a:extLst>
                <a:ext uri="{FF2B5EF4-FFF2-40B4-BE49-F238E27FC236}">
                  <a16:creationId xmlns="" xmlns:a16="http://schemas.microsoft.com/office/drawing/2014/main" id="{73765277-5677-46FE-8EEF-48EFE83E455E}"/>
                </a:ext>
              </a:extLst>
            </p:cNvPr>
            <p:cNvSpPr txBox="1"/>
            <p:nvPr/>
          </p:nvSpPr>
          <p:spPr>
            <a:xfrm>
              <a:off x="24478" y="4395771"/>
              <a:ext cx="806803" cy="33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Book" panose="020B0503020102020204" pitchFamily="34" charset="0"/>
                </a:rPr>
                <a:t>факты биографии</a:t>
              </a:r>
            </a:p>
          </p:txBody>
        </p:sp>
      </p:grpSp>
      <p:sp>
        <p:nvSpPr>
          <p:cNvPr id="79" name="TextBox 78">
            <a:extLst>
              <a:ext uri="{FF2B5EF4-FFF2-40B4-BE49-F238E27FC236}">
                <a16:creationId xmlns="" xmlns:a16="http://schemas.microsoft.com/office/drawing/2014/main" id="{0DBB378D-00F0-4751-B197-28D86CB610EF}"/>
              </a:ext>
            </a:extLst>
          </p:cNvPr>
          <p:cNvSpPr txBox="1"/>
          <p:nvPr/>
        </p:nvSpPr>
        <p:spPr>
          <a:xfrm>
            <a:off x="503818" y="3695002"/>
            <a:ext cx="2903993" cy="7325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12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Отсутствие: </a:t>
            </a:r>
          </a:p>
          <a:p>
            <a:pPr marL="171450" indent="-125413" algn="l">
              <a:buFont typeface="Wingdings" panose="05000000000000000000" pitchFamily="2" charset="2"/>
              <a:buChar char="ü"/>
              <a:tabLst>
                <a:tab pos="92075" algn="l"/>
                <a:tab pos="269875" algn="l"/>
              </a:tabLst>
            </a:pPr>
            <a:r>
              <a:rPr lang="ru-RU" sz="800" dirty="0">
                <a:latin typeface="Franklin Gothic Book" panose="020B0503020102020204" pitchFamily="34" charset="0"/>
              </a:rPr>
              <a:t>судимости (в </a:t>
            </a:r>
            <a:r>
              <a:rPr lang="ru-RU" sz="800" dirty="0" smtClean="0">
                <a:latin typeface="Franklin Gothic Book" panose="020B0503020102020204" pitchFamily="34" charset="0"/>
              </a:rPr>
              <a:t>том числе у </a:t>
            </a:r>
            <a:r>
              <a:rPr lang="ru-RU" sz="800" dirty="0">
                <a:latin typeface="Franklin Gothic Book" panose="020B0503020102020204" pitchFamily="34" charset="0"/>
              </a:rPr>
              <a:t>близких родственников) </a:t>
            </a:r>
          </a:p>
          <a:p>
            <a:pPr marL="171450" indent="-125413" algn="l">
              <a:buFont typeface="Wingdings" panose="05000000000000000000" pitchFamily="2" charset="2"/>
              <a:buChar char="ü"/>
              <a:tabLst>
                <a:tab pos="92075" algn="l"/>
                <a:tab pos="269875" algn="l"/>
              </a:tabLst>
            </a:pPr>
            <a:r>
              <a:rPr lang="ru-RU" sz="800" dirty="0">
                <a:latin typeface="Franklin Gothic Book" panose="020B0503020102020204" pitchFamily="34" charset="0"/>
              </a:rPr>
              <a:t>фактов участия в деятельности запрещённых организаций</a:t>
            </a:r>
          </a:p>
          <a:p>
            <a:pPr marL="171450" indent="-125413" algn="l">
              <a:buFont typeface="Wingdings" panose="05000000000000000000" pitchFamily="2" charset="2"/>
              <a:buChar char="ü"/>
              <a:tabLst>
                <a:tab pos="92075" algn="l"/>
                <a:tab pos="269875" algn="l"/>
              </a:tabLst>
            </a:pPr>
            <a:r>
              <a:rPr lang="ru-RU" sz="800" dirty="0">
                <a:latin typeface="Franklin Gothic Book" panose="020B0503020102020204" pitchFamily="34" charset="0"/>
              </a:rPr>
              <a:t>близких родственников, постоянно проживающих за границей</a:t>
            </a:r>
          </a:p>
        </p:txBody>
      </p:sp>
      <p:cxnSp>
        <p:nvCxnSpPr>
          <p:cNvPr id="15" name="Прямая соединительная линия 14">
            <a:extLst>
              <a:ext uri="{FF2B5EF4-FFF2-40B4-BE49-F238E27FC236}">
                <a16:creationId xmlns="" xmlns:a16="http://schemas.microsoft.com/office/drawing/2014/main" id="{FE49BC38-AA49-4A0D-9A6B-34192C59B262}"/>
              </a:ext>
            </a:extLst>
          </p:cNvPr>
          <p:cNvCxnSpPr/>
          <p:nvPr/>
        </p:nvCxnSpPr>
        <p:spPr>
          <a:xfrm>
            <a:off x="1938543" y="1303138"/>
            <a:ext cx="0" cy="79200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8" name="TextBox 107">
            <a:extLst>
              <a:ext uri="{FF2B5EF4-FFF2-40B4-BE49-F238E27FC236}">
                <a16:creationId xmlns="" xmlns:a16="http://schemas.microsoft.com/office/drawing/2014/main" id="{4FFD07B9-CD9A-420B-87B4-7FDE9FE909FF}"/>
              </a:ext>
            </a:extLst>
          </p:cNvPr>
          <p:cNvSpPr txBox="1"/>
          <p:nvPr/>
        </p:nvSpPr>
        <p:spPr>
          <a:xfrm>
            <a:off x="805213" y="2200055"/>
            <a:ext cx="2318640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80000"/>
              </a:lnSpc>
            </a:pPr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Не ниже среднего общего образования </a:t>
            </a: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(11 классов)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="" xmlns:a16="http://schemas.microsoft.com/office/drawing/2014/main" id="{1E60A5DE-DF6C-4E5E-B3FD-AE4FBA63F338}"/>
              </a:ext>
            </a:extLst>
          </p:cNvPr>
          <p:cNvSpPr txBox="1"/>
          <p:nvPr/>
        </p:nvSpPr>
        <p:spPr>
          <a:xfrm>
            <a:off x="-64298" y="1171364"/>
            <a:ext cx="79496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гражданство</a:t>
            </a:r>
          </a:p>
        </p:txBody>
      </p:sp>
      <p:grpSp>
        <p:nvGrpSpPr>
          <p:cNvPr id="9" name="Группа 8">
            <a:extLst>
              <a:ext uri="{FF2B5EF4-FFF2-40B4-BE49-F238E27FC236}">
                <a16:creationId xmlns="" xmlns:a16="http://schemas.microsoft.com/office/drawing/2014/main" id="{5B08F1EE-6161-4A61-9813-4D6B46857D16}"/>
              </a:ext>
            </a:extLst>
          </p:cNvPr>
          <p:cNvGrpSpPr/>
          <p:nvPr/>
        </p:nvGrpSpPr>
        <p:grpSpPr>
          <a:xfrm>
            <a:off x="-166486" y="3286620"/>
            <a:ext cx="999335" cy="471904"/>
            <a:chOff x="-99433" y="3577511"/>
            <a:chExt cx="1054624" cy="498013"/>
          </a:xfrm>
        </p:grpSpPr>
        <p:sp>
          <p:nvSpPr>
            <p:cNvPr id="70" name="TextBox 69">
              <a:extLst>
                <a:ext uri="{FF2B5EF4-FFF2-40B4-BE49-F238E27FC236}">
                  <a16:creationId xmlns="" xmlns:a16="http://schemas.microsoft.com/office/drawing/2014/main" id="{12959938-2A81-4816-ACC3-A373EE77D262}"/>
                </a:ext>
              </a:extLst>
            </p:cNvPr>
            <p:cNvSpPr txBox="1"/>
            <p:nvPr/>
          </p:nvSpPr>
          <p:spPr>
            <a:xfrm>
              <a:off x="-99433" y="3744223"/>
              <a:ext cx="1054624" cy="33130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90000"/>
                </a:lnSpc>
              </a:pPr>
              <a:r>
                <a:rPr lang="ru-RU" sz="800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Franklin Gothic Book" panose="020B0503020102020204" pitchFamily="34" charset="0"/>
                </a:rPr>
                <a:t>физическая подготовка</a:t>
              </a:r>
            </a:p>
          </p:txBody>
        </p:sp>
        <p:sp>
          <p:nvSpPr>
            <p:cNvPr id="122" name="Freeform 611">
              <a:extLst>
                <a:ext uri="{FF2B5EF4-FFF2-40B4-BE49-F238E27FC236}">
                  <a16:creationId xmlns="" xmlns:a16="http://schemas.microsoft.com/office/drawing/2014/main" id="{195BB2F6-2533-4EC2-8237-8A2A59CAE0A5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433" y="3577511"/>
              <a:ext cx="412395" cy="179696"/>
            </a:xfrm>
            <a:custGeom>
              <a:avLst/>
              <a:gdLst>
                <a:gd name="T0" fmla="*/ 2935 w 3508"/>
                <a:gd name="T1" fmla="*/ 2 h 1530"/>
                <a:gd name="T2" fmla="*/ 3017 w 3508"/>
                <a:gd name="T3" fmla="*/ 41 h 1530"/>
                <a:gd name="T4" fmla="*/ 3070 w 3508"/>
                <a:gd name="T5" fmla="*/ 112 h 1530"/>
                <a:gd name="T6" fmla="*/ 3081 w 3508"/>
                <a:gd name="T7" fmla="*/ 313 h 1530"/>
                <a:gd name="T8" fmla="*/ 3195 w 3508"/>
                <a:gd name="T9" fmla="*/ 323 h 1530"/>
                <a:gd name="T10" fmla="*/ 3268 w 3508"/>
                <a:gd name="T11" fmla="*/ 374 h 1530"/>
                <a:gd name="T12" fmla="*/ 3307 w 3508"/>
                <a:gd name="T13" fmla="*/ 455 h 1530"/>
                <a:gd name="T14" fmla="*/ 3323 w 3508"/>
                <a:gd name="T15" fmla="*/ 586 h 1530"/>
                <a:gd name="T16" fmla="*/ 3416 w 3508"/>
                <a:gd name="T17" fmla="*/ 611 h 1530"/>
                <a:gd name="T18" fmla="*/ 3482 w 3508"/>
                <a:gd name="T19" fmla="*/ 675 h 1530"/>
                <a:gd name="T20" fmla="*/ 3508 w 3508"/>
                <a:gd name="T21" fmla="*/ 765 h 1530"/>
                <a:gd name="T22" fmla="*/ 3482 w 3508"/>
                <a:gd name="T23" fmla="*/ 856 h 1530"/>
                <a:gd name="T24" fmla="*/ 3416 w 3508"/>
                <a:gd name="T25" fmla="*/ 919 h 1530"/>
                <a:gd name="T26" fmla="*/ 3323 w 3508"/>
                <a:gd name="T27" fmla="*/ 943 h 1530"/>
                <a:gd name="T28" fmla="*/ 3307 w 3508"/>
                <a:gd name="T29" fmla="*/ 1075 h 1530"/>
                <a:gd name="T30" fmla="*/ 3268 w 3508"/>
                <a:gd name="T31" fmla="*/ 1155 h 1530"/>
                <a:gd name="T32" fmla="*/ 3195 w 3508"/>
                <a:gd name="T33" fmla="*/ 1207 h 1530"/>
                <a:gd name="T34" fmla="*/ 3081 w 3508"/>
                <a:gd name="T35" fmla="*/ 1217 h 1530"/>
                <a:gd name="T36" fmla="*/ 3070 w 3508"/>
                <a:gd name="T37" fmla="*/ 1417 h 1530"/>
                <a:gd name="T38" fmla="*/ 3017 w 3508"/>
                <a:gd name="T39" fmla="*/ 1489 h 1530"/>
                <a:gd name="T40" fmla="*/ 2935 w 3508"/>
                <a:gd name="T41" fmla="*/ 1527 h 1530"/>
                <a:gd name="T42" fmla="*/ 2572 w 3508"/>
                <a:gd name="T43" fmla="*/ 1527 h 1530"/>
                <a:gd name="T44" fmla="*/ 2490 w 3508"/>
                <a:gd name="T45" fmla="*/ 1489 h 1530"/>
                <a:gd name="T46" fmla="*/ 2438 w 3508"/>
                <a:gd name="T47" fmla="*/ 1417 h 1530"/>
                <a:gd name="T48" fmla="*/ 2427 w 3508"/>
                <a:gd name="T49" fmla="*/ 943 h 1530"/>
                <a:gd name="T50" fmla="*/ 1090 w 3508"/>
                <a:gd name="T51" fmla="*/ 1388 h 1530"/>
                <a:gd name="T52" fmla="*/ 1051 w 3508"/>
                <a:gd name="T53" fmla="*/ 1468 h 1530"/>
                <a:gd name="T54" fmla="*/ 977 w 3508"/>
                <a:gd name="T55" fmla="*/ 1520 h 1530"/>
                <a:gd name="T56" fmla="*/ 616 w 3508"/>
                <a:gd name="T57" fmla="*/ 1530 h 1530"/>
                <a:gd name="T58" fmla="*/ 527 w 3508"/>
                <a:gd name="T59" fmla="*/ 1507 h 1530"/>
                <a:gd name="T60" fmla="*/ 463 w 3508"/>
                <a:gd name="T61" fmla="*/ 1444 h 1530"/>
                <a:gd name="T62" fmla="*/ 439 w 3508"/>
                <a:gd name="T63" fmla="*/ 1356 h 1530"/>
                <a:gd name="T64" fmla="*/ 354 w 3508"/>
                <a:gd name="T65" fmla="*/ 1214 h 1530"/>
                <a:gd name="T66" fmla="*/ 272 w 3508"/>
                <a:gd name="T67" fmla="*/ 1176 h 1530"/>
                <a:gd name="T68" fmla="*/ 220 w 3508"/>
                <a:gd name="T69" fmla="*/ 1105 h 1530"/>
                <a:gd name="T70" fmla="*/ 208 w 3508"/>
                <a:gd name="T71" fmla="*/ 943 h 1530"/>
                <a:gd name="T72" fmla="*/ 120 w 3508"/>
                <a:gd name="T73" fmla="*/ 933 h 1530"/>
                <a:gd name="T74" fmla="*/ 43 w 3508"/>
                <a:gd name="T75" fmla="*/ 880 h 1530"/>
                <a:gd name="T76" fmla="*/ 3 w 3508"/>
                <a:gd name="T77" fmla="*/ 797 h 1530"/>
                <a:gd name="T78" fmla="*/ 12 w 3508"/>
                <a:gd name="T79" fmla="*/ 702 h 1530"/>
                <a:gd name="T80" fmla="*/ 66 w 3508"/>
                <a:gd name="T81" fmla="*/ 629 h 1530"/>
                <a:gd name="T82" fmla="*/ 152 w 3508"/>
                <a:gd name="T83" fmla="*/ 588 h 1530"/>
                <a:gd name="T84" fmla="*/ 208 w 3508"/>
                <a:gd name="T85" fmla="*/ 485 h 1530"/>
                <a:gd name="T86" fmla="*/ 233 w 3508"/>
                <a:gd name="T87" fmla="*/ 398 h 1530"/>
                <a:gd name="T88" fmla="*/ 297 w 3508"/>
                <a:gd name="T89" fmla="*/ 336 h 1530"/>
                <a:gd name="T90" fmla="*/ 387 w 3508"/>
                <a:gd name="T91" fmla="*/ 313 h 1530"/>
                <a:gd name="T92" fmla="*/ 441 w 3508"/>
                <a:gd name="T93" fmla="*/ 142 h 1530"/>
                <a:gd name="T94" fmla="*/ 480 w 3508"/>
                <a:gd name="T95" fmla="*/ 61 h 1530"/>
                <a:gd name="T96" fmla="*/ 554 w 3508"/>
                <a:gd name="T97" fmla="*/ 10 h 1530"/>
                <a:gd name="T98" fmla="*/ 914 w 3508"/>
                <a:gd name="T99" fmla="*/ 0 h 1530"/>
                <a:gd name="T100" fmla="*/ 1004 w 3508"/>
                <a:gd name="T101" fmla="*/ 23 h 1530"/>
                <a:gd name="T102" fmla="*/ 1068 w 3508"/>
                <a:gd name="T103" fmla="*/ 85 h 1530"/>
                <a:gd name="T104" fmla="*/ 1093 w 3508"/>
                <a:gd name="T105" fmla="*/ 172 h 1530"/>
                <a:gd name="T106" fmla="*/ 2427 w 3508"/>
                <a:gd name="T107" fmla="*/ 172 h 1530"/>
                <a:gd name="T108" fmla="*/ 2451 w 3508"/>
                <a:gd name="T109" fmla="*/ 85 h 1530"/>
                <a:gd name="T110" fmla="*/ 2514 w 3508"/>
                <a:gd name="T111" fmla="*/ 23 h 1530"/>
                <a:gd name="T112" fmla="*/ 2604 w 3508"/>
                <a:gd name="T113" fmla="*/ 0 h 15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3508" h="1530">
                  <a:moveTo>
                    <a:pt x="2604" y="0"/>
                  </a:moveTo>
                  <a:lnTo>
                    <a:pt x="2902" y="0"/>
                  </a:lnTo>
                  <a:lnTo>
                    <a:pt x="2935" y="2"/>
                  </a:lnTo>
                  <a:lnTo>
                    <a:pt x="2965" y="10"/>
                  </a:lnTo>
                  <a:lnTo>
                    <a:pt x="2992" y="23"/>
                  </a:lnTo>
                  <a:lnTo>
                    <a:pt x="3017" y="41"/>
                  </a:lnTo>
                  <a:lnTo>
                    <a:pt x="3039" y="61"/>
                  </a:lnTo>
                  <a:lnTo>
                    <a:pt x="3056" y="85"/>
                  </a:lnTo>
                  <a:lnTo>
                    <a:pt x="3070" y="112"/>
                  </a:lnTo>
                  <a:lnTo>
                    <a:pt x="3078" y="142"/>
                  </a:lnTo>
                  <a:lnTo>
                    <a:pt x="3081" y="172"/>
                  </a:lnTo>
                  <a:lnTo>
                    <a:pt x="3081" y="313"/>
                  </a:lnTo>
                  <a:lnTo>
                    <a:pt x="3132" y="313"/>
                  </a:lnTo>
                  <a:lnTo>
                    <a:pt x="3164" y="315"/>
                  </a:lnTo>
                  <a:lnTo>
                    <a:pt x="3195" y="323"/>
                  </a:lnTo>
                  <a:lnTo>
                    <a:pt x="3222" y="336"/>
                  </a:lnTo>
                  <a:lnTo>
                    <a:pt x="3247" y="354"/>
                  </a:lnTo>
                  <a:lnTo>
                    <a:pt x="3268" y="374"/>
                  </a:lnTo>
                  <a:lnTo>
                    <a:pt x="3287" y="398"/>
                  </a:lnTo>
                  <a:lnTo>
                    <a:pt x="3300" y="425"/>
                  </a:lnTo>
                  <a:lnTo>
                    <a:pt x="3307" y="455"/>
                  </a:lnTo>
                  <a:lnTo>
                    <a:pt x="3311" y="485"/>
                  </a:lnTo>
                  <a:lnTo>
                    <a:pt x="3311" y="586"/>
                  </a:lnTo>
                  <a:lnTo>
                    <a:pt x="3323" y="586"/>
                  </a:lnTo>
                  <a:lnTo>
                    <a:pt x="3356" y="588"/>
                  </a:lnTo>
                  <a:lnTo>
                    <a:pt x="3387" y="597"/>
                  </a:lnTo>
                  <a:lnTo>
                    <a:pt x="3416" y="611"/>
                  </a:lnTo>
                  <a:lnTo>
                    <a:pt x="3442" y="629"/>
                  </a:lnTo>
                  <a:lnTo>
                    <a:pt x="3463" y="650"/>
                  </a:lnTo>
                  <a:lnTo>
                    <a:pt x="3482" y="675"/>
                  </a:lnTo>
                  <a:lnTo>
                    <a:pt x="3496" y="702"/>
                  </a:lnTo>
                  <a:lnTo>
                    <a:pt x="3505" y="733"/>
                  </a:lnTo>
                  <a:lnTo>
                    <a:pt x="3508" y="765"/>
                  </a:lnTo>
                  <a:lnTo>
                    <a:pt x="3505" y="797"/>
                  </a:lnTo>
                  <a:lnTo>
                    <a:pt x="3496" y="828"/>
                  </a:lnTo>
                  <a:lnTo>
                    <a:pt x="3482" y="856"/>
                  </a:lnTo>
                  <a:lnTo>
                    <a:pt x="3463" y="880"/>
                  </a:lnTo>
                  <a:lnTo>
                    <a:pt x="3442" y="902"/>
                  </a:lnTo>
                  <a:lnTo>
                    <a:pt x="3416" y="919"/>
                  </a:lnTo>
                  <a:lnTo>
                    <a:pt x="3387" y="933"/>
                  </a:lnTo>
                  <a:lnTo>
                    <a:pt x="3356" y="941"/>
                  </a:lnTo>
                  <a:lnTo>
                    <a:pt x="3323" y="943"/>
                  </a:lnTo>
                  <a:lnTo>
                    <a:pt x="3311" y="943"/>
                  </a:lnTo>
                  <a:lnTo>
                    <a:pt x="3311" y="1044"/>
                  </a:lnTo>
                  <a:lnTo>
                    <a:pt x="3307" y="1075"/>
                  </a:lnTo>
                  <a:lnTo>
                    <a:pt x="3300" y="1105"/>
                  </a:lnTo>
                  <a:lnTo>
                    <a:pt x="3287" y="1131"/>
                  </a:lnTo>
                  <a:lnTo>
                    <a:pt x="3268" y="1155"/>
                  </a:lnTo>
                  <a:lnTo>
                    <a:pt x="3247" y="1176"/>
                  </a:lnTo>
                  <a:lnTo>
                    <a:pt x="3222" y="1194"/>
                  </a:lnTo>
                  <a:lnTo>
                    <a:pt x="3195" y="1207"/>
                  </a:lnTo>
                  <a:lnTo>
                    <a:pt x="3164" y="1214"/>
                  </a:lnTo>
                  <a:lnTo>
                    <a:pt x="3132" y="1217"/>
                  </a:lnTo>
                  <a:lnTo>
                    <a:pt x="3081" y="1217"/>
                  </a:lnTo>
                  <a:lnTo>
                    <a:pt x="3081" y="1356"/>
                  </a:lnTo>
                  <a:lnTo>
                    <a:pt x="3078" y="1388"/>
                  </a:lnTo>
                  <a:lnTo>
                    <a:pt x="3070" y="1417"/>
                  </a:lnTo>
                  <a:lnTo>
                    <a:pt x="3056" y="1444"/>
                  </a:lnTo>
                  <a:lnTo>
                    <a:pt x="3039" y="1468"/>
                  </a:lnTo>
                  <a:lnTo>
                    <a:pt x="3017" y="1489"/>
                  </a:lnTo>
                  <a:lnTo>
                    <a:pt x="2992" y="1507"/>
                  </a:lnTo>
                  <a:lnTo>
                    <a:pt x="2965" y="1520"/>
                  </a:lnTo>
                  <a:lnTo>
                    <a:pt x="2935" y="1527"/>
                  </a:lnTo>
                  <a:lnTo>
                    <a:pt x="2902" y="1530"/>
                  </a:lnTo>
                  <a:lnTo>
                    <a:pt x="2604" y="1530"/>
                  </a:lnTo>
                  <a:lnTo>
                    <a:pt x="2572" y="1527"/>
                  </a:lnTo>
                  <a:lnTo>
                    <a:pt x="2542" y="1520"/>
                  </a:lnTo>
                  <a:lnTo>
                    <a:pt x="2514" y="1507"/>
                  </a:lnTo>
                  <a:lnTo>
                    <a:pt x="2490" y="1489"/>
                  </a:lnTo>
                  <a:lnTo>
                    <a:pt x="2468" y="1468"/>
                  </a:lnTo>
                  <a:lnTo>
                    <a:pt x="2451" y="1444"/>
                  </a:lnTo>
                  <a:lnTo>
                    <a:pt x="2438" y="1417"/>
                  </a:lnTo>
                  <a:lnTo>
                    <a:pt x="2429" y="1388"/>
                  </a:lnTo>
                  <a:lnTo>
                    <a:pt x="2427" y="1356"/>
                  </a:lnTo>
                  <a:lnTo>
                    <a:pt x="2427" y="943"/>
                  </a:lnTo>
                  <a:lnTo>
                    <a:pt x="1093" y="943"/>
                  </a:lnTo>
                  <a:lnTo>
                    <a:pt x="1093" y="1356"/>
                  </a:lnTo>
                  <a:lnTo>
                    <a:pt x="1090" y="1388"/>
                  </a:lnTo>
                  <a:lnTo>
                    <a:pt x="1082" y="1417"/>
                  </a:lnTo>
                  <a:lnTo>
                    <a:pt x="1068" y="1444"/>
                  </a:lnTo>
                  <a:lnTo>
                    <a:pt x="1051" y="1468"/>
                  </a:lnTo>
                  <a:lnTo>
                    <a:pt x="1029" y="1489"/>
                  </a:lnTo>
                  <a:lnTo>
                    <a:pt x="1004" y="1507"/>
                  </a:lnTo>
                  <a:lnTo>
                    <a:pt x="977" y="1520"/>
                  </a:lnTo>
                  <a:lnTo>
                    <a:pt x="947" y="1527"/>
                  </a:lnTo>
                  <a:lnTo>
                    <a:pt x="914" y="1530"/>
                  </a:lnTo>
                  <a:lnTo>
                    <a:pt x="616" y="1530"/>
                  </a:lnTo>
                  <a:lnTo>
                    <a:pt x="584" y="1527"/>
                  </a:lnTo>
                  <a:lnTo>
                    <a:pt x="554" y="1520"/>
                  </a:lnTo>
                  <a:lnTo>
                    <a:pt x="527" y="1507"/>
                  </a:lnTo>
                  <a:lnTo>
                    <a:pt x="502" y="1489"/>
                  </a:lnTo>
                  <a:lnTo>
                    <a:pt x="480" y="1468"/>
                  </a:lnTo>
                  <a:lnTo>
                    <a:pt x="463" y="1444"/>
                  </a:lnTo>
                  <a:lnTo>
                    <a:pt x="450" y="1417"/>
                  </a:lnTo>
                  <a:lnTo>
                    <a:pt x="441" y="1388"/>
                  </a:lnTo>
                  <a:lnTo>
                    <a:pt x="439" y="1356"/>
                  </a:lnTo>
                  <a:lnTo>
                    <a:pt x="439" y="1217"/>
                  </a:lnTo>
                  <a:lnTo>
                    <a:pt x="387" y="1217"/>
                  </a:lnTo>
                  <a:lnTo>
                    <a:pt x="354" y="1214"/>
                  </a:lnTo>
                  <a:lnTo>
                    <a:pt x="324" y="1207"/>
                  </a:lnTo>
                  <a:lnTo>
                    <a:pt x="297" y="1194"/>
                  </a:lnTo>
                  <a:lnTo>
                    <a:pt x="272" y="1176"/>
                  </a:lnTo>
                  <a:lnTo>
                    <a:pt x="250" y="1155"/>
                  </a:lnTo>
                  <a:lnTo>
                    <a:pt x="233" y="1131"/>
                  </a:lnTo>
                  <a:lnTo>
                    <a:pt x="220" y="1105"/>
                  </a:lnTo>
                  <a:lnTo>
                    <a:pt x="211" y="1075"/>
                  </a:lnTo>
                  <a:lnTo>
                    <a:pt x="208" y="1044"/>
                  </a:lnTo>
                  <a:lnTo>
                    <a:pt x="208" y="943"/>
                  </a:lnTo>
                  <a:lnTo>
                    <a:pt x="185" y="943"/>
                  </a:lnTo>
                  <a:lnTo>
                    <a:pt x="152" y="941"/>
                  </a:lnTo>
                  <a:lnTo>
                    <a:pt x="120" y="933"/>
                  </a:lnTo>
                  <a:lnTo>
                    <a:pt x="92" y="919"/>
                  </a:lnTo>
                  <a:lnTo>
                    <a:pt x="66" y="902"/>
                  </a:lnTo>
                  <a:lnTo>
                    <a:pt x="43" y="880"/>
                  </a:lnTo>
                  <a:lnTo>
                    <a:pt x="25" y="856"/>
                  </a:lnTo>
                  <a:lnTo>
                    <a:pt x="12" y="828"/>
                  </a:lnTo>
                  <a:lnTo>
                    <a:pt x="3" y="797"/>
                  </a:lnTo>
                  <a:lnTo>
                    <a:pt x="0" y="765"/>
                  </a:lnTo>
                  <a:lnTo>
                    <a:pt x="3" y="733"/>
                  </a:lnTo>
                  <a:lnTo>
                    <a:pt x="12" y="702"/>
                  </a:lnTo>
                  <a:lnTo>
                    <a:pt x="25" y="675"/>
                  </a:lnTo>
                  <a:lnTo>
                    <a:pt x="43" y="650"/>
                  </a:lnTo>
                  <a:lnTo>
                    <a:pt x="66" y="629"/>
                  </a:lnTo>
                  <a:lnTo>
                    <a:pt x="92" y="611"/>
                  </a:lnTo>
                  <a:lnTo>
                    <a:pt x="120" y="597"/>
                  </a:lnTo>
                  <a:lnTo>
                    <a:pt x="152" y="588"/>
                  </a:lnTo>
                  <a:lnTo>
                    <a:pt x="185" y="586"/>
                  </a:lnTo>
                  <a:lnTo>
                    <a:pt x="208" y="586"/>
                  </a:lnTo>
                  <a:lnTo>
                    <a:pt x="208" y="485"/>
                  </a:lnTo>
                  <a:lnTo>
                    <a:pt x="211" y="455"/>
                  </a:lnTo>
                  <a:lnTo>
                    <a:pt x="220" y="425"/>
                  </a:lnTo>
                  <a:lnTo>
                    <a:pt x="233" y="398"/>
                  </a:lnTo>
                  <a:lnTo>
                    <a:pt x="250" y="374"/>
                  </a:lnTo>
                  <a:lnTo>
                    <a:pt x="272" y="354"/>
                  </a:lnTo>
                  <a:lnTo>
                    <a:pt x="297" y="336"/>
                  </a:lnTo>
                  <a:lnTo>
                    <a:pt x="324" y="323"/>
                  </a:lnTo>
                  <a:lnTo>
                    <a:pt x="354" y="315"/>
                  </a:lnTo>
                  <a:lnTo>
                    <a:pt x="387" y="313"/>
                  </a:lnTo>
                  <a:lnTo>
                    <a:pt x="439" y="313"/>
                  </a:lnTo>
                  <a:lnTo>
                    <a:pt x="439" y="172"/>
                  </a:lnTo>
                  <a:lnTo>
                    <a:pt x="441" y="142"/>
                  </a:lnTo>
                  <a:lnTo>
                    <a:pt x="450" y="112"/>
                  </a:lnTo>
                  <a:lnTo>
                    <a:pt x="463" y="85"/>
                  </a:lnTo>
                  <a:lnTo>
                    <a:pt x="480" y="61"/>
                  </a:lnTo>
                  <a:lnTo>
                    <a:pt x="502" y="41"/>
                  </a:lnTo>
                  <a:lnTo>
                    <a:pt x="527" y="23"/>
                  </a:lnTo>
                  <a:lnTo>
                    <a:pt x="554" y="10"/>
                  </a:lnTo>
                  <a:lnTo>
                    <a:pt x="584" y="2"/>
                  </a:lnTo>
                  <a:lnTo>
                    <a:pt x="616" y="0"/>
                  </a:lnTo>
                  <a:lnTo>
                    <a:pt x="914" y="0"/>
                  </a:lnTo>
                  <a:lnTo>
                    <a:pt x="947" y="2"/>
                  </a:lnTo>
                  <a:lnTo>
                    <a:pt x="977" y="10"/>
                  </a:lnTo>
                  <a:lnTo>
                    <a:pt x="1004" y="23"/>
                  </a:lnTo>
                  <a:lnTo>
                    <a:pt x="1029" y="41"/>
                  </a:lnTo>
                  <a:lnTo>
                    <a:pt x="1051" y="61"/>
                  </a:lnTo>
                  <a:lnTo>
                    <a:pt x="1068" y="85"/>
                  </a:lnTo>
                  <a:lnTo>
                    <a:pt x="1082" y="112"/>
                  </a:lnTo>
                  <a:lnTo>
                    <a:pt x="1090" y="142"/>
                  </a:lnTo>
                  <a:lnTo>
                    <a:pt x="1093" y="172"/>
                  </a:lnTo>
                  <a:lnTo>
                    <a:pt x="1093" y="586"/>
                  </a:lnTo>
                  <a:lnTo>
                    <a:pt x="2427" y="586"/>
                  </a:lnTo>
                  <a:lnTo>
                    <a:pt x="2427" y="172"/>
                  </a:lnTo>
                  <a:lnTo>
                    <a:pt x="2429" y="142"/>
                  </a:lnTo>
                  <a:lnTo>
                    <a:pt x="2438" y="112"/>
                  </a:lnTo>
                  <a:lnTo>
                    <a:pt x="2451" y="85"/>
                  </a:lnTo>
                  <a:lnTo>
                    <a:pt x="2468" y="61"/>
                  </a:lnTo>
                  <a:lnTo>
                    <a:pt x="2490" y="41"/>
                  </a:lnTo>
                  <a:lnTo>
                    <a:pt x="2514" y="23"/>
                  </a:lnTo>
                  <a:lnTo>
                    <a:pt x="2542" y="10"/>
                  </a:lnTo>
                  <a:lnTo>
                    <a:pt x="2572" y="2"/>
                  </a:lnTo>
                  <a:lnTo>
                    <a:pt x="2604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</p:grpSp>
      <p:sp>
        <p:nvSpPr>
          <p:cNvPr id="229" name="TextBox 228">
            <a:extLst>
              <a:ext uri="{FF2B5EF4-FFF2-40B4-BE49-F238E27FC236}">
                <a16:creationId xmlns="" xmlns:a16="http://schemas.microsoft.com/office/drawing/2014/main" id="{F6283805-4579-4187-B6BA-F8F47376C5D4}"/>
              </a:ext>
            </a:extLst>
          </p:cNvPr>
          <p:cNvSpPr txBox="1"/>
          <p:nvPr/>
        </p:nvSpPr>
        <p:spPr>
          <a:xfrm>
            <a:off x="-104607" y="5005109"/>
            <a:ext cx="3581393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203200"/>
            <a:endParaRPr lang="ru-RU" sz="3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Академия ФСБ России (г. Москва)</a:t>
            </a:r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www.academy.fsb.ru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Институт ФСБ России (г. Санкт-Петербург)</a:t>
            </a:r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www.ispb.fsb.ru</a:t>
            </a:r>
            <a:endParaRPr lang="ru-RU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Институт ФСБ России (г. Нижний-Новгород)</a:t>
            </a:r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www.inn.fsb.ru</a:t>
            </a:r>
            <a:endParaRPr lang="ru-RU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Институт ФСБ России (г. Ставрополь)</a:t>
            </a:r>
            <a:endParaRPr lang="en-US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endParaRPr lang="ru-RU" sz="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/>
            <a:r>
              <a:rPr lang="ru-RU" sz="1000" b="1" spc="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Пограничные институты ФСБ России:</a:t>
            </a:r>
            <a:endParaRPr lang="en-US" sz="1000" b="1" spc="4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/>
            <a:endParaRPr lang="ru-RU" sz="5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Институт береговой охраны ФСБ России (г. Анапа)</a:t>
            </a:r>
            <a:r>
              <a:rPr lang="ru-RU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www.ibo.fsb.ru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Московский пограничный институт ФСБ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России</a:t>
            </a:r>
            <a:r>
              <a: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www.mpi.fsb.ru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Голицынский</a:t>
            </a: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 пограничный институт ФСБ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России</a:t>
            </a:r>
            <a:r>
              <a: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www.gpi.fsb.ru</a:t>
            </a:r>
            <a:endParaRPr lang="ru-RU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Калининградский пограничный институт ФСБ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России</a:t>
            </a:r>
            <a:r>
              <a: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www.kpi.fsb.ru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Курганский пограничный институт ФСБ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России</a:t>
            </a:r>
            <a:r>
              <a: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www.kgnpi.fsb.ru</a:t>
            </a:r>
            <a:endParaRPr lang="ru-RU" sz="8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14300">
              <a:buFont typeface="Wingdings" panose="05000000000000000000" pitchFamily="2" charset="2"/>
              <a:buChar char="v"/>
            </a:pP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Хабаровский пограничный институт ФСБ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России</a:t>
            </a:r>
            <a:r>
              <a:rPr lang="ru-RU" sz="8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, </a:t>
            </a:r>
            <a:r>
              <a:rPr lang="en-US" sz="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Medium Cond" panose="020B0606030402020204" pitchFamily="34" charset="0"/>
              </a:rPr>
              <a:t>www.khpi.fsb.ru</a:t>
            </a:r>
            <a:endParaRPr lang="ru-RU" sz="9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  <a:p>
            <a:pPr marL="203200" indent="-147638">
              <a:buFont typeface="Wingdings" panose="05000000000000000000" pitchFamily="2" charset="2"/>
              <a:buChar char="v"/>
            </a:pPr>
            <a:endParaRPr lang="ru-RU" sz="900" spc="-3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Medium Cond" panose="020B0606030402020204" pitchFamily="34" charset="0"/>
            </a:endParaRPr>
          </a:p>
        </p:txBody>
      </p:sp>
      <p:grpSp>
        <p:nvGrpSpPr>
          <p:cNvPr id="233" name="Группа 232">
            <a:extLst>
              <a:ext uri="{FF2B5EF4-FFF2-40B4-BE49-F238E27FC236}">
                <a16:creationId xmlns="" xmlns:a16="http://schemas.microsoft.com/office/drawing/2014/main" id="{5A621DC7-C38E-4ACA-9008-C02DE7CA87D1}"/>
              </a:ext>
            </a:extLst>
          </p:cNvPr>
          <p:cNvGrpSpPr/>
          <p:nvPr/>
        </p:nvGrpSpPr>
        <p:grpSpPr>
          <a:xfrm>
            <a:off x="1897299" y="1738118"/>
            <a:ext cx="1367622" cy="313746"/>
            <a:chOff x="1070132" y="2085118"/>
            <a:chExt cx="1443287" cy="331105"/>
          </a:xfrm>
        </p:grpSpPr>
        <p:sp>
          <p:nvSpPr>
            <p:cNvPr id="238" name="Прямоугольник: скругленные углы 237">
              <a:extLst>
                <a:ext uri="{FF2B5EF4-FFF2-40B4-BE49-F238E27FC236}">
                  <a16:creationId xmlns="" xmlns:a16="http://schemas.microsoft.com/office/drawing/2014/main" id="{CC847F6C-91BF-41F9-A22E-5661BE258262}"/>
                </a:ext>
              </a:extLst>
            </p:cNvPr>
            <p:cNvSpPr/>
            <p:nvPr/>
          </p:nvSpPr>
          <p:spPr>
            <a:xfrm>
              <a:off x="1205654" y="2099739"/>
              <a:ext cx="1184270" cy="316484"/>
            </a:xfrm>
            <a:prstGeom prst="roundRect">
              <a:avLst/>
            </a:prstGeom>
            <a:solidFill>
              <a:schemeClr val="bg1">
                <a:lumMod val="95000"/>
                <a:alpha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ru-RU" sz="962"/>
            </a:p>
          </p:txBody>
        </p:sp>
        <p:sp>
          <p:nvSpPr>
            <p:cNvPr id="239" name="Прямоугольник 238">
              <a:extLst>
                <a:ext uri="{FF2B5EF4-FFF2-40B4-BE49-F238E27FC236}">
                  <a16:creationId xmlns="" xmlns:a16="http://schemas.microsoft.com/office/drawing/2014/main" id="{ADCCE452-9055-4A15-9188-BCF336A51AF1}"/>
                </a:ext>
              </a:extLst>
            </p:cNvPr>
            <p:cNvSpPr/>
            <p:nvPr/>
          </p:nvSpPr>
          <p:spPr>
            <a:xfrm>
              <a:off x="1070132" y="2085118"/>
              <a:ext cx="1443287" cy="32480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ru-RU" sz="1400" b="1" spc="-36" dirty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rPr>
                <a:t>с 18 лет </a:t>
              </a:r>
            </a:p>
          </p:txBody>
        </p:sp>
      </p:grpSp>
      <p:sp>
        <p:nvSpPr>
          <p:cNvPr id="367" name="Овал 366">
            <a:extLst>
              <a:ext uri="{FF2B5EF4-FFF2-40B4-BE49-F238E27FC236}">
                <a16:creationId xmlns="" xmlns:a16="http://schemas.microsoft.com/office/drawing/2014/main" id="{57F5DF15-9068-48A2-B226-4A5522D02764}"/>
              </a:ext>
            </a:extLst>
          </p:cNvPr>
          <p:cNvSpPr/>
          <p:nvPr/>
        </p:nvSpPr>
        <p:spPr>
          <a:xfrm>
            <a:off x="7092994" y="1985360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68" name="Freeform 6">
            <a:extLst>
              <a:ext uri="{FF2B5EF4-FFF2-40B4-BE49-F238E27FC236}">
                <a16:creationId xmlns="" xmlns:a16="http://schemas.microsoft.com/office/drawing/2014/main" id="{7A009511-EAA9-4D3B-B9EA-34E74EDDBE62}"/>
              </a:ext>
            </a:extLst>
          </p:cNvPr>
          <p:cNvSpPr>
            <a:spLocks noEditPoints="1"/>
          </p:cNvSpPr>
          <p:nvPr/>
        </p:nvSpPr>
        <p:spPr bwMode="auto">
          <a:xfrm>
            <a:off x="7164244" y="2041705"/>
            <a:ext cx="203388" cy="203388"/>
          </a:xfrm>
          <a:custGeom>
            <a:avLst/>
            <a:gdLst>
              <a:gd name="T0" fmla="*/ 1061 w 3380"/>
              <a:gd name="T1" fmla="*/ 2319 h 3379"/>
              <a:gd name="T2" fmla="*/ 1129 w 3380"/>
              <a:gd name="T3" fmla="*/ 2069 h 3379"/>
              <a:gd name="T4" fmla="*/ 1180 w 3380"/>
              <a:gd name="T5" fmla="*/ 1960 h 3379"/>
              <a:gd name="T6" fmla="*/ 2853 w 3380"/>
              <a:gd name="T7" fmla="*/ 766 h 3379"/>
              <a:gd name="T8" fmla="*/ 2774 w 3380"/>
              <a:gd name="T9" fmla="*/ 368 h 3379"/>
              <a:gd name="T10" fmla="*/ 2933 w 3380"/>
              <a:gd name="T11" fmla="*/ 686 h 3379"/>
              <a:gd name="T12" fmla="*/ 2774 w 3380"/>
              <a:gd name="T13" fmla="*/ 368 h 3379"/>
              <a:gd name="T14" fmla="*/ 113 w 3380"/>
              <a:gd name="T15" fmla="*/ 3266 h 3379"/>
              <a:gd name="T16" fmla="*/ 3041 w 3380"/>
              <a:gd name="T17" fmla="*/ 736 h 3379"/>
              <a:gd name="T18" fmla="*/ 1448 w 3380"/>
              <a:gd name="T19" fmla="*/ 2329 h 3379"/>
              <a:gd name="T20" fmla="*/ 941 w 3380"/>
              <a:gd name="T21" fmla="*/ 2519 h 3379"/>
              <a:gd name="T22" fmla="*/ 916 w 3380"/>
              <a:gd name="T23" fmla="*/ 2533 h 3379"/>
              <a:gd name="T24" fmla="*/ 887 w 3380"/>
              <a:gd name="T25" fmla="*/ 2533 h 3379"/>
              <a:gd name="T26" fmla="*/ 861 w 3380"/>
              <a:gd name="T27" fmla="*/ 2519 h 3379"/>
              <a:gd name="T28" fmla="*/ 847 w 3380"/>
              <a:gd name="T29" fmla="*/ 2492 h 3379"/>
              <a:gd name="T30" fmla="*/ 847 w 3380"/>
              <a:gd name="T31" fmla="*/ 2464 h 3379"/>
              <a:gd name="T32" fmla="*/ 861 w 3380"/>
              <a:gd name="T33" fmla="*/ 2439 h 3379"/>
              <a:gd name="T34" fmla="*/ 1050 w 3380"/>
              <a:gd name="T35" fmla="*/ 1931 h 3379"/>
              <a:gd name="T36" fmla="*/ 2644 w 3380"/>
              <a:gd name="T37" fmla="*/ 337 h 3379"/>
              <a:gd name="T38" fmla="*/ 3052 w 3380"/>
              <a:gd name="T39" fmla="*/ 112 h 3379"/>
              <a:gd name="T40" fmla="*/ 3025 w 3380"/>
              <a:gd name="T41" fmla="*/ 119 h 3379"/>
              <a:gd name="T42" fmla="*/ 2853 w 3380"/>
              <a:gd name="T43" fmla="*/ 288 h 3379"/>
              <a:gd name="T44" fmla="*/ 3251 w 3380"/>
              <a:gd name="T45" fmla="*/ 367 h 3379"/>
              <a:gd name="T46" fmla="*/ 3266 w 3380"/>
              <a:gd name="T47" fmla="*/ 342 h 3379"/>
              <a:gd name="T48" fmla="*/ 3266 w 3380"/>
              <a:gd name="T49" fmla="*/ 314 h 3379"/>
              <a:gd name="T50" fmla="*/ 3251 w 3380"/>
              <a:gd name="T51" fmla="*/ 289 h 3379"/>
              <a:gd name="T52" fmla="*/ 3079 w 3380"/>
              <a:gd name="T53" fmla="*/ 119 h 3379"/>
              <a:gd name="T54" fmla="*/ 3052 w 3380"/>
              <a:gd name="T55" fmla="*/ 112 h 3379"/>
              <a:gd name="T56" fmla="*/ 3095 w 3380"/>
              <a:gd name="T57" fmla="*/ 4 h 3379"/>
              <a:gd name="T58" fmla="*/ 3148 w 3380"/>
              <a:gd name="T59" fmla="*/ 28 h 3379"/>
              <a:gd name="T60" fmla="*/ 3332 w 3380"/>
              <a:gd name="T61" fmla="*/ 209 h 3379"/>
              <a:gd name="T62" fmla="*/ 3365 w 3380"/>
              <a:gd name="T63" fmla="*/ 257 h 3379"/>
              <a:gd name="T64" fmla="*/ 3380 w 3380"/>
              <a:gd name="T65" fmla="*/ 314 h 3379"/>
              <a:gd name="T66" fmla="*/ 3375 w 3380"/>
              <a:gd name="T67" fmla="*/ 370 h 3379"/>
              <a:gd name="T68" fmla="*/ 3351 w 3380"/>
              <a:gd name="T69" fmla="*/ 423 h 3379"/>
              <a:gd name="T70" fmla="*/ 3172 w 3380"/>
              <a:gd name="T71" fmla="*/ 606 h 3379"/>
              <a:gd name="T72" fmla="*/ 3154 w 3380"/>
              <a:gd name="T73" fmla="*/ 3379 h 3379"/>
              <a:gd name="T74" fmla="*/ 0 w 3380"/>
              <a:gd name="T75" fmla="*/ 225 h 3379"/>
              <a:gd name="T76" fmla="*/ 2934 w 3380"/>
              <a:gd name="T77" fmla="*/ 48 h 3379"/>
              <a:gd name="T78" fmla="*/ 2982 w 3380"/>
              <a:gd name="T79" fmla="*/ 15 h 3379"/>
              <a:gd name="T80" fmla="*/ 3038 w 3380"/>
              <a:gd name="T81" fmla="*/ 0 h 3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80" h="3379">
                <a:moveTo>
                  <a:pt x="1129" y="2069"/>
                </a:moveTo>
                <a:lnTo>
                  <a:pt x="1061" y="2319"/>
                </a:lnTo>
                <a:lnTo>
                  <a:pt x="1311" y="2251"/>
                </a:lnTo>
                <a:lnTo>
                  <a:pt x="1129" y="2069"/>
                </a:lnTo>
                <a:close/>
                <a:moveTo>
                  <a:pt x="2614" y="527"/>
                </a:moveTo>
                <a:lnTo>
                  <a:pt x="1180" y="1960"/>
                </a:lnTo>
                <a:lnTo>
                  <a:pt x="1419" y="2200"/>
                </a:lnTo>
                <a:lnTo>
                  <a:pt x="2853" y="766"/>
                </a:lnTo>
                <a:lnTo>
                  <a:pt x="2614" y="527"/>
                </a:lnTo>
                <a:close/>
                <a:moveTo>
                  <a:pt x="2774" y="368"/>
                </a:moveTo>
                <a:lnTo>
                  <a:pt x="2694" y="448"/>
                </a:lnTo>
                <a:lnTo>
                  <a:pt x="2933" y="686"/>
                </a:lnTo>
                <a:lnTo>
                  <a:pt x="3012" y="606"/>
                </a:lnTo>
                <a:lnTo>
                  <a:pt x="2774" y="368"/>
                </a:lnTo>
                <a:close/>
                <a:moveTo>
                  <a:pt x="113" y="337"/>
                </a:moveTo>
                <a:lnTo>
                  <a:pt x="113" y="3266"/>
                </a:lnTo>
                <a:lnTo>
                  <a:pt x="3041" y="3266"/>
                </a:lnTo>
                <a:lnTo>
                  <a:pt x="3041" y="736"/>
                </a:lnTo>
                <a:lnTo>
                  <a:pt x="2958" y="821"/>
                </a:lnTo>
                <a:lnTo>
                  <a:pt x="1448" y="2329"/>
                </a:lnTo>
                <a:lnTo>
                  <a:pt x="1010" y="2450"/>
                </a:lnTo>
                <a:lnTo>
                  <a:pt x="941" y="2519"/>
                </a:lnTo>
                <a:lnTo>
                  <a:pt x="929" y="2528"/>
                </a:lnTo>
                <a:lnTo>
                  <a:pt x="916" y="2533"/>
                </a:lnTo>
                <a:lnTo>
                  <a:pt x="901" y="2535"/>
                </a:lnTo>
                <a:lnTo>
                  <a:pt x="887" y="2533"/>
                </a:lnTo>
                <a:lnTo>
                  <a:pt x="873" y="2528"/>
                </a:lnTo>
                <a:lnTo>
                  <a:pt x="861" y="2519"/>
                </a:lnTo>
                <a:lnTo>
                  <a:pt x="852" y="2506"/>
                </a:lnTo>
                <a:lnTo>
                  <a:pt x="847" y="2492"/>
                </a:lnTo>
                <a:lnTo>
                  <a:pt x="845" y="2479"/>
                </a:lnTo>
                <a:lnTo>
                  <a:pt x="847" y="2464"/>
                </a:lnTo>
                <a:lnTo>
                  <a:pt x="852" y="2451"/>
                </a:lnTo>
                <a:lnTo>
                  <a:pt x="861" y="2439"/>
                </a:lnTo>
                <a:lnTo>
                  <a:pt x="930" y="2370"/>
                </a:lnTo>
                <a:lnTo>
                  <a:pt x="1050" y="1931"/>
                </a:lnTo>
                <a:lnTo>
                  <a:pt x="1060" y="1921"/>
                </a:lnTo>
                <a:lnTo>
                  <a:pt x="2644" y="337"/>
                </a:lnTo>
                <a:lnTo>
                  <a:pt x="113" y="337"/>
                </a:lnTo>
                <a:close/>
                <a:moveTo>
                  <a:pt x="3052" y="112"/>
                </a:moveTo>
                <a:lnTo>
                  <a:pt x="3038" y="114"/>
                </a:lnTo>
                <a:lnTo>
                  <a:pt x="3025" y="119"/>
                </a:lnTo>
                <a:lnTo>
                  <a:pt x="3013" y="128"/>
                </a:lnTo>
                <a:lnTo>
                  <a:pt x="2853" y="288"/>
                </a:lnTo>
                <a:lnTo>
                  <a:pt x="3091" y="527"/>
                </a:lnTo>
                <a:lnTo>
                  <a:pt x="3251" y="367"/>
                </a:lnTo>
                <a:lnTo>
                  <a:pt x="3261" y="356"/>
                </a:lnTo>
                <a:lnTo>
                  <a:pt x="3266" y="342"/>
                </a:lnTo>
                <a:lnTo>
                  <a:pt x="3268" y="327"/>
                </a:lnTo>
                <a:lnTo>
                  <a:pt x="3266" y="314"/>
                </a:lnTo>
                <a:lnTo>
                  <a:pt x="3261" y="300"/>
                </a:lnTo>
                <a:lnTo>
                  <a:pt x="3251" y="289"/>
                </a:lnTo>
                <a:lnTo>
                  <a:pt x="3091" y="128"/>
                </a:lnTo>
                <a:lnTo>
                  <a:pt x="3079" y="119"/>
                </a:lnTo>
                <a:lnTo>
                  <a:pt x="3066" y="114"/>
                </a:lnTo>
                <a:lnTo>
                  <a:pt x="3052" y="112"/>
                </a:lnTo>
                <a:close/>
                <a:moveTo>
                  <a:pt x="3066" y="0"/>
                </a:moveTo>
                <a:lnTo>
                  <a:pt x="3095" y="4"/>
                </a:lnTo>
                <a:lnTo>
                  <a:pt x="3122" y="15"/>
                </a:lnTo>
                <a:lnTo>
                  <a:pt x="3148" y="28"/>
                </a:lnTo>
                <a:lnTo>
                  <a:pt x="3171" y="48"/>
                </a:lnTo>
                <a:lnTo>
                  <a:pt x="3332" y="209"/>
                </a:lnTo>
                <a:lnTo>
                  <a:pt x="3351" y="232"/>
                </a:lnTo>
                <a:lnTo>
                  <a:pt x="3365" y="257"/>
                </a:lnTo>
                <a:lnTo>
                  <a:pt x="3375" y="285"/>
                </a:lnTo>
                <a:lnTo>
                  <a:pt x="3380" y="314"/>
                </a:lnTo>
                <a:lnTo>
                  <a:pt x="3380" y="342"/>
                </a:lnTo>
                <a:lnTo>
                  <a:pt x="3375" y="370"/>
                </a:lnTo>
                <a:lnTo>
                  <a:pt x="3365" y="397"/>
                </a:lnTo>
                <a:lnTo>
                  <a:pt x="3351" y="423"/>
                </a:lnTo>
                <a:lnTo>
                  <a:pt x="3332" y="446"/>
                </a:lnTo>
                <a:lnTo>
                  <a:pt x="3172" y="606"/>
                </a:lnTo>
                <a:lnTo>
                  <a:pt x="3154" y="624"/>
                </a:lnTo>
                <a:lnTo>
                  <a:pt x="3154" y="3379"/>
                </a:lnTo>
                <a:lnTo>
                  <a:pt x="0" y="3379"/>
                </a:lnTo>
                <a:lnTo>
                  <a:pt x="0" y="225"/>
                </a:lnTo>
                <a:lnTo>
                  <a:pt x="2757" y="225"/>
                </a:lnTo>
                <a:lnTo>
                  <a:pt x="2934" y="48"/>
                </a:lnTo>
                <a:lnTo>
                  <a:pt x="2957" y="29"/>
                </a:lnTo>
                <a:lnTo>
                  <a:pt x="2982" y="15"/>
                </a:lnTo>
                <a:lnTo>
                  <a:pt x="3010" y="4"/>
                </a:lnTo>
                <a:lnTo>
                  <a:pt x="3038" y="0"/>
                </a:lnTo>
                <a:lnTo>
                  <a:pt x="3066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69" name="Овал 368">
            <a:extLst>
              <a:ext uri="{FF2B5EF4-FFF2-40B4-BE49-F238E27FC236}">
                <a16:creationId xmlns="" xmlns:a16="http://schemas.microsoft.com/office/drawing/2014/main" id="{ED5D87D1-C73C-4A09-BD6B-458DA50E6CC4}"/>
              </a:ext>
            </a:extLst>
          </p:cNvPr>
          <p:cNvSpPr/>
          <p:nvPr/>
        </p:nvSpPr>
        <p:spPr>
          <a:xfrm>
            <a:off x="7085130" y="2369416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grpSp>
        <p:nvGrpSpPr>
          <p:cNvPr id="370" name="Group 498">
            <a:extLst>
              <a:ext uri="{FF2B5EF4-FFF2-40B4-BE49-F238E27FC236}">
                <a16:creationId xmlns="" xmlns:a16="http://schemas.microsoft.com/office/drawing/2014/main" id="{B4C381FC-F14C-4D25-810C-59E71A60173F}"/>
              </a:ext>
            </a:extLst>
          </p:cNvPr>
          <p:cNvGrpSpPr/>
          <p:nvPr/>
        </p:nvGrpSpPr>
        <p:grpSpPr>
          <a:xfrm>
            <a:off x="7168844" y="2416142"/>
            <a:ext cx="173910" cy="239818"/>
            <a:chOff x="5380038" y="4233863"/>
            <a:chExt cx="436563" cy="554037"/>
          </a:xfrm>
          <a:solidFill>
            <a:srgbClr val="002B58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71" name="Freeform 407">
              <a:extLst>
                <a:ext uri="{FF2B5EF4-FFF2-40B4-BE49-F238E27FC236}">
                  <a16:creationId xmlns="" xmlns:a16="http://schemas.microsoft.com/office/drawing/2014/main" id="{2FBD1861-B0E8-4A6F-A10B-7309B1CE7DD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0038" y="4233863"/>
              <a:ext cx="436563" cy="554037"/>
            </a:xfrm>
            <a:custGeom>
              <a:avLst/>
              <a:gdLst>
                <a:gd name="T0" fmla="*/ 1932 w 2751"/>
                <a:gd name="T1" fmla="*/ 199 h 3490"/>
                <a:gd name="T2" fmla="*/ 1932 w 2751"/>
                <a:gd name="T3" fmla="*/ 814 h 3490"/>
                <a:gd name="T4" fmla="*/ 2551 w 2751"/>
                <a:gd name="T5" fmla="*/ 814 h 3490"/>
                <a:gd name="T6" fmla="*/ 1932 w 2751"/>
                <a:gd name="T7" fmla="*/ 199 h 3490"/>
                <a:gd name="T8" fmla="*/ 117 w 2751"/>
                <a:gd name="T9" fmla="*/ 116 h 3490"/>
                <a:gd name="T10" fmla="*/ 117 w 2751"/>
                <a:gd name="T11" fmla="*/ 3374 h 3490"/>
                <a:gd name="T12" fmla="*/ 2634 w 2751"/>
                <a:gd name="T13" fmla="*/ 3374 h 3490"/>
                <a:gd name="T14" fmla="*/ 2634 w 2751"/>
                <a:gd name="T15" fmla="*/ 931 h 3490"/>
                <a:gd name="T16" fmla="*/ 1815 w 2751"/>
                <a:gd name="T17" fmla="*/ 931 h 3490"/>
                <a:gd name="T18" fmla="*/ 1815 w 2751"/>
                <a:gd name="T19" fmla="*/ 116 h 3490"/>
                <a:gd name="T20" fmla="*/ 117 w 2751"/>
                <a:gd name="T21" fmla="*/ 116 h 3490"/>
                <a:gd name="T22" fmla="*/ 0 w 2751"/>
                <a:gd name="T23" fmla="*/ 0 h 3490"/>
                <a:gd name="T24" fmla="*/ 1897 w 2751"/>
                <a:gd name="T25" fmla="*/ 0 h 3490"/>
                <a:gd name="T26" fmla="*/ 2751 w 2751"/>
                <a:gd name="T27" fmla="*/ 848 h 3490"/>
                <a:gd name="T28" fmla="*/ 2751 w 2751"/>
                <a:gd name="T29" fmla="*/ 3490 h 3490"/>
                <a:gd name="T30" fmla="*/ 0 w 2751"/>
                <a:gd name="T31" fmla="*/ 3490 h 3490"/>
                <a:gd name="T32" fmla="*/ 0 w 2751"/>
                <a:gd name="T33" fmla="*/ 0 h 3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1" h="3490">
                  <a:moveTo>
                    <a:pt x="1932" y="199"/>
                  </a:moveTo>
                  <a:lnTo>
                    <a:pt x="1932" y="814"/>
                  </a:lnTo>
                  <a:lnTo>
                    <a:pt x="2551" y="814"/>
                  </a:lnTo>
                  <a:lnTo>
                    <a:pt x="1932" y="199"/>
                  </a:lnTo>
                  <a:close/>
                  <a:moveTo>
                    <a:pt x="117" y="116"/>
                  </a:moveTo>
                  <a:lnTo>
                    <a:pt x="117" y="3374"/>
                  </a:lnTo>
                  <a:lnTo>
                    <a:pt x="2634" y="3374"/>
                  </a:lnTo>
                  <a:lnTo>
                    <a:pt x="2634" y="931"/>
                  </a:lnTo>
                  <a:lnTo>
                    <a:pt x="1815" y="931"/>
                  </a:lnTo>
                  <a:lnTo>
                    <a:pt x="1815" y="116"/>
                  </a:lnTo>
                  <a:lnTo>
                    <a:pt x="117" y="116"/>
                  </a:lnTo>
                  <a:close/>
                  <a:moveTo>
                    <a:pt x="0" y="0"/>
                  </a:moveTo>
                  <a:lnTo>
                    <a:pt x="1897" y="0"/>
                  </a:lnTo>
                  <a:lnTo>
                    <a:pt x="2751" y="848"/>
                  </a:lnTo>
                  <a:lnTo>
                    <a:pt x="2751" y="3490"/>
                  </a:lnTo>
                  <a:lnTo>
                    <a:pt x="0" y="349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2" name="Freeform 408">
              <a:extLst>
                <a:ext uri="{FF2B5EF4-FFF2-40B4-BE49-F238E27FC236}">
                  <a16:creationId xmlns="" xmlns:a16="http://schemas.microsoft.com/office/drawing/2014/main" id="{794EEA8C-1924-4311-9D15-338CF32062F5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1" y="4557713"/>
              <a:ext cx="176213" cy="17462"/>
            </a:xfrm>
            <a:custGeom>
              <a:avLst/>
              <a:gdLst>
                <a:gd name="T0" fmla="*/ 59 w 1113"/>
                <a:gd name="T1" fmla="*/ 0 h 116"/>
                <a:gd name="T2" fmla="*/ 1054 w 1113"/>
                <a:gd name="T3" fmla="*/ 0 h 116"/>
                <a:gd name="T4" fmla="*/ 1072 w 1113"/>
                <a:gd name="T5" fmla="*/ 3 h 116"/>
                <a:gd name="T6" fmla="*/ 1088 w 1113"/>
                <a:gd name="T7" fmla="*/ 11 h 116"/>
                <a:gd name="T8" fmla="*/ 1101 w 1113"/>
                <a:gd name="T9" fmla="*/ 24 h 116"/>
                <a:gd name="T10" fmla="*/ 1109 w 1113"/>
                <a:gd name="T11" fmla="*/ 40 h 116"/>
                <a:gd name="T12" fmla="*/ 1113 w 1113"/>
                <a:gd name="T13" fmla="*/ 58 h 116"/>
                <a:gd name="T14" fmla="*/ 1109 w 1113"/>
                <a:gd name="T15" fmla="*/ 76 h 116"/>
                <a:gd name="T16" fmla="*/ 1101 w 1113"/>
                <a:gd name="T17" fmla="*/ 93 h 116"/>
                <a:gd name="T18" fmla="*/ 1088 w 1113"/>
                <a:gd name="T19" fmla="*/ 105 h 116"/>
                <a:gd name="T20" fmla="*/ 1072 w 1113"/>
                <a:gd name="T21" fmla="*/ 113 h 116"/>
                <a:gd name="T22" fmla="*/ 1054 w 1113"/>
                <a:gd name="T23" fmla="*/ 116 h 116"/>
                <a:gd name="T24" fmla="*/ 59 w 1113"/>
                <a:gd name="T25" fmla="*/ 116 h 116"/>
                <a:gd name="T26" fmla="*/ 40 w 1113"/>
                <a:gd name="T27" fmla="*/ 113 h 116"/>
                <a:gd name="T28" fmla="*/ 24 w 1113"/>
                <a:gd name="T29" fmla="*/ 105 h 116"/>
                <a:gd name="T30" fmla="*/ 11 w 1113"/>
                <a:gd name="T31" fmla="*/ 93 h 116"/>
                <a:gd name="T32" fmla="*/ 4 w 1113"/>
                <a:gd name="T33" fmla="*/ 76 h 116"/>
                <a:gd name="T34" fmla="*/ 0 w 1113"/>
                <a:gd name="T35" fmla="*/ 58 h 116"/>
                <a:gd name="T36" fmla="*/ 4 w 1113"/>
                <a:gd name="T37" fmla="*/ 40 h 116"/>
                <a:gd name="T38" fmla="*/ 11 w 1113"/>
                <a:gd name="T39" fmla="*/ 24 h 116"/>
                <a:gd name="T40" fmla="*/ 24 w 1113"/>
                <a:gd name="T41" fmla="*/ 11 h 116"/>
                <a:gd name="T42" fmla="*/ 40 w 1113"/>
                <a:gd name="T43" fmla="*/ 3 h 116"/>
                <a:gd name="T44" fmla="*/ 59 w 111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3" h="116">
                  <a:moveTo>
                    <a:pt x="59" y="0"/>
                  </a:moveTo>
                  <a:lnTo>
                    <a:pt x="1054" y="0"/>
                  </a:lnTo>
                  <a:lnTo>
                    <a:pt x="1072" y="3"/>
                  </a:lnTo>
                  <a:lnTo>
                    <a:pt x="1088" y="11"/>
                  </a:lnTo>
                  <a:lnTo>
                    <a:pt x="1101" y="24"/>
                  </a:lnTo>
                  <a:lnTo>
                    <a:pt x="1109" y="40"/>
                  </a:lnTo>
                  <a:lnTo>
                    <a:pt x="1113" y="58"/>
                  </a:lnTo>
                  <a:lnTo>
                    <a:pt x="1109" y="76"/>
                  </a:lnTo>
                  <a:lnTo>
                    <a:pt x="1101" y="93"/>
                  </a:lnTo>
                  <a:lnTo>
                    <a:pt x="1088" y="105"/>
                  </a:lnTo>
                  <a:lnTo>
                    <a:pt x="1072" y="113"/>
                  </a:lnTo>
                  <a:lnTo>
                    <a:pt x="1054" y="116"/>
                  </a:lnTo>
                  <a:lnTo>
                    <a:pt x="59" y="116"/>
                  </a:lnTo>
                  <a:lnTo>
                    <a:pt x="40" y="113"/>
                  </a:lnTo>
                  <a:lnTo>
                    <a:pt x="24" y="105"/>
                  </a:lnTo>
                  <a:lnTo>
                    <a:pt x="11" y="93"/>
                  </a:lnTo>
                  <a:lnTo>
                    <a:pt x="4" y="76"/>
                  </a:lnTo>
                  <a:lnTo>
                    <a:pt x="0" y="58"/>
                  </a:lnTo>
                  <a:lnTo>
                    <a:pt x="4" y="40"/>
                  </a:lnTo>
                  <a:lnTo>
                    <a:pt x="11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3" name="Freeform 409">
              <a:extLst>
                <a:ext uri="{FF2B5EF4-FFF2-40B4-BE49-F238E27FC236}">
                  <a16:creationId xmlns="" xmlns:a16="http://schemas.microsoft.com/office/drawing/2014/main" id="{386A121F-452F-4528-A96D-81E9A0555C3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4511675"/>
              <a:ext cx="82550" cy="17462"/>
            </a:xfrm>
            <a:custGeom>
              <a:avLst/>
              <a:gdLst>
                <a:gd name="T0" fmla="*/ 59 w 527"/>
                <a:gd name="T1" fmla="*/ 0 h 116"/>
                <a:gd name="T2" fmla="*/ 468 w 527"/>
                <a:gd name="T3" fmla="*/ 0 h 116"/>
                <a:gd name="T4" fmla="*/ 487 w 527"/>
                <a:gd name="T5" fmla="*/ 3 h 116"/>
                <a:gd name="T6" fmla="*/ 502 w 527"/>
                <a:gd name="T7" fmla="*/ 12 h 116"/>
                <a:gd name="T8" fmla="*/ 515 w 527"/>
                <a:gd name="T9" fmla="*/ 24 h 116"/>
                <a:gd name="T10" fmla="*/ 524 w 527"/>
                <a:gd name="T11" fmla="*/ 40 h 116"/>
                <a:gd name="T12" fmla="*/ 527 w 527"/>
                <a:gd name="T13" fmla="*/ 58 h 116"/>
                <a:gd name="T14" fmla="*/ 524 w 527"/>
                <a:gd name="T15" fmla="*/ 76 h 116"/>
                <a:gd name="T16" fmla="*/ 515 w 527"/>
                <a:gd name="T17" fmla="*/ 93 h 116"/>
                <a:gd name="T18" fmla="*/ 502 w 527"/>
                <a:gd name="T19" fmla="*/ 105 h 116"/>
                <a:gd name="T20" fmla="*/ 487 w 527"/>
                <a:gd name="T21" fmla="*/ 113 h 116"/>
                <a:gd name="T22" fmla="*/ 468 w 527"/>
                <a:gd name="T23" fmla="*/ 116 h 116"/>
                <a:gd name="T24" fmla="*/ 59 w 527"/>
                <a:gd name="T25" fmla="*/ 116 h 116"/>
                <a:gd name="T26" fmla="*/ 40 w 527"/>
                <a:gd name="T27" fmla="*/ 113 h 116"/>
                <a:gd name="T28" fmla="*/ 24 w 527"/>
                <a:gd name="T29" fmla="*/ 105 h 116"/>
                <a:gd name="T30" fmla="*/ 11 w 527"/>
                <a:gd name="T31" fmla="*/ 93 h 116"/>
                <a:gd name="T32" fmla="*/ 3 w 527"/>
                <a:gd name="T33" fmla="*/ 76 h 116"/>
                <a:gd name="T34" fmla="*/ 0 w 527"/>
                <a:gd name="T35" fmla="*/ 58 h 116"/>
                <a:gd name="T36" fmla="*/ 3 w 527"/>
                <a:gd name="T37" fmla="*/ 40 h 116"/>
                <a:gd name="T38" fmla="*/ 11 w 527"/>
                <a:gd name="T39" fmla="*/ 24 h 116"/>
                <a:gd name="T40" fmla="*/ 24 w 527"/>
                <a:gd name="T41" fmla="*/ 12 h 116"/>
                <a:gd name="T42" fmla="*/ 40 w 527"/>
                <a:gd name="T43" fmla="*/ 3 h 116"/>
                <a:gd name="T44" fmla="*/ 59 w 527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7" h="116">
                  <a:moveTo>
                    <a:pt x="59" y="0"/>
                  </a:moveTo>
                  <a:lnTo>
                    <a:pt x="468" y="0"/>
                  </a:lnTo>
                  <a:lnTo>
                    <a:pt x="487" y="3"/>
                  </a:lnTo>
                  <a:lnTo>
                    <a:pt x="502" y="12"/>
                  </a:lnTo>
                  <a:lnTo>
                    <a:pt x="515" y="24"/>
                  </a:lnTo>
                  <a:lnTo>
                    <a:pt x="524" y="40"/>
                  </a:lnTo>
                  <a:lnTo>
                    <a:pt x="527" y="58"/>
                  </a:lnTo>
                  <a:lnTo>
                    <a:pt x="524" y="76"/>
                  </a:lnTo>
                  <a:lnTo>
                    <a:pt x="515" y="93"/>
                  </a:lnTo>
                  <a:lnTo>
                    <a:pt x="502" y="105"/>
                  </a:lnTo>
                  <a:lnTo>
                    <a:pt x="487" y="113"/>
                  </a:lnTo>
                  <a:lnTo>
                    <a:pt x="468" y="116"/>
                  </a:lnTo>
                  <a:lnTo>
                    <a:pt x="59" y="116"/>
                  </a:lnTo>
                  <a:lnTo>
                    <a:pt x="40" y="113"/>
                  </a:lnTo>
                  <a:lnTo>
                    <a:pt x="24" y="105"/>
                  </a:lnTo>
                  <a:lnTo>
                    <a:pt x="11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40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4" name="Freeform 410">
              <a:extLst>
                <a:ext uri="{FF2B5EF4-FFF2-40B4-BE49-F238E27FC236}">
                  <a16:creationId xmlns="" xmlns:a16="http://schemas.microsoft.com/office/drawing/2014/main" id="{5E20FE8E-4750-4B70-8F5E-46D5EC9AEB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738" y="4511675"/>
              <a:ext cx="111125" cy="17462"/>
            </a:xfrm>
            <a:custGeom>
              <a:avLst/>
              <a:gdLst>
                <a:gd name="T0" fmla="*/ 59 w 703"/>
                <a:gd name="T1" fmla="*/ 0 h 116"/>
                <a:gd name="T2" fmla="*/ 644 w 703"/>
                <a:gd name="T3" fmla="*/ 0 h 116"/>
                <a:gd name="T4" fmla="*/ 662 w 703"/>
                <a:gd name="T5" fmla="*/ 3 h 116"/>
                <a:gd name="T6" fmla="*/ 678 w 703"/>
                <a:gd name="T7" fmla="*/ 12 h 116"/>
                <a:gd name="T8" fmla="*/ 691 w 703"/>
                <a:gd name="T9" fmla="*/ 24 h 116"/>
                <a:gd name="T10" fmla="*/ 699 w 703"/>
                <a:gd name="T11" fmla="*/ 40 h 116"/>
                <a:gd name="T12" fmla="*/ 703 w 703"/>
                <a:gd name="T13" fmla="*/ 58 h 116"/>
                <a:gd name="T14" fmla="*/ 699 w 703"/>
                <a:gd name="T15" fmla="*/ 76 h 116"/>
                <a:gd name="T16" fmla="*/ 691 w 703"/>
                <a:gd name="T17" fmla="*/ 93 h 116"/>
                <a:gd name="T18" fmla="*/ 678 w 703"/>
                <a:gd name="T19" fmla="*/ 105 h 116"/>
                <a:gd name="T20" fmla="*/ 662 w 703"/>
                <a:gd name="T21" fmla="*/ 113 h 116"/>
                <a:gd name="T22" fmla="*/ 644 w 703"/>
                <a:gd name="T23" fmla="*/ 116 h 116"/>
                <a:gd name="T24" fmla="*/ 59 w 703"/>
                <a:gd name="T25" fmla="*/ 116 h 116"/>
                <a:gd name="T26" fmla="*/ 39 w 703"/>
                <a:gd name="T27" fmla="*/ 113 h 116"/>
                <a:gd name="T28" fmla="*/ 23 w 703"/>
                <a:gd name="T29" fmla="*/ 105 h 116"/>
                <a:gd name="T30" fmla="*/ 11 w 703"/>
                <a:gd name="T31" fmla="*/ 93 h 116"/>
                <a:gd name="T32" fmla="*/ 3 w 703"/>
                <a:gd name="T33" fmla="*/ 76 h 116"/>
                <a:gd name="T34" fmla="*/ 0 w 703"/>
                <a:gd name="T35" fmla="*/ 58 h 116"/>
                <a:gd name="T36" fmla="*/ 3 w 703"/>
                <a:gd name="T37" fmla="*/ 40 h 116"/>
                <a:gd name="T38" fmla="*/ 11 w 703"/>
                <a:gd name="T39" fmla="*/ 24 h 116"/>
                <a:gd name="T40" fmla="*/ 23 w 703"/>
                <a:gd name="T41" fmla="*/ 12 h 116"/>
                <a:gd name="T42" fmla="*/ 39 w 703"/>
                <a:gd name="T43" fmla="*/ 3 h 116"/>
                <a:gd name="T44" fmla="*/ 59 w 70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3" h="116">
                  <a:moveTo>
                    <a:pt x="59" y="0"/>
                  </a:moveTo>
                  <a:lnTo>
                    <a:pt x="644" y="0"/>
                  </a:lnTo>
                  <a:lnTo>
                    <a:pt x="662" y="3"/>
                  </a:lnTo>
                  <a:lnTo>
                    <a:pt x="678" y="12"/>
                  </a:lnTo>
                  <a:lnTo>
                    <a:pt x="691" y="24"/>
                  </a:lnTo>
                  <a:lnTo>
                    <a:pt x="699" y="40"/>
                  </a:lnTo>
                  <a:lnTo>
                    <a:pt x="703" y="58"/>
                  </a:lnTo>
                  <a:lnTo>
                    <a:pt x="699" y="76"/>
                  </a:lnTo>
                  <a:lnTo>
                    <a:pt x="691" y="93"/>
                  </a:lnTo>
                  <a:lnTo>
                    <a:pt x="678" y="105"/>
                  </a:lnTo>
                  <a:lnTo>
                    <a:pt x="662" y="113"/>
                  </a:lnTo>
                  <a:lnTo>
                    <a:pt x="644" y="116"/>
                  </a:lnTo>
                  <a:lnTo>
                    <a:pt x="59" y="116"/>
                  </a:lnTo>
                  <a:lnTo>
                    <a:pt x="39" y="113"/>
                  </a:lnTo>
                  <a:lnTo>
                    <a:pt x="23" y="105"/>
                  </a:lnTo>
                  <a:lnTo>
                    <a:pt x="11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5" name="Freeform 411">
              <a:extLst>
                <a:ext uri="{FF2B5EF4-FFF2-40B4-BE49-F238E27FC236}">
                  <a16:creationId xmlns="" xmlns:a16="http://schemas.microsoft.com/office/drawing/2014/main" id="{DB67E355-C3EB-4998-A14B-93D9C0EBCA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1" y="4511675"/>
              <a:ext cx="17463" cy="17462"/>
            </a:xfrm>
            <a:custGeom>
              <a:avLst/>
              <a:gdLst>
                <a:gd name="T0" fmla="*/ 58 w 117"/>
                <a:gd name="T1" fmla="*/ 0 h 115"/>
                <a:gd name="T2" fmla="*/ 74 w 117"/>
                <a:gd name="T3" fmla="*/ 2 h 115"/>
                <a:gd name="T4" fmla="*/ 88 w 117"/>
                <a:gd name="T5" fmla="*/ 6 h 115"/>
                <a:gd name="T6" fmla="*/ 100 w 117"/>
                <a:gd name="T7" fmla="*/ 16 h 115"/>
                <a:gd name="T8" fmla="*/ 109 w 117"/>
                <a:gd name="T9" fmla="*/ 28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09 w 117"/>
                <a:gd name="T17" fmla="*/ 86 h 115"/>
                <a:gd name="T18" fmla="*/ 100 w 117"/>
                <a:gd name="T19" fmla="*/ 98 h 115"/>
                <a:gd name="T20" fmla="*/ 88 w 117"/>
                <a:gd name="T21" fmla="*/ 108 h 115"/>
                <a:gd name="T22" fmla="*/ 74 w 117"/>
                <a:gd name="T23" fmla="*/ 113 h 115"/>
                <a:gd name="T24" fmla="*/ 59 w 117"/>
                <a:gd name="T25" fmla="*/ 115 h 115"/>
                <a:gd name="T26" fmla="*/ 43 w 117"/>
                <a:gd name="T27" fmla="*/ 113 h 115"/>
                <a:gd name="T28" fmla="*/ 29 w 117"/>
                <a:gd name="T29" fmla="*/ 107 h 115"/>
                <a:gd name="T30" fmla="*/ 17 w 117"/>
                <a:gd name="T31" fmla="*/ 97 h 115"/>
                <a:gd name="T32" fmla="*/ 8 w 117"/>
                <a:gd name="T33" fmla="*/ 86 h 115"/>
                <a:gd name="T34" fmla="*/ 3 w 117"/>
                <a:gd name="T35" fmla="*/ 72 h 115"/>
                <a:gd name="T36" fmla="*/ 0 w 117"/>
                <a:gd name="T37" fmla="*/ 57 h 115"/>
                <a:gd name="T38" fmla="*/ 3 w 117"/>
                <a:gd name="T39" fmla="*/ 42 h 115"/>
                <a:gd name="T40" fmla="*/ 8 w 117"/>
                <a:gd name="T41" fmla="*/ 28 h 115"/>
                <a:gd name="T42" fmla="*/ 17 w 117"/>
                <a:gd name="T43" fmla="*/ 16 h 115"/>
                <a:gd name="T44" fmla="*/ 29 w 117"/>
                <a:gd name="T45" fmla="*/ 7 h 115"/>
                <a:gd name="T46" fmla="*/ 43 w 117"/>
                <a:gd name="T47" fmla="*/ 2 h 115"/>
                <a:gd name="T48" fmla="*/ 58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8" y="0"/>
                  </a:moveTo>
                  <a:lnTo>
                    <a:pt x="74" y="2"/>
                  </a:lnTo>
                  <a:lnTo>
                    <a:pt x="88" y="6"/>
                  </a:lnTo>
                  <a:lnTo>
                    <a:pt x="100" y="16"/>
                  </a:lnTo>
                  <a:lnTo>
                    <a:pt x="109" y="28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09" y="86"/>
                  </a:lnTo>
                  <a:lnTo>
                    <a:pt x="100" y="98"/>
                  </a:lnTo>
                  <a:lnTo>
                    <a:pt x="88" y="108"/>
                  </a:lnTo>
                  <a:lnTo>
                    <a:pt x="74" y="113"/>
                  </a:lnTo>
                  <a:lnTo>
                    <a:pt x="59" y="115"/>
                  </a:lnTo>
                  <a:lnTo>
                    <a:pt x="43" y="113"/>
                  </a:lnTo>
                  <a:lnTo>
                    <a:pt x="29" y="107"/>
                  </a:lnTo>
                  <a:lnTo>
                    <a:pt x="17" y="97"/>
                  </a:lnTo>
                  <a:lnTo>
                    <a:pt x="8" y="86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3" y="42"/>
                  </a:lnTo>
                  <a:lnTo>
                    <a:pt x="8" y="28"/>
                  </a:lnTo>
                  <a:lnTo>
                    <a:pt x="17" y="16"/>
                  </a:lnTo>
                  <a:lnTo>
                    <a:pt x="29" y="7"/>
                  </a:lnTo>
                  <a:lnTo>
                    <a:pt x="43" y="2"/>
                  </a:lnTo>
                  <a:lnTo>
                    <a:pt x="5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6" name="Freeform 412">
              <a:extLst>
                <a:ext uri="{FF2B5EF4-FFF2-40B4-BE49-F238E27FC236}">
                  <a16:creationId xmlns="" xmlns:a16="http://schemas.microsoft.com/office/drawing/2014/main" id="{B405D405-1D05-493C-B124-927DFC0894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1" y="4557713"/>
              <a:ext cx="19050" cy="17462"/>
            </a:xfrm>
            <a:custGeom>
              <a:avLst/>
              <a:gdLst>
                <a:gd name="T0" fmla="*/ 59 w 117"/>
                <a:gd name="T1" fmla="*/ 0 h 115"/>
                <a:gd name="T2" fmla="*/ 74 w 117"/>
                <a:gd name="T3" fmla="*/ 1 h 115"/>
                <a:gd name="T4" fmla="*/ 87 w 117"/>
                <a:gd name="T5" fmla="*/ 6 h 115"/>
                <a:gd name="T6" fmla="*/ 100 w 117"/>
                <a:gd name="T7" fmla="*/ 16 h 115"/>
                <a:gd name="T8" fmla="*/ 109 w 117"/>
                <a:gd name="T9" fmla="*/ 27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10 w 117"/>
                <a:gd name="T17" fmla="*/ 87 h 115"/>
                <a:gd name="T18" fmla="*/ 100 w 117"/>
                <a:gd name="T19" fmla="*/ 98 h 115"/>
                <a:gd name="T20" fmla="*/ 87 w 117"/>
                <a:gd name="T21" fmla="*/ 108 h 115"/>
                <a:gd name="T22" fmla="*/ 74 w 117"/>
                <a:gd name="T23" fmla="*/ 113 h 115"/>
                <a:gd name="T24" fmla="*/ 59 w 117"/>
                <a:gd name="T25" fmla="*/ 115 h 115"/>
                <a:gd name="T26" fmla="*/ 44 w 117"/>
                <a:gd name="T27" fmla="*/ 113 h 115"/>
                <a:gd name="T28" fmla="*/ 29 w 117"/>
                <a:gd name="T29" fmla="*/ 108 h 115"/>
                <a:gd name="T30" fmla="*/ 17 w 117"/>
                <a:gd name="T31" fmla="*/ 98 h 115"/>
                <a:gd name="T32" fmla="*/ 8 w 117"/>
                <a:gd name="T33" fmla="*/ 87 h 115"/>
                <a:gd name="T34" fmla="*/ 2 w 117"/>
                <a:gd name="T35" fmla="*/ 72 h 115"/>
                <a:gd name="T36" fmla="*/ 0 w 117"/>
                <a:gd name="T37" fmla="*/ 57 h 115"/>
                <a:gd name="T38" fmla="*/ 2 w 117"/>
                <a:gd name="T39" fmla="*/ 42 h 115"/>
                <a:gd name="T40" fmla="*/ 8 w 117"/>
                <a:gd name="T41" fmla="*/ 27 h 115"/>
                <a:gd name="T42" fmla="*/ 17 w 117"/>
                <a:gd name="T43" fmla="*/ 16 h 115"/>
                <a:gd name="T44" fmla="*/ 29 w 117"/>
                <a:gd name="T45" fmla="*/ 6 h 115"/>
                <a:gd name="T46" fmla="*/ 44 w 117"/>
                <a:gd name="T47" fmla="*/ 1 h 115"/>
                <a:gd name="T48" fmla="*/ 59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9" y="0"/>
                  </a:moveTo>
                  <a:lnTo>
                    <a:pt x="74" y="1"/>
                  </a:lnTo>
                  <a:lnTo>
                    <a:pt x="87" y="6"/>
                  </a:lnTo>
                  <a:lnTo>
                    <a:pt x="100" y="16"/>
                  </a:lnTo>
                  <a:lnTo>
                    <a:pt x="109" y="27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10" y="87"/>
                  </a:lnTo>
                  <a:lnTo>
                    <a:pt x="100" y="98"/>
                  </a:lnTo>
                  <a:lnTo>
                    <a:pt x="87" y="108"/>
                  </a:lnTo>
                  <a:lnTo>
                    <a:pt x="74" y="113"/>
                  </a:lnTo>
                  <a:lnTo>
                    <a:pt x="59" y="115"/>
                  </a:lnTo>
                  <a:lnTo>
                    <a:pt x="44" y="113"/>
                  </a:lnTo>
                  <a:lnTo>
                    <a:pt x="29" y="108"/>
                  </a:lnTo>
                  <a:lnTo>
                    <a:pt x="17" y="98"/>
                  </a:lnTo>
                  <a:lnTo>
                    <a:pt x="8" y="87"/>
                  </a:lnTo>
                  <a:lnTo>
                    <a:pt x="2" y="72"/>
                  </a:lnTo>
                  <a:lnTo>
                    <a:pt x="0" y="57"/>
                  </a:lnTo>
                  <a:lnTo>
                    <a:pt x="2" y="42"/>
                  </a:lnTo>
                  <a:lnTo>
                    <a:pt x="8" y="27"/>
                  </a:lnTo>
                  <a:lnTo>
                    <a:pt x="17" y="16"/>
                  </a:lnTo>
                  <a:lnTo>
                    <a:pt x="29" y="6"/>
                  </a:lnTo>
                  <a:lnTo>
                    <a:pt x="44" y="1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7" name="Freeform 413">
              <a:extLst>
                <a:ext uri="{FF2B5EF4-FFF2-40B4-BE49-F238E27FC236}">
                  <a16:creationId xmlns="" xmlns:a16="http://schemas.microsoft.com/office/drawing/2014/main" id="{0C9BD64F-DA0A-4B0D-91CC-A34C9FD6044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526" y="4557713"/>
              <a:ext cx="17463" cy="17462"/>
            </a:xfrm>
            <a:custGeom>
              <a:avLst/>
              <a:gdLst>
                <a:gd name="T0" fmla="*/ 58 w 117"/>
                <a:gd name="T1" fmla="*/ 0 h 115"/>
                <a:gd name="T2" fmla="*/ 73 w 117"/>
                <a:gd name="T3" fmla="*/ 1 h 115"/>
                <a:gd name="T4" fmla="*/ 87 w 117"/>
                <a:gd name="T5" fmla="*/ 6 h 115"/>
                <a:gd name="T6" fmla="*/ 100 w 117"/>
                <a:gd name="T7" fmla="*/ 16 h 115"/>
                <a:gd name="T8" fmla="*/ 108 w 117"/>
                <a:gd name="T9" fmla="*/ 27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10 w 117"/>
                <a:gd name="T17" fmla="*/ 86 h 115"/>
                <a:gd name="T18" fmla="*/ 100 w 117"/>
                <a:gd name="T19" fmla="*/ 97 h 115"/>
                <a:gd name="T20" fmla="*/ 87 w 117"/>
                <a:gd name="T21" fmla="*/ 107 h 115"/>
                <a:gd name="T22" fmla="*/ 73 w 117"/>
                <a:gd name="T23" fmla="*/ 113 h 115"/>
                <a:gd name="T24" fmla="*/ 58 w 117"/>
                <a:gd name="T25" fmla="*/ 115 h 115"/>
                <a:gd name="T26" fmla="*/ 44 w 117"/>
                <a:gd name="T27" fmla="*/ 113 h 115"/>
                <a:gd name="T28" fmla="*/ 29 w 117"/>
                <a:gd name="T29" fmla="*/ 108 h 115"/>
                <a:gd name="T30" fmla="*/ 17 w 117"/>
                <a:gd name="T31" fmla="*/ 98 h 115"/>
                <a:gd name="T32" fmla="*/ 7 w 117"/>
                <a:gd name="T33" fmla="*/ 87 h 115"/>
                <a:gd name="T34" fmla="*/ 2 w 117"/>
                <a:gd name="T35" fmla="*/ 72 h 115"/>
                <a:gd name="T36" fmla="*/ 0 w 117"/>
                <a:gd name="T37" fmla="*/ 57 h 115"/>
                <a:gd name="T38" fmla="*/ 2 w 117"/>
                <a:gd name="T39" fmla="*/ 42 h 115"/>
                <a:gd name="T40" fmla="*/ 7 w 117"/>
                <a:gd name="T41" fmla="*/ 27 h 115"/>
                <a:gd name="T42" fmla="*/ 17 w 117"/>
                <a:gd name="T43" fmla="*/ 16 h 115"/>
                <a:gd name="T44" fmla="*/ 29 w 117"/>
                <a:gd name="T45" fmla="*/ 6 h 115"/>
                <a:gd name="T46" fmla="*/ 44 w 117"/>
                <a:gd name="T47" fmla="*/ 1 h 115"/>
                <a:gd name="T48" fmla="*/ 58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8" y="0"/>
                  </a:moveTo>
                  <a:lnTo>
                    <a:pt x="73" y="1"/>
                  </a:lnTo>
                  <a:lnTo>
                    <a:pt x="87" y="6"/>
                  </a:lnTo>
                  <a:lnTo>
                    <a:pt x="100" y="16"/>
                  </a:lnTo>
                  <a:lnTo>
                    <a:pt x="108" y="27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10" y="86"/>
                  </a:lnTo>
                  <a:lnTo>
                    <a:pt x="100" y="97"/>
                  </a:lnTo>
                  <a:lnTo>
                    <a:pt x="87" y="107"/>
                  </a:lnTo>
                  <a:lnTo>
                    <a:pt x="73" y="113"/>
                  </a:lnTo>
                  <a:lnTo>
                    <a:pt x="58" y="115"/>
                  </a:lnTo>
                  <a:lnTo>
                    <a:pt x="44" y="113"/>
                  </a:lnTo>
                  <a:lnTo>
                    <a:pt x="29" y="108"/>
                  </a:lnTo>
                  <a:lnTo>
                    <a:pt x="17" y="98"/>
                  </a:lnTo>
                  <a:lnTo>
                    <a:pt x="7" y="87"/>
                  </a:lnTo>
                  <a:lnTo>
                    <a:pt x="2" y="72"/>
                  </a:lnTo>
                  <a:lnTo>
                    <a:pt x="0" y="57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7" y="16"/>
                  </a:lnTo>
                  <a:lnTo>
                    <a:pt x="29" y="6"/>
                  </a:lnTo>
                  <a:lnTo>
                    <a:pt x="44" y="1"/>
                  </a:lnTo>
                  <a:lnTo>
                    <a:pt x="5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8" name="Freeform 414">
              <a:extLst>
                <a:ext uri="{FF2B5EF4-FFF2-40B4-BE49-F238E27FC236}">
                  <a16:creationId xmlns="" xmlns:a16="http://schemas.microsoft.com/office/drawing/2014/main" id="{EE9B78FF-853D-41A0-B713-1E6DA9FA1DEA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4603750"/>
              <a:ext cx="73025" cy="79375"/>
            </a:xfrm>
            <a:custGeom>
              <a:avLst/>
              <a:gdLst>
                <a:gd name="T0" fmla="*/ 394 w 451"/>
                <a:gd name="T1" fmla="*/ 0 h 504"/>
                <a:gd name="T2" fmla="*/ 409 w 451"/>
                <a:gd name="T3" fmla="*/ 3 h 504"/>
                <a:gd name="T4" fmla="*/ 422 w 451"/>
                <a:gd name="T5" fmla="*/ 9 h 504"/>
                <a:gd name="T6" fmla="*/ 433 w 451"/>
                <a:gd name="T7" fmla="*/ 19 h 504"/>
                <a:gd name="T8" fmla="*/ 441 w 451"/>
                <a:gd name="T9" fmla="*/ 31 h 504"/>
                <a:gd name="T10" fmla="*/ 448 w 451"/>
                <a:gd name="T11" fmla="*/ 44 h 504"/>
                <a:gd name="T12" fmla="*/ 451 w 451"/>
                <a:gd name="T13" fmla="*/ 58 h 504"/>
                <a:gd name="T14" fmla="*/ 450 w 451"/>
                <a:gd name="T15" fmla="*/ 72 h 504"/>
                <a:gd name="T16" fmla="*/ 444 w 451"/>
                <a:gd name="T17" fmla="*/ 86 h 504"/>
                <a:gd name="T18" fmla="*/ 435 w 451"/>
                <a:gd name="T19" fmla="*/ 97 h 504"/>
                <a:gd name="T20" fmla="*/ 421 w 451"/>
                <a:gd name="T21" fmla="*/ 107 h 504"/>
                <a:gd name="T22" fmla="*/ 394 w 451"/>
                <a:gd name="T23" fmla="*/ 124 h 504"/>
                <a:gd name="T24" fmla="*/ 371 w 451"/>
                <a:gd name="T25" fmla="*/ 143 h 504"/>
                <a:gd name="T26" fmla="*/ 351 w 451"/>
                <a:gd name="T27" fmla="*/ 165 h 504"/>
                <a:gd name="T28" fmla="*/ 335 w 451"/>
                <a:gd name="T29" fmla="*/ 188 h 504"/>
                <a:gd name="T30" fmla="*/ 321 w 451"/>
                <a:gd name="T31" fmla="*/ 213 h 504"/>
                <a:gd name="T32" fmla="*/ 310 w 451"/>
                <a:gd name="T33" fmla="*/ 241 h 504"/>
                <a:gd name="T34" fmla="*/ 303 w 451"/>
                <a:gd name="T35" fmla="*/ 270 h 504"/>
                <a:gd name="T36" fmla="*/ 296 w 451"/>
                <a:gd name="T37" fmla="*/ 299 h 504"/>
                <a:gd name="T38" fmla="*/ 291 w 451"/>
                <a:gd name="T39" fmla="*/ 329 h 504"/>
                <a:gd name="T40" fmla="*/ 288 w 451"/>
                <a:gd name="T41" fmla="*/ 358 h 504"/>
                <a:gd name="T42" fmla="*/ 286 w 451"/>
                <a:gd name="T43" fmla="*/ 389 h 504"/>
                <a:gd name="T44" fmla="*/ 285 w 451"/>
                <a:gd name="T45" fmla="*/ 419 h 504"/>
                <a:gd name="T46" fmla="*/ 284 w 451"/>
                <a:gd name="T47" fmla="*/ 448 h 504"/>
                <a:gd name="T48" fmla="*/ 281 w 451"/>
                <a:gd name="T49" fmla="*/ 467 h 504"/>
                <a:gd name="T50" fmla="*/ 273 w 451"/>
                <a:gd name="T51" fmla="*/ 482 h 504"/>
                <a:gd name="T52" fmla="*/ 261 w 451"/>
                <a:gd name="T53" fmla="*/ 493 h 504"/>
                <a:gd name="T54" fmla="*/ 248 w 451"/>
                <a:gd name="T55" fmla="*/ 501 h 504"/>
                <a:gd name="T56" fmla="*/ 232 w 451"/>
                <a:gd name="T57" fmla="*/ 504 h 504"/>
                <a:gd name="T58" fmla="*/ 216 w 451"/>
                <a:gd name="T59" fmla="*/ 504 h 504"/>
                <a:gd name="T60" fmla="*/ 199 w 451"/>
                <a:gd name="T61" fmla="*/ 499 h 504"/>
                <a:gd name="T62" fmla="*/ 184 w 451"/>
                <a:gd name="T63" fmla="*/ 489 h 504"/>
                <a:gd name="T64" fmla="*/ 20 w 451"/>
                <a:gd name="T65" fmla="*/ 353 h 504"/>
                <a:gd name="T66" fmla="*/ 8 w 451"/>
                <a:gd name="T67" fmla="*/ 340 h 504"/>
                <a:gd name="T68" fmla="*/ 2 w 451"/>
                <a:gd name="T69" fmla="*/ 327 h 504"/>
                <a:gd name="T70" fmla="*/ 0 w 451"/>
                <a:gd name="T71" fmla="*/ 313 h 504"/>
                <a:gd name="T72" fmla="*/ 3 w 451"/>
                <a:gd name="T73" fmla="*/ 299 h 504"/>
                <a:gd name="T74" fmla="*/ 9 w 451"/>
                <a:gd name="T75" fmla="*/ 286 h 504"/>
                <a:gd name="T76" fmla="*/ 18 w 451"/>
                <a:gd name="T77" fmla="*/ 276 h 504"/>
                <a:gd name="T78" fmla="*/ 29 w 451"/>
                <a:gd name="T79" fmla="*/ 266 h 504"/>
                <a:gd name="T80" fmla="*/ 42 w 451"/>
                <a:gd name="T81" fmla="*/ 260 h 504"/>
                <a:gd name="T82" fmla="*/ 57 w 451"/>
                <a:gd name="T83" fmla="*/ 257 h 504"/>
                <a:gd name="T84" fmla="*/ 72 w 451"/>
                <a:gd name="T85" fmla="*/ 257 h 504"/>
                <a:gd name="T86" fmla="*/ 88 w 451"/>
                <a:gd name="T87" fmla="*/ 261 h 504"/>
                <a:gd name="T88" fmla="*/ 102 w 451"/>
                <a:gd name="T89" fmla="*/ 271 h 504"/>
                <a:gd name="T90" fmla="*/ 175 w 451"/>
                <a:gd name="T91" fmla="*/ 331 h 504"/>
                <a:gd name="T92" fmla="*/ 180 w 451"/>
                <a:gd name="T93" fmla="*/ 295 h 504"/>
                <a:gd name="T94" fmla="*/ 187 w 451"/>
                <a:gd name="T95" fmla="*/ 260 h 504"/>
                <a:gd name="T96" fmla="*/ 195 w 451"/>
                <a:gd name="T97" fmla="*/ 225 h 504"/>
                <a:gd name="T98" fmla="*/ 206 w 451"/>
                <a:gd name="T99" fmla="*/ 192 h 504"/>
                <a:gd name="T100" fmla="*/ 219 w 451"/>
                <a:gd name="T101" fmla="*/ 160 h 504"/>
                <a:gd name="T102" fmla="*/ 235 w 451"/>
                <a:gd name="T103" fmla="*/ 129 h 504"/>
                <a:gd name="T104" fmla="*/ 253 w 451"/>
                <a:gd name="T105" fmla="*/ 100 h 504"/>
                <a:gd name="T106" fmla="*/ 275 w 451"/>
                <a:gd name="T107" fmla="*/ 73 h 504"/>
                <a:gd name="T108" fmla="*/ 301 w 451"/>
                <a:gd name="T109" fmla="*/ 48 h 504"/>
                <a:gd name="T110" fmla="*/ 329 w 451"/>
                <a:gd name="T111" fmla="*/ 26 h 504"/>
                <a:gd name="T112" fmla="*/ 362 w 451"/>
                <a:gd name="T113" fmla="*/ 6 h 504"/>
                <a:gd name="T114" fmla="*/ 378 w 451"/>
                <a:gd name="T115" fmla="*/ 0 h 504"/>
                <a:gd name="T116" fmla="*/ 394 w 451"/>
                <a:gd name="T11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" h="504">
                  <a:moveTo>
                    <a:pt x="394" y="0"/>
                  </a:moveTo>
                  <a:lnTo>
                    <a:pt x="409" y="3"/>
                  </a:lnTo>
                  <a:lnTo>
                    <a:pt x="422" y="9"/>
                  </a:lnTo>
                  <a:lnTo>
                    <a:pt x="433" y="19"/>
                  </a:lnTo>
                  <a:lnTo>
                    <a:pt x="441" y="31"/>
                  </a:lnTo>
                  <a:lnTo>
                    <a:pt x="448" y="44"/>
                  </a:lnTo>
                  <a:lnTo>
                    <a:pt x="451" y="58"/>
                  </a:lnTo>
                  <a:lnTo>
                    <a:pt x="450" y="72"/>
                  </a:lnTo>
                  <a:lnTo>
                    <a:pt x="444" y="86"/>
                  </a:lnTo>
                  <a:lnTo>
                    <a:pt x="435" y="97"/>
                  </a:lnTo>
                  <a:lnTo>
                    <a:pt x="421" y="107"/>
                  </a:lnTo>
                  <a:lnTo>
                    <a:pt x="394" y="124"/>
                  </a:lnTo>
                  <a:lnTo>
                    <a:pt x="371" y="143"/>
                  </a:lnTo>
                  <a:lnTo>
                    <a:pt x="351" y="165"/>
                  </a:lnTo>
                  <a:lnTo>
                    <a:pt x="335" y="188"/>
                  </a:lnTo>
                  <a:lnTo>
                    <a:pt x="321" y="213"/>
                  </a:lnTo>
                  <a:lnTo>
                    <a:pt x="310" y="241"/>
                  </a:lnTo>
                  <a:lnTo>
                    <a:pt x="303" y="270"/>
                  </a:lnTo>
                  <a:lnTo>
                    <a:pt x="296" y="299"/>
                  </a:lnTo>
                  <a:lnTo>
                    <a:pt x="291" y="329"/>
                  </a:lnTo>
                  <a:lnTo>
                    <a:pt x="288" y="358"/>
                  </a:lnTo>
                  <a:lnTo>
                    <a:pt x="286" y="389"/>
                  </a:lnTo>
                  <a:lnTo>
                    <a:pt x="285" y="419"/>
                  </a:lnTo>
                  <a:lnTo>
                    <a:pt x="284" y="448"/>
                  </a:lnTo>
                  <a:lnTo>
                    <a:pt x="281" y="467"/>
                  </a:lnTo>
                  <a:lnTo>
                    <a:pt x="273" y="482"/>
                  </a:lnTo>
                  <a:lnTo>
                    <a:pt x="261" y="493"/>
                  </a:lnTo>
                  <a:lnTo>
                    <a:pt x="248" y="501"/>
                  </a:lnTo>
                  <a:lnTo>
                    <a:pt x="232" y="504"/>
                  </a:lnTo>
                  <a:lnTo>
                    <a:pt x="216" y="504"/>
                  </a:lnTo>
                  <a:lnTo>
                    <a:pt x="199" y="499"/>
                  </a:lnTo>
                  <a:lnTo>
                    <a:pt x="184" y="489"/>
                  </a:lnTo>
                  <a:lnTo>
                    <a:pt x="20" y="353"/>
                  </a:lnTo>
                  <a:lnTo>
                    <a:pt x="8" y="340"/>
                  </a:lnTo>
                  <a:lnTo>
                    <a:pt x="2" y="327"/>
                  </a:lnTo>
                  <a:lnTo>
                    <a:pt x="0" y="313"/>
                  </a:lnTo>
                  <a:lnTo>
                    <a:pt x="3" y="299"/>
                  </a:lnTo>
                  <a:lnTo>
                    <a:pt x="9" y="286"/>
                  </a:lnTo>
                  <a:lnTo>
                    <a:pt x="18" y="276"/>
                  </a:lnTo>
                  <a:lnTo>
                    <a:pt x="29" y="266"/>
                  </a:lnTo>
                  <a:lnTo>
                    <a:pt x="42" y="260"/>
                  </a:lnTo>
                  <a:lnTo>
                    <a:pt x="57" y="257"/>
                  </a:lnTo>
                  <a:lnTo>
                    <a:pt x="72" y="257"/>
                  </a:lnTo>
                  <a:lnTo>
                    <a:pt x="88" y="261"/>
                  </a:lnTo>
                  <a:lnTo>
                    <a:pt x="102" y="271"/>
                  </a:lnTo>
                  <a:lnTo>
                    <a:pt x="175" y="331"/>
                  </a:lnTo>
                  <a:lnTo>
                    <a:pt x="180" y="295"/>
                  </a:lnTo>
                  <a:lnTo>
                    <a:pt x="187" y="260"/>
                  </a:lnTo>
                  <a:lnTo>
                    <a:pt x="195" y="225"/>
                  </a:lnTo>
                  <a:lnTo>
                    <a:pt x="206" y="192"/>
                  </a:lnTo>
                  <a:lnTo>
                    <a:pt x="219" y="160"/>
                  </a:lnTo>
                  <a:lnTo>
                    <a:pt x="235" y="129"/>
                  </a:lnTo>
                  <a:lnTo>
                    <a:pt x="253" y="100"/>
                  </a:lnTo>
                  <a:lnTo>
                    <a:pt x="275" y="73"/>
                  </a:lnTo>
                  <a:lnTo>
                    <a:pt x="301" y="48"/>
                  </a:lnTo>
                  <a:lnTo>
                    <a:pt x="329" y="26"/>
                  </a:lnTo>
                  <a:lnTo>
                    <a:pt x="362" y="6"/>
                  </a:lnTo>
                  <a:lnTo>
                    <a:pt x="378" y="0"/>
                  </a:lnTo>
                  <a:lnTo>
                    <a:pt x="394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79" name="Freeform 415">
              <a:extLst>
                <a:ext uri="{FF2B5EF4-FFF2-40B4-BE49-F238E27FC236}">
                  <a16:creationId xmlns="" xmlns:a16="http://schemas.microsoft.com/office/drawing/2014/main" id="{C1FBF696-56BD-4656-8E9A-71D2F2D3B564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4638675"/>
              <a:ext cx="136525" cy="30162"/>
            </a:xfrm>
            <a:custGeom>
              <a:avLst/>
              <a:gdLst>
                <a:gd name="T0" fmla="*/ 420 w 855"/>
                <a:gd name="T1" fmla="*/ 2 h 197"/>
                <a:gd name="T2" fmla="*/ 447 w 855"/>
                <a:gd name="T3" fmla="*/ 17 h 197"/>
                <a:gd name="T4" fmla="*/ 470 w 855"/>
                <a:gd name="T5" fmla="*/ 48 h 197"/>
                <a:gd name="T6" fmla="*/ 502 w 855"/>
                <a:gd name="T7" fmla="*/ 72 h 197"/>
                <a:gd name="T8" fmla="*/ 538 w 855"/>
                <a:gd name="T9" fmla="*/ 77 h 197"/>
                <a:gd name="T10" fmla="*/ 577 w 855"/>
                <a:gd name="T11" fmla="*/ 69 h 197"/>
                <a:gd name="T12" fmla="*/ 617 w 855"/>
                <a:gd name="T13" fmla="*/ 54 h 197"/>
                <a:gd name="T14" fmla="*/ 657 w 855"/>
                <a:gd name="T15" fmla="*/ 37 h 197"/>
                <a:gd name="T16" fmla="*/ 696 w 855"/>
                <a:gd name="T17" fmla="*/ 24 h 197"/>
                <a:gd name="T18" fmla="*/ 732 w 855"/>
                <a:gd name="T19" fmla="*/ 20 h 197"/>
                <a:gd name="T20" fmla="*/ 779 w 855"/>
                <a:gd name="T21" fmla="*/ 29 h 197"/>
                <a:gd name="T22" fmla="*/ 814 w 855"/>
                <a:gd name="T23" fmla="*/ 51 h 197"/>
                <a:gd name="T24" fmla="*/ 844 w 855"/>
                <a:gd name="T25" fmla="*/ 86 h 197"/>
                <a:gd name="T26" fmla="*/ 855 w 855"/>
                <a:gd name="T27" fmla="*/ 116 h 197"/>
                <a:gd name="T28" fmla="*/ 848 w 855"/>
                <a:gd name="T29" fmla="*/ 141 h 197"/>
                <a:gd name="T30" fmla="*/ 827 w 855"/>
                <a:gd name="T31" fmla="*/ 160 h 197"/>
                <a:gd name="T32" fmla="*/ 799 w 855"/>
                <a:gd name="T33" fmla="*/ 170 h 197"/>
                <a:gd name="T34" fmla="*/ 769 w 855"/>
                <a:gd name="T35" fmla="*/ 166 h 197"/>
                <a:gd name="T36" fmla="*/ 743 w 855"/>
                <a:gd name="T37" fmla="*/ 144 h 197"/>
                <a:gd name="T38" fmla="*/ 729 w 855"/>
                <a:gd name="T39" fmla="*/ 143 h 197"/>
                <a:gd name="T40" fmla="*/ 698 w 855"/>
                <a:gd name="T41" fmla="*/ 151 h 197"/>
                <a:gd name="T42" fmla="*/ 656 w 855"/>
                <a:gd name="T43" fmla="*/ 162 h 197"/>
                <a:gd name="T44" fmla="*/ 610 w 855"/>
                <a:gd name="T45" fmla="*/ 176 h 197"/>
                <a:gd name="T46" fmla="*/ 564 w 855"/>
                <a:gd name="T47" fmla="*/ 188 h 197"/>
                <a:gd name="T48" fmla="*/ 524 w 855"/>
                <a:gd name="T49" fmla="*/ 196 h 197"/>
                <a:gd name="T50" fmla="*/ 497 w 855"/>
                <a:gd name="T51" fmla="*/ 197 h 197"/>
                <a:gd name="T52" fmla="*/ 448 w 855"/>
                <a:gd name="T53" fmla="*/ 180 h 197"/>
                <a:gd name="T54" fmla="*/ 407 w 855"/>
                <a:gd name="T55" fmla="*/ 152 h 197"/>
                <a:gd name="T56" fmla="*/ 358 w 855"/>
                <a:gd name="T57" fmla="*/ 150 h 197"/>
                <a:gd name="T58" fmla="*/ 293 w 855"/>
                <a:gd name="T59" fmla="*/ 177 h 197"/>
                <a:gd name="T60" fmla="*/ 229 w 855"/>
                <a:gd name="T61" fmla="*/ 193 h 197"/>
                <a:gd name="T62" fmla="*/ 165 w 855"/>
                <a:gd name="T63" fmla="*/ 195 h 197"/>
                <a:gd name="T64" fmla="*/ 102 w 855"/>
                <a:gd name="T65" fmla="*/ 180 h 197"/>
                <a:gd name="T66" fmla="*/ 43 w 855"/>
                <a:gd name="T67" fmla="*/ 146 h 197"/>
                <a:gd name="T68" fmla="*/ 4 w 855"/>
                <a:gd name="T69" fmla="*/ 103 h 197"/>
                <a:gd name="T70" fmla="*/ 0 w 855"/>
                <a:gd name="T71" fmla="*/ 72 h 197"/>
                <a:gd name="T72" fmla="*/ 12 w 855"/>
                <a:gd name="T73" fmla="*/ 42 h 197"/>
                <a:gd name="T74" fmla="*/ 37 w 855"/>
                <a:gd name="T75" fmla="*/ 23 h 197"/>
                <a:gd name="T76" fmla="*/ 68 w 855"/>
                <a:gd name="T77" fmla="*/ 20 h 197"/>
                <a:gd name="T78" fmla="*/ 98 w 855"/>
                <a:gd name="T79" fmla="*/ 37 h 197"/>
                <a:gd name="T80" fmla="*/ 143 w 855"/>
                <a:gd name="T81" fmla="*/ 70 h 197"/>
                <a:gd name="T82" fmla="*/ 190 w 855"/>
                <a:gd name="T83" fmla="*/ 82 h 197"/>
                <a:gd name="T84" fmla="*/ 238 w 855"/>
                <a:gd name="T85" fmla="*/ 77 h 197"/>
                <a:gd name="T86" fmla="*/ 286 w 855"/>
                <a:gd name="T87" fmla="*/ 59 h 197"/>
                <a:gd name="T88" fmla="*/ 333 w 855"/>
                <a:gd name="T89" fmla="*/ 33 h 197"/>
                <a:gd name="T90" fmla="*/ 376 w 855"/>
                <a:gd name="T91" fmla="*/ 8 h 197"/>
                <a:gd name="T92" fmla="*/ 405 w 855"/>
                <a:gd name="T9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5" h="197">
                  <a:moveTo>
                    <a:pt x="405" y="0"/>
                  </a:moveTo>
                  <a:lnTo>
                    <a:pt x="420" y="2"/>
                  </a:lnTo>
                  <a:lnTo>
                    <a:pt x="435" y="8"/>
                  </a:lnTo>
                  <a:lnTo>
                    <a:pt x="447" y="17"/>
                  </a:lnTo>
                  <a:lnTo>
                    <a:pt x="456" y="28"/>
                  </a:lnTo>
                  <a:lnTo>
                    <a:pt x="470" y="48"/>
                  </a:lnTo>
                  <a:lnTo>
                    <a:pt x="485" y="63"/>
                  </a:lnTo>
                  <a:lnTo>
                    <a:pt x="502" y="72"/>
                  </a:lnTo>
                  <a:lnTo>
                    <a:pt x="519" y="77"/>
                  </a:lnTo>
                  <a:lnTo>
                    <a:pt x="538" y="77"/>
                  </a:lnTo>
                  <a:lnTo>
                    <a:pt x="557" y="75"/>
                  </a:lnTo>
                  <a:lnTo>
                    <a:pt x="577" y="69"/>
                  </a:lnTo>
                  <a:lnTo>
                    <a:pt x="597" y="62"/>
                  </a:lnTo>
                  <a:lnTo>
                    <a:pt x="617" y="54"/>
                  </a:lnTo>
                  <a:lnTo>
                    <a:pt x="637" y="45"/>
                  </a:lnTo>
                  <a:lnTo>
                    <a:pt x="657" y="37"/>
                  </a:lnTo>
                  <a:lnTo>
                    <a:pt x="677" y="29"/>
                  </a:lnTo>
                  <a:lnTo>
                    <a:pt x="696" y="24"/>
                  </a:lnTo>
                  <a:lnTo>
                    <a:pt x="715" y="20"/>
                  </a:lnTo>
                  <a:lnTo>
                    <a:pt x="732" y="20"/>
                  </a:lnTo>
                  <a:lnTo>
                    <a:pt x="757" y="23"/>
                  </a:lnTo>
                  <a:lnTo>
                    <a:pt x="779" y="29"/>
                  </a:lnTo>
                  <a:lnTo>
                    <a:pt x="797" y="39"/>
                  </a:lnTo>
                  <a:lnTo>
                    <a:pt x="814" y="51"/>
                  </a:lnTo>
                  <a:lnTo>
                    <a:pt x="829" y="67"/>
                  </a:lnTo>
                  <a:lnTo>
                    <a:pt x="844" y="86"/>
                  </a:lnTo>
                  <a:lnTo>
                    <a:pt x="852" y="101"/>
                  </a:lnTo>
                  <a:lnTo>
                    <a:pt x="855" y="116"/>
                  </a:lnTo>
                  <a:lnTo>
                    <a:pt x="853" y="129"/>
                  </a:lnTo>
                  <a:lnTo>
                    <a:pt x="848" y="141"/>
                  </a:lnTo>
                  <a:lnTo>
                    <a:pt x="838" y="152"/>
                  </a:lnTo>
                  <a:lnTo>
                    <a:pt x="827" y="160"/>
                  </a:lnTo>
                  <a:lnTo>
                    <a:pt x="813" y="167"/>
                  </a:lnTo>
                  <a:lnTo>
                    <a:pt x="799" y="170"/>
                  </a:lnTo>
                  <a:lnTo>
                    <a:pt x="783" y="170"/>
                  </a:lnTo>
                  <a:lnTo>
                    <a:pt x="769" y="166"/>
                  </a:lnTo>
                  <a:lnTo>
                    <a:pt x="755" y="157"/>
                  </a:lnTo>
                  <a:lnTo>
                    <a:pt x="743" y="144"/>
                  </a:lnTo>
                  <a:lnTo>
                    <a:pt x="738" y="143"/>
                  </a:lnTo>
                  <a:lnTo>
                    <a:pt x="729" y="143"/>
                  </a:lnTo>
                  <a:lnTo>
                    <a:pt x="715" y="147"/>
                  </a:lnTo>
                  <a:lnTo>
                    <a:pt x="698" y="151"/>
                  </a:lnTo>
                  <a:lnTo>
                    <a:pt x="678" y="156"/>
                  </a:lnTo>
                  <a:lnTo>
                    <a:pt x="656" y="162"/>
                  </a:lnTo>
                  <a:lnTo>
                    <a:pt x="633" y="169"/>
                  </a:lnTo>
                  <a:lnTo>
                    <a:pt x="610" y="176"/>
                  </a:lnTo>
                  <a:lnTo>
                    <a:pt x="587" y="183"/>
                  </a:lnTo>
                  <a:lnTo>
                    <a:pt x="564" y="188"/>
                  </a:lnTo>
                  <a:lnTo>
                    <a:pt x="544" y="193"/>
                  </a:lnTo>
                  <a:lnTo>
                    <a:pt x="524" y="196"/>
                  </a:lnTo>
                  <a:lnTo>
                    <a:pt x="509" y="197"/>
                  </a:lnTo>
                  <a:lnTo>
                    <a:pt x="497" y="197"/>
                  </a:lnTo>
                  <a:lnTo>
                    <a:pt x="471" y="190"/>
                  </a:lnTo>
                  <a:lnTo>
                    <a:pt x="448" y="180"/>
                  </a:lnTo>
                  <a:lnTo>
                    <a:pt x="426" y="168"/>
                  </a:lnTo>
                  <a:lnTo>
                    <a:pt x="407" y="152"/>
                  </a:lnTo>
                  <a:lnTo>
                    <a:pt x="389" y="134"/>
                  </a:lnTo>
                  <a:lnTo>
                    <a:pt x="358" y="150"/>
                  </a:lnTo>
                  <a:lnTo>
                    <a:pt x="326" y="165"/>
                  </a:lnTo>
                  <a:lnTo>
                    <a:pt x="293" y="177"/>
                  </a:lnTo>
                  <a:lnTo>
                    <a:pt x="262" y="187"/>
                  </a:lnTo>
                  <a:lnTo>
                    <a:pt x="229" y="193"/>
                  </a:lnTo>
                  <a:lnTo>
                    <a:pt x="197" y="196"/>
                  </a:lnTo>
                  <a:lnTo>
                    <a:pt x="165" y="195"/>
                  </a:lnTo>
                  <a:lnTo>
                    <a:pt x="133" y="190"/>
                  </a:lnTo>
                  <a:lnTo>
                    <a:pt x="102" y="180"/>
                  </a:lnTo>
                  <a:lnTo>
                    <a:pt x="72" y="166"/>
                  </a:lnTo>
                  <a:lnTo>
                    <a:pt x="43" y="146"/>
                  </a:lnTo>
                  <a:lnTo>
                    <a:pt x="15" y="119"/>
                  </a:lnTo>
                  <a:lnTo>
                    <a:pt x="4" y="103"/>
                  </a:lnTo>
                  <a:lnTo>
                    <a:pt x="0" y="87"/>
                  </a:lnTo>
                  <a:lnTo>
                    <a:pt x="0" y="72"/>
                  </a:lnTo>
                  <a:lnTo>
                    <a:pt x="4" y="56"/>
                  </a:lnTo>
                  <a:lnTo>
                    <a:pt x="12" y="42"/>
                  </a:lnTo>
                  <a:lnTo>
                    <a:pt x="24" y="31"/>
                  </a:lnTo>
                  <a:lnTo>
                    <a:pt x="37" y="23"/>
                  </a:lnTo>
                  <a:lnTo>
                    <a:pt x="52" y="19"/>
                  </a:lnTo>
                  <a:lnTo>
                    <a:pt x="68" y="20"/>
                  </a:lnTo>
                  <a:lnTo>
                    <a:pt x="83" y="25"/>
                  </a:lnTo>
                  <a:lnTo>
                    <a:pt x="98" y="37"/>
                  </a:lnTo>
                  <a:lnTo>
                    <a:pt x="120" y="57"/>
                  </a:lnTo>
                  <a:lnTo>
                    <a:pt x="143" y="70"/>
                  </a:lnTo>
                  <a:lnTo>
                    <a:pt x="167" y="79"/>
                  </a:lnTo>
                  <a:lnTo>
                    <a:pt x="190" y="82"/>
                  </a:lnTo>
                  <a:lnTo>
                    <a:pt x="215" y="81"/>
                  </a:lnTo>
                  <a:lnTo>
                    <a:pt x="238" y="77"/>
                  </a:lnTo>
                  <a:lnTo>
                    <a:pt x="263" y="68"/>
                  </a:lnTo>
                  <a:lnTo>
                    <a:pt x="286" y="59"/>
                  </a:lnTo>
                  <a:lnTo>
                    <a:pt x="310" y="47"/>
                  </a:lnTo>
                  <a:lnTo>
                    <a:pt x="333" y="33"/>
                  </a:lnTo>
                  <a:lnTo>
                    <a:pt x="355" y="21"/>
                  </a:lnTo>
                  <a:lnTo>
                    <a:pt x="376" y="8"/>
                  </a:lnTo>
                  <a:lnTo>
                    <a:pt x="390" y="2"/>
                  </a:lnTo>
                  <a:lnTo>
                    <a:pt x="40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0" name="Freeform 416">
              <a:extLst>
                <a:ext uri="{FF2B5EF4-FFF2-40B4-BE49-F238E27FC236}">
                  <a16:creationId xmlns="" xmlns:a16="http://schemas.microsoft.com/office/drawing/2014/main" id="{FA39C3E3-8EA6-4EEF-801E-8BC4ADCBBFB5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1001" y="4305300"/>
              <a:ext cx="131763" cy="168275"/>
            </a:xfrm>
            <a:custGeom>
              <a:avLst/>
              <a:gdLst>
                <a:gd name="T0" fmla="*/ 235 w 824"/>
                <a:gd name="T1" fmla="*/ 221 h 1066"/>
                <a:gd name="T2" fmla="*/ 204 w 824"/>
                <a:gd name="T3" fmla="*/ 311 h 1066"/>
                <a:gd name="T4" fmla="*/ 166 w 824"/>
                <a:gd name="T5" fmla="*/ 393 h 1066"/>
                <a:gd name="T6" fmla="*/ 159 w 824"/>
                <a:gd name="T7" fmla="*/ 407 h 1066"/>
                <a:gd name="T8" fmla="*/ 172 w 824"/>
                <a:gd name="T9" fmla="*/ 465 h 1066"/>
                <a:gd name="T10" fmla="*/ 235 w 824"/>
                <a:gd name="T11" fmla="*/ 565 h 1066"/>
                <a:gd name="T12" fmla="*/ 318 w 824"/>
                <a:gd name="T13" fmla="*/ 640 h 1066"/>
                <a:gd name="T14" fmla="*/ 345 w 824"/>
                <a:gd name="T15" fmla="*/ 776 h 1066"/>
                <a:gd name="T16" fmla="*/ 161 w 824"/>
                <a:gd name="T17" fmla="*/ 887 h 1066"/>
                <a:gd name="T18" fmla="*/ 359 w 824"/>
                <a:gd name="T19" fmla="*/ 947 h 1066"/>
                <a:gd name="T20" fmla="*/ 564 w 824"/>
                <a:gd name="T21" fmla="*/ 928 h 1066"/>
                <a:gd name="T22" fmla="*/ 502 w 824"/>
                <a:gd name="T23" fmla="*/ 805 h 1066"/>
                <a:gd name="T24" fmla="*/ 470 w 824"/>
                <a:gd name="T25" fmla="*/ 737 h 1066"/>
                <a:gd name="T26" fmla="*/ 553 w 824"/>
                <a:gd name="T27" fmla="*/ 609 h 1066"/>
                <a:gd name="T28" fmla="*/ 612 w 824"/>
                <a:gd name="T29" fmla="*/ 505 h 1066"/>
                <a:gd name="T30" fmla="*/ 663 w 824"/>
                <a:gd name="T31" fmla="*/ 454 h 1066"/>
                <a:gd name="T32" fmla="*/ 660 w 824"/>
                <a:gd name="T33" fmla="*/ 394 h 1066"/>
                <a:gd name="T34" fmla="*/ 622 w 824"/>
                <a:gd name="T35" fmla="*/ 328 h 1066"/>
                <a:gd name="T36" fmla="*/ 597 w 824"/>
                <a:gd name="T37" fmla="*/ 262 h 1066"/>
                <a:gd name="T38" fmla="*/ 533 w 824"/>
                <a:gd name="T39" fmla="*/ 212 h 1066"/>
                <a:gd name="T40" fmla="*/ 412 w 824"/>
                <a:gd name="T41" fmla="*/ 192 h 1066"/>
                <a:gd name="T42" fmla="*/ 320 w 824"/>
                <a:gd name="T43" fmla="*/ 191 h 1066"/>
                <a:gd name="T44" fmla="*/ 197 w 824"/>
                <a:gd name="T45" fmla="*/ 0 h 1066"/>
                <a:gd name="T46" fmla="*/ 247 w 824"/>
                <a:gd name="T47" fmla="*/ 31 h 1066"/>
                <a:gd name="T48" fmla="*/ 319 w 824"/>
                <a:gd name="T49" fmla="*/ 72 h 1066"/>
                <a:gd name="T50" fmla="*/ 412 w 824"/>
                <a:gd name="T51" fmla="*/ 75 h 1066"/>
                <a:gd name="T52" fmla="*/ 573 w 824"/>
                <a:gd name="T53" fmla="*/ 102 h 1066"/>
                <a:gd name="T54" fmla="*/ 672 w 824"/>
                <a:gd name="T55" fmla="*/ 168 h 1066"/>
                <a:gd name="T56" fmla="*/ 724 w 824"/>
                <a:gd name="T57" fmla="*/ 258 h 1066"/>
                <a:gd name="T58" fmla="*/ 765 w 824"/>
                <a:gd name="T59" fmla="*/ 341 h 1066"/>
                <a:gd name="T60" fmla="*/ 782 w 824"/>
                <a:gd name="T61" fmla="*/ 446 h 1066"/>
                <a:gd name="T62" fmla="*/ 740 w 824"/>
                <a:gd name="T63" fmla="*/ 545 h 1066"/>
                <a:gd name="T64" fmla="*/ 656 w 824"/>
                <a:gd name="T65" fmla="*/ 672 h 1066"/>
                <a:gd name="T66" fmla="*/ 745 w 824"/>
                <a:gd name="T67" fmla="*/ 803 h 1066"/>
                <a:gd name="T68" fmla="*/ 824 w 824"/>
                <a:gd name="T69" fmla="*/ 920 h 1066"/>
                <a:gd name="T70" fmla="*/ 634 w 824"/>
                <a:gd name="T71" fmla="*/ 1027 h 1066"/>
                <a:gd name="T72" fmla="*/ 412 w 824"/>
                <a:gd name="T73" fmla="*/ 1066 h 1066"/>
                <a:gd name="T74" fmla="*/ 189 w 824"/>
                <a:gd name="T75" fmla="*/ 1027 h 1066"/>
                <a:gd name="T76" fmla="*/ 0 w 824"/>
                <a:gd name="T77" fmla="*/ 919 h 1066"/>
                <a:gd name="T78" fmla="*/ 73 w 824"/>
                <a:gd name="T79" fmla="*/ 804 h 1066"/>
                <a:gd name="T80" fmla="*/ 168 w 824"/>
                <a:gd name="T81" fmla="*/ 672 h 1066"/>
                <a:gd name="T82" fmla="*/ 84 w 824"/>
                <a:gd name="T83" fmla="*/ 545 h 1066"/>
                <a:gd name="T84" fmla="*/ 40 w 824"/>
                <a:gd name="T85" fmla="*/ 446 h 1066"/>
                <a:gd name="T86" fmla="*/ 67 w 824"/>
                <a:gd name="T87" fmla="*/ 327 h 1066"/>
                <a:gd name="T88" fmla="*/ 114 w 824"/>
                <a:gd name="T89" fmla="*/ 207 h 1066"/>
                <a:gd name="T90" fmla="*/ 132 w 824"/>
                <a:gd name="T91" fmla="*/ 165 h 1066"/>
                <a:gd name="T92" fmla="*/ 135 w 824"/>
                <a:gd name="T93" fmla="*/ 155 h 1066"/>
                <a:gd name="T94" fmla="*/ 126 w 824"/>
                <a:gd name="T95" fmla="*/ 97 h 1066"/>
                <a:gd name="T96" fmla="*/ 136 w 824"/>
                <a:gd name="T97" fmla="*/ 2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4" h="1066">
                  <a:moveTo>
                    <a:pt x="252" y="172"/>
                  </a:moveTo>
                  <a:lnTo>
                    <a:pt x="249" y="187"/>
                  </a:lnTo>
                  <a:lnTo>
                    <a:pt x="244" y="203"/>
                  </a:lnTo>
                  <a:lnTo>
                    <a:pt x="235" y="221"/>
                  </a:lnTo>
                  <a:lnTo>
                    <a:pt x="230" y="234"/>
                  </a:lnTo>
                  <a:lnTo>
                    <a:pt x="222" y="251"/>
                  </a:lnTo>
                  <a:lnTo>
                    <a:pt x="212" y="279"/>
                  </a:lnTo>
                  <a:lnTo>
                    <a:pt x="204" y="311"/>
                  </a:lnTo>
                  <a:lnTo>
                    <a:pt x="200" y="345"/>
                  </a:lnTo>
                  <a:lnTo>
                    <a:pt x="197" y="376"/>
                  </a:lnTo>
                  <a:lnTo>
                    <a:pt x="169" y="391"/>
                  </a:lnTo>
                  <a:lnTo>
                    <a:pt x="166" y="393"/>
                  </a:lnTo>
                  <a:lnTo>
                    <a:pt x="163" y="395"/>
                  </a:lnTo>
                  <a:lnTo>
                    <a:pt x="161" y="398"/>
                  </a:lnTo>
                  <a:lnTo>
                    <a:pt x="159" y="402"/>
                  </a:lnTo>
                  <a:lnTo>
                    <a:pt x="159" y="407"/>
                  </a:lnTo>
                  <a:lnTo>
                    <a:pt x="159" y="446"/>
                  </a:lnTo>
                  <a:lnTo>
                    <a:pt x="161" y="454"/>
                  </a:lnTo>
                  <a:lnTo>
                    <a:pt x="165" y="460"/>
                  </a:lnTo>
                  <a:lnTo>
                    <a:pt x="172" y="465"/>
                  </a:lnTo>
                  <a:lnTo>
                    <a:pt x="203" y="474"/>
                  </a:lnTo>
                  <a:lnTo>
                    <a:pt x="212" y="505"/>
                  </a:lnTo>
                  <a:lnTo>
                    <a:pt x="222" y="536"/>
                  </a:lnTo>
                  <a:lnTo>
                    <a:pt x="235" y="565"/>
                  </a:lnTo>
                  <a:lnTo>
                    <a:pt x="251" y="589"/>
                  </a:lnTo>
                  <a:lnTo>
                    <a:pt x="270" y="609"/>
                  </a:lnTo>
                  <a:lnTo>
                    <a:pt x="293" y="626"/>
                  </a:lnTo>
                  <a:lnTo>
                    <a:pt x="318" y="640"/>
                  </a:lnTo>
                  <a:lnTo>
                    <a:pt x="353" y="655"/>
                  </a:lnTo>
                  <a:lnTo>
                    <a:pt x="353" y="737"/>
                  </a:lnTo>
                  <a:lnTo>
                    <a:pt x="351" y="758"/>
                  </a:lnTo>
                  <a:lnTo>
                    <a:pt x="345" y="776"/>
                  </a:lnTo>
                  <a:lnTo>
                    <a:pt x="334" y="791"/>
                  </a:lnTo>
                  <a:lnTo>
                    <a:pt x="320" y="806"/>
                  </a:lnTo>
                  <a:lnTo>
                    <a:pt x="304" y="817"/>
                  </a:lnTo>
                  <a:lnTo>
                    <a:pt x="161" y="887"/>
                  </a:lnTo>
                  <a:lnTo>
                    <a:pt x="208" y="909"/>
                  </a:lnTo>
                  <a:lnTo>
                    <a:pt x="257" y="927"/>
                  </a:lnTo>
                  <a:lnTo>
                    <a:pt x="307" y="938"/>
                  </a:lnTo>
                  <a:lnTo>
                    <a:pt x="359" y="947"/>
                  </a:lnTo>
                  <a:lnTo>
                    <a:pt x="410" y="949"/>
                  </a:lnTo>
                  <a:lnTo>
                    <a:pt x="462" y="947"/>
                  </a:lnTo>
                  <a:lnTo>
                    <a:pt x="513" y="939"/>
                  </a:lnTo>
                  <a:lnTo>
                    <a:pt x="564" y="928"/>
                  </a:lnTo>
                  <a:lnTo>
                    <a:pt x="613" y="910"/>
                  </a:lnTo>
                  <a:lnTo>
                    <a:pt x="660" y="888"/>
                  </a:lnTo>
                  <a:lnTo>
                    <a:pt x="518" y="816"/>
                  </a:lnTo>
                  <a:lnTo>
                    <a:pt x="502" y="805"/>
                  </a:lnTo>
                  <a:lnTo>
                    <a:pt x="489" y="791"/>
                  </a:lnTo>
                  <a:lnTo>
                    <a:pt x="479" y="776"/>
                  </a:lnTo>
                  <a:lnTo>
                    <a:pt x="473" y="758"/>
                  </a:lnTo>
                  <a:lnTo>
                    <a:pt x="470" y="737"/>
                  </a:lnTo>
                  <a:lnTo>
                    <a:pt x="470" y="655"/>
                  </a:lnTo>
                  <a:lnTo>
                    <a:pt x="506" y="640"/>
                  </a:lnTo>
                  <a:lnTo>
                    <a:pt x="531" y="626"/>
                  </a:lnTo>
                  <a:lnTo>
                    <a:pt x="553" y="609"/>
                  </a:lnTo>
                  <a:lnTo>
                    <a:pt x="573" y="589"/>
                  </a:lnTo>
                  <a:lnTo>
                    <a:pt x="589" y="565"/>
                  </a:lnTo>
                  <a:lnTo>
                    <a:pt x="601" y="536"/>
                  </a:lnTo>
                  <a:lnTo>
                    <a:pt x="612" y="505"/>
                  </a:lnTo>
                  <a:lnTo>
                    <a:pt x="620" y="474"/>
                  </a:lnTo>
                  <a:lnTo>
                    <a:pt x="651" y="465"/>
                  </a:lnTo>
                  <a:lnTo>
                    <a:pt x="658" y="460"/>
                  </a:lnTo>
                  <a:lnTo>
                    <a:pt x="663" y="454"/>
                  </a:lnTo>
                  <a:lnTo>
                    <a:pt x="665" y="446"/>
                  </a:lnTo>
                  <a:lnTo>
                    <a:pt x="665" y="407"/>
                  </a:lnTo>
                  <a:lnTo>
                    <a:pt x="664" y="400"/>
                  </a:lnTo>
                  <a:lnTo>
                    <a:pt x="660" y="394"/>
                  </a:lnTo>
                  <a:lnTo>
                    <a:pt x="655" y="391"/>
                  </a:lnTo>
                  <a:lnTo>
                    <a:pt x="628" y="376"/>
                  </a:lnTo>
                  <a:lnTo>
                    <a:pt x="624" y="345"/>
                  </a:lnTo>
                  <a:lnTo>
                    <a:pt x="622" y="328"/>
                  </a:lnTo>
                  <a:lnTo>
                    <a:pt x="617" y="311"/>
                  </a:lnTo>
                  <a:lnTo>
                    <a:pt x="612" y="293"/>
                  </a:lnTo>
                  <a:lnTo>
                    <a:pt x="606" y="277"/>
                  </a:lnTo>
                  <a:lnTo>
                    <a:pt x="597" y="262"/>
                  </a:lnTo>
                  <a:lnTo>
                    <a:pt x="585" y="248"/>
                  </a:lnTo>
                  <a:lnTo>
                    <a:pt x="572" y="234"/>
                  </a:lnTo>
                  <a:lnTo>
                    <a:pt x="553" y="222"/>
                  </a:lnTo>
                  <a:lnTo>
                    <a:pt x="533" y="212"/>
                  </a:lnTo>
                  <a:lnTo>
                    <a:pt x="510" y="203"/>
                  </a:lnTo>
                  <a:lnTo>
                    <a:pt x="481" y="197"/>
                  </a:lnTo>
                  <a:lnTo>
                    <a:pt x="449" y="194"/>
                  </a:lnTo>
                  <a:lnTo>
                    <a:pt x="412" y="192"/>
                  </a:lnTo>
                  <a:lnTo>
                    <a:pt x="403" y="193"/>
                  </a:lnTo>
                  <a:lnTo>
                    <a:pt x="395" y="193"/>
                  </a:lnTo>
                  <a:lnTo>
                    <a:pt x="357" y="194"/>
                  </a:lnTo>
                  <a:lnTo>
                    <a:pt x="320" y="191"/>
                  </a:lnTo>
                  <a:lnTo>
                    <a:pt x="285" y="183"/>
                  </a:lnTo>
                  <a:lnTo>
                    <a:pt x="252" y="172"/>
                  </a:lnTo>
                  <a:close/>
                  <a:moveTo>
                    <a:pt x="180" y="0"/>
                  </a:moveTo>
                  <a:lnTo>
                    <a:pt x="197" y="0"/>
                  </a:lnTo>
                  <a:lnTo>
                    <a:pt x="214" y="5"/>
                  </a:lnTo>
                  <a:lnTo>
                    <a:pt x="228" y="13"/>
                  </a:lnTo>
                  <a:lnTo>
                    <a:pt x="241" y="25"/>
                  </a:lnTo>
                  <a:lnTo>
                    <a:pt x="247" y="31"/>
                  </a:lnTo>
                  <a:lnTo>
                    <a:pt x="257" y="40"/>
                  </a:lnTo>
                  <a:lnTo>
                    <a:pt x="271" y="51"/>
                  </a:lnTo>
                  <a:lnTo>
                    <a:pt x="296" y="64"/>
                  </a:lnTo>
                  <a:lnTo>
                    <a:pt x="319" y="72"/>
                  </a:lnTo>
                  <a:lnTo>
                    <a:pt x="343" y="76"/>
                  </a:lnTo>
                  <a:lnTo>
                    <a:pt x="365" y="78"/>
                  </a:lnTo>
                  <a:lnTo>
                    <a:pt x="385" y="76"/>
                  </a:lnTo>
                  <a:lnTo>
                    <a:pt x="412" y="75"/>
                  </a:lnTo>
                  <a:lnTo>
                    <a:pt x="459" y="78"/>
                  </a:lnTo>
                  <a:lnTo>
                    <a:pt x="500" y="83"/>
                  </a:lnTo>
                  <a:lnTo>
                    <a:pt x="539" y="91"/>
                  </a:lnTo>
                  <a:lnTo>
                    <a:pt x="573" y="102"/>
                  </a:lnTo>
                  <a:lnTo>
                    <a:pt x="602" y="116"/>
                  </a:lnTo>
                  <a:lnTo>
                    <a:pt x="629" y="131"/>
                  </a:lnTo>
                  <a:lnTo>
                    <a:pt x="651" y="149"/>
                  </a:lnTo>
                  <a:lnTo>
                    <a:pt x="672" y="168"/>
                  </a:lnTo>
                  <a:lnTo>
                    <a:pt x="689" y="190"/>
                  </a:lnTo>
                  <a:lnTo>
                    <a:pt x="702" y="212"/>
                  </a:lnTo>
                  <a:lnTo>
                    <a:pt x="714" y="235"/>
                  </a:lnTo>
                  <a:lnTo>
                    <a:pt x="724" y="258"/>
                  </a:lnTo>
                  <a:lnTo>
                    <a:pt x="731" y="282"/>
                  </a:lnTo>
                  <a:lnTo>
                    <a:pt x="737" y="306"/>
                  </a:lnTo>
                  <a:lnTo>
                    <a:pt x="752" y="322"/>
                  </a:lnTo>
                  <a:lnTo>
                    <a:pt x="765" y="341"/>
                  </a:lnTo>
                  <a:lnTo>
                    <a:pt x="775" y="362"/>
                  </a:lnTo>
                  <a:lnTo>
                    <a:pt x="780" y="384"/>
                  </a:lnTo>
                  <a:lnTo>
                    <a:pt x="782" y="407"/>
                  </a:lnTo>
                  <a:lnTo>
                    <a:pt x="782" y="446"/>
                  </a:lnTo>
                  <a:lnTo>
                    <a:pt x="779" y="474"/>
                  </a:lnTo>
                  <a:lnTo>
                    <a:pt x="771" y="501"/>
                  </a:lnTo>
                  <a:lnTo>
                    <a:pt x="758" y="524"/>
                  </a:lnTo>
                  <a:lnTo>
                    <a:pt x="740" y="545"/>
                  </a:lnTo>
                  <a:lnTo>
                    <a:pt x="717" y="562"/>
                  </a:lnTo>
                  <a:lnTo>
                    <a:pt x="700" y="602"/>
                  </a:lnTo>
                  <a:lnTo>
                    <a:pt x="680" y="639"/>
                  </a:lnTo>
                  <a:lnTo>
                    <a:pt x="656" y="672"/>
                  </a:lnTo>
                  <a:lnTo>
                    <a:pt x="627" y="700"/>
                  </a:lnTo>
                  <a:lnTo>
                    <a:pt x="595" y="724"/>
                  </a:lnTo>
                  <a:lnTo>
                    <a:pt x="718" y="787"/>
                  </a:lnTo>
                  <a:lnTo>
                    <a:pt x="745" y="803"/>
                  </a:lnTo>
                  <a:lnTo>
                    <a:pt x="768" y="824"/>
                  </a:lnTo>
                  <a:lnTo>
                    <a:pt x="788" y="848"/>
                  </a:lnTo>
                  <a:lnTo>
                    <a:pt x="804" y="876"/>
                  </a:lnTo>
                  <a:lnTo>
                    <a:pt x="824" y="920"/>
                  </a:lnTo>
                  <a:lnTo>
                    <a:pt x="784" y="948"/>
                  </a:lnTo>
                  <a:lnTo>
                    <a:pt x="737" y="979"/>
                  </a:lnTo>
                  <a:lnTo>
                    <a:pt x="685" y="1005"/>
                  </a:lnTo>
                  <a:lnTo>
                    <a:pt x="634" y="1027"/>
                  </a:lnTo>
                  <a:lnTo>
                    <a:pt x="580" y="1044"/>
                  </a:lnTo>
                  <a:lnTo>
                    <a:pt x="525" y="1057"/>
                  </a:lnTo>
                  <a:lnTo>
                    <a:pt x="468" y="1064"/>
                  </a:lnTo>
                  <a:lnTo>
                    <a:pt x="412" y="1066"/>
                  </a:lnTo>
                  <a:lnTo>
                    <a:pt x="354" y="1064"/>
                  </a:lnTo>
                  <a:lnTo>
                    <a:pt x="298" y="1057"/>
                  </a:lnTo>
                  <a:lnTo>
                    <a:pt x="243" y="1044"/>
                  </a:lnTo>
                  <a:lnTo>
                    <a:pt x="189" y="1027"/>
                  </a:lnTo>
                  <a:lnTo>
                    <a:pt x="136" y="1005"/>
                  </a:lnTo>
                  <a:lnTo>
                    <a:pt x="86" y="979"/>
                  </a:lnTo>
                  <a:lnTo>
                    <a:pt x="38" y="947"/>
                  </a:lnTo>
                  <a:lnTo>
                    <a:pt x="0" y="919"/>
                  </a:lnTo>
                  <a:lnTo>
                    <a:pt x="18" y="877"/>
                  </a:lnTo>
                  <a:lnTo>
                    <a:pt x="33" y="848"/>
                  </a:lnTo>
                  <a:lnTo>
                    <a:pt x="52" y="824"/>
                  </a:lnTo>
                  <a:lnTo>
                    <a:pt x="73" y="804"/>
                  </a:lnTo>
                  <a:lnTo>
                    <a:pt x="99" y="787"/>
                  </a:lnTo>
                  <a:lnTo>
                    <a:pt x="228" y="724"/>
                  </a:lnTo>
                  <a:lnTo>
                    <a:pt x="196" y="700"/>
                  </a:lnTo>
                  <a:lnTo>
                    <a:pt x="168" y="672"/>
                  </a:lnTo>
                  <a:lnTo>
                    <a:pt x="144" y="639"/>
                  </a:lnTo>
                  <a:lnTo>
                    <a:pt x="122" y="602"/>
                  </a:lnTo>
                  <a:lnTo>
                    <a:pt x="106" y="562"/>
                  </a:lnTo>
                  <a:lnTo>
                    <a:pt x="84" y="545"/>
                  </a:lnTo>
                  <a:lnTo>
                    <a:pt x="66" y="524"/>
                  </a:lnTo>
                  <a:lnTo>
                    <a:pt x="52" y="501"/>
                  </a:lnTo>
                  <a:lnTo>
                    <a:pt x="44" y="474"/>
                  </a:lnTo>
                  <a:lnTo>
                    <a:pt x="40" y="446"/>
                  </a:lnTo>
                  <a:lnTo>
                    <a:pt x="40" y="407"/>
                  </a:lnTo>
                  <a:lnTo>
                    <a:pt x="44" y="379"/>
                  </a:lnTo>
                  <a:lnTo>
                    <a:pt x="53" y="351"/>
                  </a:lnTo>
                  <a:lnTo>
                    <a:pt x="67" y="327"/>
                  </a:lnTo>
                  <a:lnTo>
                    <a:pt x="86" y="306"/>
                  </a:lnTo>
                  <a:lnTo>
                    <a:pt x="94" y="271"/>
                  </a:lnTo>
                  <a:lnTo>
                    <a:pt x="102" y="238"/>
                  </a:lnTo>
                  <a:lnTo>
                    <a:pt x="114" y="207"/>
                  </a:lnTo>
                  <a:lnTo>
                    <a:pt x="122" y="187"/>
                  </a:lnTo>
                  <a:lnTo>
                    <a:pt x="129" y="173"/>
                  </a:lnTo>
                  <a:lnTo>
                    <a:pt x="131" y="170"/>
                  </a:lnTo>
                  <a:lnTo>
                    <a:pt x="132" y="165"/>
                  </a:lnTo>
                  <a:lnTo>
                    <a:pt x="134" y="162"/>
                  </a:lnTo>
                  <a:lnTo>
                    <a:pt x="135" y="159"/>
                  </a:lnTo>
                  <a:lnTo>
                    <a:pt x="135" y="158"/>
                  </a:lnTo>
                  <a:lnTo>
                    <a:pt x="135" y="155"/>
                  </a:lnTo>
                  <a:lnTo>
                    <a:pt x="135" y="149"/>
                  </a:lnTo>
                  <a:lnTo>
                    <a:pt x="133" y="140"/>
                  </a:lnTo>
                  <a:lnTo>
                    <a:pt x="131" y="124"/>
                  </a:lnTo>
                  <a:lnTo>
                    <a:pt x="126" y="97"/>
                  </a:lnTo>
                  <a:lnTo>
                    <a:pt x="122" y="73"/>
                  </a:lnTo>
                  <a:lnTo>
                    <a:pt x="123" y="55"/>
                  </a:lnTo>
                  <a:lnTo>
                    <a:pt x="128" y="39"/>
                  </a:lnTo>
                  <a:lnTo>
                    <a:pt x="136" y="25"/>
                  </a:lnTo>
                  <a:lnTo>
                    <a:pt x="148" y="13"/>
                  </a:lnTo>
                  <a:lnTo>
                    <a:pt x="163" y="5"/>
                  </a:lnTo>
                  <a:lnTo>
                    <a:pt x="18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81" name="Овал 380">
            <a:extLst>
              <a:ext uri="{FF2B5EF4-FFF2-40B4-BE49-F238E27FC236}">
                <a16:creationId xmlns="" xmlns:a16="http://schemas.microsoft.com/office/drawing/2014/main" id="{652399B1-B146-4D42-9DC0-82A813D69E35}"/>
              </a:ext>
            </a:extLst>
          </p:cNvPr>
          <p:cNvSpPr/>
          <p:nvPr/>
        </p:nvSpPr>
        <p:spPr>
          <a:xfrm>
            <a:off x="7085130" y="2759569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82" name="Group 1224">
            <a:extLst>
              <a:ext uri="{FF2B5EF4-FFF2-40B4-BE49-F238E27FC236}">
                <a16:creationId xmlns="" xmlns:a16="http://schemas.microsoft.com/office/drawing/2014/main" id="{AC2BCF22-93B9-4FC9-BC56-82FD22798A77}"/>
              </a:ext>
            </a:extLst>
          </p:cNvPr>
          <p:cNvGrpSpPr/>
          <p:nvPr/>
        </p:nvGrpSpPr>
        <p:grpSpPr>
          <a:xfrm>
            <a:off x="7168133" y="2819325"/>
            <a:ext cx="169732" cy="233882"/>
            <a:chOff x="8212138" y="5005388"/>
            <a:chExt cx="403225" cy="555625"/>
          </a:xfrm>
          <a:solidFill>
            <a:srgbClr val="002B58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83" name="Freeform 537">
              <a:extLst>
                <a:ext uri="{FF2B5EF4-FFF2-40B4-BE49-F238E27FC236}">
                  <a16:creationId xmlns="" xmlns:a16="http://schemas.microsoft.com/office/drawing/2014/main" id="{510D072E-E47B-4046-A782-413666254756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2138" y="5005388"/>
              <a:ext cx="403225" cy="555625"/>
            </a:xfrm>
            <a:custGeom>
              <a:avLst/>
              <a:gdLst>
                <a:gd name="T0" fmla="*/ 140 w 2540"/>
                <a:gd name="T1" fmla="*/ 139 h 3500"/>
                <a:gd name="T2" fmla="*/ 140 w 2540"/>
                <a:gd name="T3" fmla="*/ 3361 h 3500"/>
                <a:gd name="T4" fmla="*/ 2394 w 2540"/>
                <a:gd name="T5" fmla="*/ 3361 h 3500"/>
                <a:gd name="T6" fmla="*/ 2401 w 2540"/>
                <a:gd name="T7" fmla="*/ 139 h 3500"/>
                <a:gd name="T8" fmla="*/ 140 w 2540"/>
                <a:gd name="T9" fmla="*/ 139 h 3500"/>
                <a:gd name="T10" fmla="*/ 70 w 2540"/>
                <a:gd name="T11" fmla="*/ 0 h 3500"/>
                <a:gd name="T12" fmla="*/ 2471 w 2540"/>
                <a:gd name="T13" fmla="*/ 0 h 3500"/>
                <a:gd name="T14" fmla="*/ 2489 w 2540"/>
                <a:gd name="T15" fmla="*/ 2 h 3500"/>
                <a:gd name="T16" fmla="*/ 2505 w 2540"/>
                <a:gd name="T17" fmla="*/ 10 h 3500"/>
                <a:gd name="T18" fmla="*/ 2520 w 2540"/>
                <a:gd name="T19" fmla="*/ 20 h 3500"/>
                <a:gd name="T20" fmla="*/ 2531 w 2540"/>
                <a:gd name="T21" fmla="*/ 35 h 3500"/>
                <a:gd name="T22" fmla="*/ 2538 w 2540"/>
                <a:gd name="T23" fmla="*/ 52 h 3500"/>
                <a:gd name="T24" fmla="*/ 2540 w 2540"/>
                <a:gd name="T25" fmla="*/ 70 h 3500"/>
                <a:gd name="T26" fmla="*/ 2535 w 2540"/>
                <a:gd name="T27" fmla="*/ 3430 h 3500"/>
                <a:gd name="T28" fmla="*/ 2531 w 2540"/>
                <a:gd name="T29" fmla="*/ 3449 h 3500"/>
                <a:gd name="T30" fmla="*/ 2525 w 2540"/>
                <a:gd name="T31" fmla="*/ 3466 h 3500"/>
                <a:gd name="T32" fmla="*/ 2513 w 2540"/>
                <a:gd name="T33" fmla="*/ 3480 h 3500"/>
                <a:gd name="T34" fmla="*/ 2500 w 2540"/>
                <a:gd name="T35" fmla="*/ 3490 h 3500"/>
                <a:gd name="T36" fmla="*/ 2483 w 2540"/>
                <a:gd name="T37" fmla="*/ 3498 h 3500"/>
                <a:gd name="T38" fmla="*/ 2465 w 2540"/>
                <a:gd name="T39" fmla="*/ 3500 h 3500"/>
                <a:gd name="T40" fmla="*/ 70 w 2540"/>
                <a:gd name="T41" fmla="*/ 3500 h 3500"/>
                <a:gd name="T42" fmla="*/ 52 w 2540"/>
                <a:gd name="T43" fmla="*/ 3498 h 3500"/>
                <a:gd name="T44" fmla="*/ 35 w 2540"/>
                <a:gd name="T45" fmla="*/ 3490 h 3500"/>
                <a:gd name="T46" fmla="*/ 21 w 2540"/>
                <a:gd name="T47" fmla="*/ 3480 h 3500"/>
                <a:gd name="T48" fmla="*/ 9 w 2540"/>
                <a:gd name="T49" fmla="*/ 3465 h 3500"/>
                <a:gd name="T50" fmla="*/ 3 w 2540"/>
                <a:gd name="T51" fmla="*/ 3449 h 3500"/>
                <a:gd name="T52" fmla="*/ 0 w 2540"/>
                <a:gd name="T53" fmla="*/ 3430 h 3500"/>
                <a:gd name="T54" fmla="*/ 0 w 2540"/>
                <a:gd name="T55" fmla="*/ 70 h 3500"/>
                <a:gd name="T56" fmla="*/ 3 w 2540"/>
                <a:gd name="T57" fmla="*/ 51 h 3500"/>
                <a:gd name="T58" fmla="*/ 9 w 2540"/>
                <a:gd name="T59" fmla="*/ 35 h 3500"/>
                <a:gd name="T60" fmla="*/ 21 w 2540"/>
                <a:gd name="T61" fmla="*/ 20 h 3500"/>
                <a:gd name="T62" fmla="*/ 35 w 2540"/>
                <a:gd name="T63" fmla="*/ 10 h 3500"/>
                <a:gd name="T64" fmla="*/ 52 w 2540"/>
                <a:gd name="T65" fmla="*/ 2 h 3500"/>
                <a:gd name="T66" fmla="*/ 70 w 2540"/>
                <a:gd name="T67" fmla="*/ 0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40" h="3500">
                  <a:moveTo>
                    <a:pt x="140" y="139"/>
                  </a:moveTo>
                  <a:lnTo>
                    <a:pt x="140" y="3361"/>
                  </a:lnTo>
                  <a:lnTo>
                    <a:pt x="2394" y="3361"/>
                  </a:lnTo>
                  <a:lnTo>
                    <a:pt x="2401" y="139"/>
                  </a:lnTo>
                  <a:lnTo>
                    <a:pt x="140" y="139"/>
                  </a:lnTo>
                  <a:close/>
                  <a:moveTo>
                    <a:pt x="70" y="0"/>
                  </a:moveTo>
                  <a:lnTo>
                    <a:pt x="2471" y="0"/>
                  </a:lnTo>
                  <a:lnTo>
                    <a:pt x="2489" y="2"/>
                  </a:lnTo>
                  <a:lnTo>
                    <a:pt x="2505" y="10"/>
                  </a:lnTo>
                  <a:lnTo>
                    <a:pt x="2520" y="20"/>
                  </a:lnTo>
                  <a:lnTo>
                    <a:pt x="2531" y="35"/>
                  </a:lnTo>
                  <a:lnTo>
                    <a:pt x="2538" y="52"/>
                  </a:lnTo>
                  <a:lnTo>
                    <a:pt x="2540" y="70"/>
                  </a:lnTo>
                  <a:lnTo>
                    <a:pt x="2535" y="3430"/>
                  </a:lnTo>
                  <a:lnTo>
                    <a:pt x="2531" y="3449"/>
                  </a:lnTo>
                  <a:lnTo>
                    <a:pt x="2525" y="3466"/>
                  </a:lnTo>
                  <a:lnTo>
                    <a:pt x="2513" y="3480"/>
                  </a:lnTo>
                  <a:lnTo>
                    <a:pt x="2500" y="3490"/>
                  </a:lnTo>
                  <a:lnTo>
                    <a:pt x="2483" y="3498"/>
                  </a:lnTo>
                  <a:lnTo>
                    <a:pt x="2465" y="3500"/>
                  </a:lnTo>
                  <a:lnTo>
                    <a:pt x="70" y="3500"/>
                  </a:lnTo>
                  <a:lnTo>
                    <a:pt x="52" y="3498"/>
                  </a:lnTo>
                  <a:lnTo>
                    <a:pt x="35" y="3490"/>
                  </a:lnTo>
                  <a:lnTo>
                    <a:pt x="21" y="3480"/>
                  </a:lnTo>
                  <a:lnTo>
                    <a:pt x="9" y="3465"/>
                  </a:lnTo>
                  <a:lnTo>
                    <a:pt x="3" y="3449"/>
                  </a:lnTo>
                  <a:lnTo>
                    <a:pt x="0" y="3430"/>
                  </a:lnTo>
                  <a:lnTo>
                    <a:pt x="0" y="70"/>
                  </a:lnTo>
                  <a:lnTo>
                    <a:pt x="3" y="51"/>
                  </a:lnTo>
                  <a:lnTo>
                    <a:pt x="9" y="35"/>
                  </a:lnTo>
                  <a:lnTo>
                    <a:pt x="21" y="20"/>
                  </a:lnTo>
                  <a:lnTo>
                    <a:pt x="35" y="10"/>
                  </a:lnTo>
                  <a:lnTo>
                    <a:pt x="52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4" name="Freeform 538">
              <a:extLst>
                <a:ext uri="{FF2B5EF4-FFF2-40B4-BE49-F238E27FC236}">
                  <a16:creationId xmlns="" xmlns:a16="http://schemas.microsoft.com/office/drawing/2014/main" id="{DE08A61D-60DB-4EF0-A1FB-445BFEA0AB12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601" y="5354638"/>
              <a:ext cx="222250" cy="168275"/>
            </a:xfrm>
            <a:custGeom>
              <a:avLst/>
              <a:gdLst>
                <a:gd name="T0" fmla="*/ 970 w 1401"/>
                <a:gd name="T1" fmla="*/ 600 h 1060"/>
                <a:gd name="T2" fmla="*/ 882 w 1401"/>
                <a:gd name="T3" fmla="*/ 671 h 1060"/>
                <a:gd name="T4" fmla="*/ 1060 w 1401"/>
                <a:gd name="T5" fmla="*/ 758 h 1060"/>
                <a:gd name="T6" fmla="*/ 1099 w 1401"/>
                <a:gd name="T7" fmla="*/ 720 h 1060"/>
                <a:gd name="T8" fmla="*/ 1015 w 1401"/>
                <a:gd name="T9" fmla="*/ 540 h 1060"/>
                <a:gd name="T10" fmla="*/ 285 w 1401"/>
                <a:gd name="T11" fmla="*/ 715 h 1060"/>
                <a:gd name="T12" fmla="*/ 333 w 1401"/>
                <a:gd name="T13" fmla="*/ 742 h 1060"/>
                <a:gd name="T14" fmla="*/ 354 w 1401"/>
                <a:gd name="T15" fmla="*/ 840 h 1060"/>
                <a:gd name="T16" fmla="*/ 461 w 1401"/>
                <a:gd name="T17" fmla="*/ 627 h 1060"/>
                <a:gd name="T18" fmla="*/ 390 w 1401"/>
                <a:gd name="T19" fmla="*/ 539 h 1060"/>
                <a:gd name="T20" fmla="*/ 632 w 1401"/>
                <a:gd name="T21" fmla="*/ 150 h 1060"/>
                <a:gd name="T22" fmla="*/ 546 w 1401"/>
                <a:gd name="T23" fmla="*/ 205 h 1060"/>
                <a:gd name="T24" fmla="*/ 493 w 1401"/>
                <a:gd name="T25" fmla="*/ 290 h 1060"/>
                <a:gd name="T26" fmla="*/ 485 w 1401"/>
                <a:gd name="T27" fmla="*/ 395 h 1060"/>
                <a:gd name="T28" fmla="*/ 524 w 1401"/>
                <a:gd name="T29" fmla="*/ 490 h 1060"/>
                <a:gd name="T30" fmla="*/ 600 w 1401"/>
                <a:gd name="T31" fmla="*/ 556 h 1060"/>
                <a:gd name="T32" fmla="*/ 702 w 1401"/>
                <a:gd name="T33" fmla="*/ 580 h 1060"/>
                <a:gd name="T34" fmla="*/ 803 w 1401"/>
                <a:gd name="T35" fmla="*/ 556 h 1060"/>
                <a:gd name="T36" fmla="*/ 880 w 1401"/>
                <a:gd name="T37" fmla="*/ 490 h 1060"/>
                <a:gd name="T38" fmla="*/ 920 w 1401"/>
                <a:gd name="T39" fmla="*/ 395 h 1060"/>
                <a:gd name="T40" fmla="*/ 912 w 1401"/>
                <a:gd name="T41" fmla="*/ 290 h 1060"/>
                <a:gd name="T42" fmla="*/ 859 w 1401"/>
                <a:gd name="T43" fmla="*/ 205 h 1060"/>
                <a:gd name="T44" fmla="*/ 771 w 1401"/>
                <a:gd name="T45" fmla="*/ 150 h 1060"/>
                <a:gd name="T46" fmla="*/ 702 w 1401"/>
                <a:gd name="T47" fmla="*/ 0 h 1060"/>
                <a:gd name="T48" fmla="*/ 843 w 1401"/>
                <a:gd name="T49" fmla="*/ 29 h 1060"/>
                <a:gd name="T50" fmla="*/ 957 w 1401"/>
                <a:gd name="T51" fmla="*/ 106 h 1060"/>
                <a:gd name="T52" fmla="*/ 1034 w 1401"/>
                <a:gd name="T53" fmla="*/ 220 h 1060"/>
                <a:gd name="T54" fmla="*/ 1062 w 1401"/>
                <a:gd name="T55" fmla="*/ 360 h 1060"/>
                <a:gd name="T56" fmla="*/ 1393 w 1401"/>
                <a:gd name="T57" fmla="*/ 727 h 1060"/>
                <a:gd name="T58" fmla="*/ 1398 w 1401"/>
                <a:gd name="T59" fmla="*/ 784 h 1060"/>
                <a:gd name="T60" fmla="*/ 1359 w 1401"/>
                <a:gd name="T61" fmla="*/ 825 h 1060"/>
                <a:gd name="T62" fmla="*/ 1171 w 1401"/>
                <a:gd name="T63" fmla="*/ 999 h 1060"/>
                <a:gd name="T64" fmla="*/ 1141 w 1401"/>
                <a:gd name="T65" fmla="*/ 1048 h 1060"/>
                <a:gd name="T66" fmla="*/ 1101 w 1401"/>
                <a:gd name="T67" fmla="*/ 1060 h 1060"/>
                <a:gd name="T68" fmla="*/ 1052 w 1401"/>
                <a:gd name="T69" fmla="*/ 1040 h 1060"/>
                <a:gd name="T70" fmla="*/ 672 w 1401"/>
                <a:gd name="T71" fmla="*/ 719 h 1060"/>
                <a:gd name="T72" fmla="*/ 319 w 1401"/>
                <a:gd name="T73" fmla="*/ 1058 h 1060"/>
                <a:gd name="T74" fmla="*/ 278 w 1401"/>
                <a:gd name="T75" fmla="*/ 1057 h 1060"/>
                <a:gd name="T76" fmla="*/ 237 w 1401"/>
                <a:gd name="T77" fmla="*/ 1018 h 1060"/>
                <a:gd name="T78" fmla="*/ 62 w 1401"/>
                <a:gd name="T79" fmla="*/ 830 h 1060"/>
                <a:gd name="T80" fmla="*/ 13 w 1401"/>
                <a:gd name="T81" fmla="*/ 801 h 1060"/>
                <a:gd name="T82" fmla="*/ 2 w 1401"/>
                <a:gd name="T83" fmla="*/ 745 h 1060"/>
                <a:gd name="T84" fmla="*/ 343 w 1401"/>
                <a:gd name="T85" fmla="*/ 389 h 1060"/>
                <a:gd name="T86" fmla="*/ 355 w 1401"/>
                <a:gd name="T87" fmla="*/ 264 h 1060"/>
                <a:gd name="T88" fmla="*/ 417 w 1401"/>
                <a:gd name="T89" fmla="*/ 140 h 1060"/>
                <a:gd name="T90" fmla="*/ 521 w 1401"/>
                <a:gd name="T91" fmla="*/ 50 h 1060"/>
                <a:gd name="T92" fmla="*/ 653 w 1401"/>
                <a:gd name="T93" fmla="*/ 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01" h="1060">
                  <a:moveTo>
                    <a:pt x="1015" y="540"/>
                  </a:moveTo>
                  <a:lnTo>
                    <a:pt x="993" y="572"/>
                  </a:lnTo>
                  <a:lnTo>
                    <a:pt x="970" y="600"/>
                  </a:lnTo>
                  <a:lnTo>
                    <a:pt x="943" y="627"/>
                  </a:lnTo>
                  <a:lnTo>
                    <a:pt x="914" y="651"/>
                  </a:lnTo>
                  <a:lnTo>
                    <a:pt x="882" y="671"/>
                  </a:lnTo>
                  <a:lnTo>
                    <a:pt x="1048" y="839"/>
                  </a:lnTo>
                  <a:lnTo>
                    <a:pt x="1055" y="776"/>
                  </a:lnTo>
                  <a:lnTo>
                    <a:pt x="1060" y="758"/>
                  </a:lnTo>
                  <a:lnTo>
                    <a:pt x="1069" y="742"/>
                  </a:lnTo>
                  <a:lnTo>
                    <a:pt x="1083" y="729"/>
                  </a:lnTo>
                  <a:lnTo>
                    <a:pt x="1099" y="720"/>
                  </a:lnTo>
                  <a:lnTo>
                    <a:pt x="1117" y="715"/>
                  </a:lnTo>
                  <a:lnTo>
                    <a:pt x="1181" y="707"/>
                  </a:lnTo>
                  <a:lnTo>
                    <a:pt x="1015" y="540"/>
                  </a:lnTo>
                  <a:close/>
                  <a:moveTo>
                    <a:pt x="390" y="539"/>
                  </a:moveTo>
                  <a:lnTo>
                    <a:pt x="221" y="707"/>
                  </a:lnTo>
                  <a:lnTo>
                    <a:pt x="285" y="715"/>
                  </a:lnTo>
                  <a:lnTo>
                    <a:pt x="304" y="720"/>
                  </a:lnTo>
                  <a:lnTo>
                    <a:pt x="320" y="729"/>
                  </a:lnTo>
                  <a:lnTo>
                    <a:pt x="333" y="742"/>
                  </a:lnTo>
                  <a:lnTo>
                    <a:pt x="342" y="758"/>
                  </a:lnTo>
                  <a:lnTo>
                    <a:pt x="346" y="776"/>
                  </a:lnTo>
                  <a:lnTo>
                    <a:pt x="354" y="840"/>
                  </a:lnTo>
                  <a:lnTo>
                    <a:pt x="522" y="671"/>
                  </a:lnTo>
                  <a:lnTo>
                    <a:pt x="490" y="651"/>
                  </a:lnTo>
                  <a:lnTo>
                    <a:pt x="461" y="627"/>
                  </a:lnTo>
                  <a:lnTo>
                    <a:pt x="435" y="600"/>
                  </a:lnTo>
                  <a:lnTo>
                    <a:pt x="410" y="570"/>
                  </a:lnTo>
                  <a:lnTo>
                    <a:pt x="390" y="539"/>
                  </a:lnTo>
                  <a:close/>
                  <a:moveTo>
                    <a:pt x="702" y="140"/>
                  </a:moveTo>
                  <a:lnTo>
                    <a:pt x="666" y="142"/>
                  </a:lnTo>
                  <a:lnTo>
                    <a:pt x="632" y="150"/>
                  </a:lnTo>
                  <a:lnTo>
                    <a:pt x="600" y="164"/>
                  </a:lnTo>
                  <a:lnTo>
                    <a:pt x="572" y="182"/>
                  </a:lnTo>
                  <a:lnTo>
                    <a:pt x="546" y="205"/>
                  </a:lnTo>
                  <a:lnTo>
                    <a:pt x="524" y="230"/>
                  </a:lnTo>
                  <a:lnTo>
                    <a:pt x="506" y="259"/>
                  </a:lnTo>
                  <a:lnTo>
                    <a:pt x="493" y="290"/>
                  </a:lnTo>
                  <a:lnTo>
                    <a:pt x="485" y="324"/>
                  </a:lnTo>
                  <a:lnTo>
                    <a:pt x="481" y="360"/>
                  </a:lnTo>
                  <a:lnTo>
                    <a:pt x="485" y="395"/>
                  </a:lnTo>
                  <a:lnTo>
                    <a:pt x="493" y="429"/>
                  </a:lnTo>
                  <a:lnTo>
                    <a:pt x="506" y="461"/>
                  </a:lnTo>
                  <a:lnTo>
                    <a:pt x="524" y="490"/>
                  </a:lnTo>
                  <a:lnTo>
                    <a:pt x="546" y="515"/>
                  </a:lnTo>
                  <a:lnTo>
                    <a:pt x="572" y="538"/>
                  </a:lnTo>
                  <a:lnTo>
                    <a:pt x="600" y="556"/>
                  </a:lnTo>
                  <a:lnTo>
                    <a:pt x="632" y="569"/>
                  </a:lnTo>
                  <a:lnTo>
                    <a:pt x="666" y="578"/>
                  </a:lnTo>
                  <a:lnTo>
                    <a:pt x="702" y="580"/>
                  </a:lnTo>
                  <a:lnTo>
                    <a:pt x="737" y="578"/>
                  </a:lnTo>
                  <a:lnTo>
                    <a:pt x="771" y="569"/>
                  </a:lnTo>
                  <a:lnTo>
                    <a:pt x="803" y="556"/>
                  </a:lnTo>
                  <a:lnTo>
                    <a:pt x="832" y="538"/>
                  </a:lnTo>
                  <a:lnTo>
                    <a:pt x="859" y="515"/>
                  </a:lnTo>
                  <a:lnTo>
                    <a:pt x="880" y="490"/>
                  </a:lnTo>
                  <a:lnTo>
                    <a:pt x="898" y="461"/>
                  </a:lnTo>
                  <a:lnTo>
                    <a:pt x="912" y="429"/>
                  </a:lnTo>
                  <a:lnTo>
                    <a:pt x="920" y="395"/>
                  </a:lnTo>
                  <a:lnTo>
                    <a:pt x="923" y="360"/>
                  </a:lnTo>
                  <a:lnTo>
                    <a:pt x="920" y="324"/>
                  </a:lnTo>
                  <a:lnTo>
                    <a:pt x="912" y="290"/>
                  </a:lnTo>
                  <a:lnTo>
                    <a:pt x="898" y="259"/>
                  </a:lnTo>
                  <a:lnTo>
                    <a:pt x="880" y="230"/>
                  </a:lnTo>
                  <a:lnTo>
                    <a:pt x="859" y="205"/>
                  </a:lnTo>
                  <a:lnTo>
                    <a:pt x="832" y="182"/>
                  </a:lnTo>
                  <a:lnTo>
                    <a:pt x="803" y="164"/>
                  </a:lnTo>
                  <a:lnTo>
                    <a:pt x="771" y="150"/>
                  </a:lnTo>
                  <a:lnTo>
                    <a:pt x="737" y="142"/>
                  </a:lnTo>
                  <a:lnTo>
                    <a:pt x="702" y="140"/>
                  </a:lnTo>
                  <a:close/>
                  <a:moveTo>
                    <a:pt x="702" y="0"/>
                  </a:moveTo>
                  <a:lnTo>
                    <a:pt x="751" y="3"/>
                  </a:lnTo>
                  <a:lnTo>
                    <a:pt x="798" y="13"/>
                  </a:lnTo>
                  <a:lnTo>
                    <a:pt x="843" y="29"/>
                  </a:lnTo>
                  <a:lnTo>
                    <a:pt x="884" y="50"/>
                  </a:lnTo>
                  <a:lnTo>
                    <a:pt x="922" y="75"/>
                  </a:lnTo>
                  <a:lnTo>
                    <a:pt x="957" y="106"/>
                  </a:lnTo>
                  <a:lnTo>
                    <a:pt x="987" y="140"/>
                  </a:lnTo>
                  <a:lnTo>
                    <a:pt x="1014" y="178"/>
                  </a:lnTo>
                  <a:lnTo>
                    <a:pt x="1034" y="220"/>
                  </a:lnTo>
                  <a:lnTo>
                    <a:pt x="1050" y="264"/>
                  </a:lnTo>
                  <a:lnTo>
                    <a:pt x="1059" y="312"/>
                  </a:lnTo>
                  <a:lnTo>
                    <a:pt x="1062" y="360"/>
                  </a:lnTo>
                  <a:lnTo>
                    <a:pt x="1061" y="389"/>
                  </a:lnTo>
                  <a:lnTo>
                    <a:pt x="1381" y="712"/>
                  </a:lnTo>
                  <a:lnTo>
                    <a:pt x="1393" y="727"/>
                  </a:lnTo>
                  <a:lnTo>
                    <a:pt x="1400" y="745"/>
                  </a:lnTo>
                  <a:lnTo>
                    <a:pt x="1401" y="765"/>
                  </a:lnTo>
                  <a:lnTo>
                    <a:pt x="1398" y="784"/>
                  </a:lnTo>
                  <a:lnTo>
                    <a:pt x="1389" y="801"/>
                  </a:lnTo>
                  <a:lnTo>
                    <a:pt x="1376" y="815"/>
                  </a:lnTo>
                  <a:lnTo>
                    <a:pt x="1359" y="825"/>
                  </a:lnTo>
                  <a:lnTo>
                    <a:pt x="1340" y="829"/>
                  </a:lnTo>
                  <a:lnTo>
                    <a:pt x="1188" y="847"/>
                  </a:lnTo>
                  <a:lnTo>
                    <a:pt x="1171" y="999"/>
                  </a:lnTo>
                  <a:lnTo>
                    <a:pt x="1166" y="1018"/>
                  </a:lnTo>
                  <a:lnTo>
                    <a:pt x="1155" y="1035"/>
                  </a:lnTo>
                  <a:lnTo>
                    <a:pt x="1141" y="1048"/>
                  </a:lnTo>
                  <a:lnTo>
                    <a:pt x="1124" y="1057"/>
                  </a:lnTo>
                  <a:lnTo>
                    <a:pt x="1112" y="1059"/>
                  </a:lnTo>
                  <a:lnTo>
                    <a:pt x="1101" y="1060"/>
                  </a:lnTo>
                  <a:lnTo>
                    <a:pt x="1083" y="1058"/>
                  </a:lnTo>
                  <a:lnTo>
                    <a:pt x="1066" y="1052"/>
                  </a:lnTo>
                  <a:lnTo>
                    <a:pt x="1052" y="1040"/>
                  </a:lnTo>
                  <a:lnTo>
                    <a:pt x="732" y="719"/>
                  </a:lnTo>
                  <a:lnTo>
                    <a:pt x="702" y="720"/>
                  </a:lnTo>
                  <a:lnTo>
                    <a:pt x="672" y="719"/>
                  </a:lnTo>
                  <a:lnTo>
                    <a:pt x="351" y="1040"/>
                  </a:lnTo>
                  <a:lnTo>
                    <a:pt x="336" y="1052"/>
                  </a:lnTo>
                  <a:lnTo>
                    <a:pt x="319" y="1058"/>
                  </a:lnTo>
                  <a:lnTo>
                    <a:pt x="301" y="1060"/>
                  </a:lnTo>
                  <a:lnTo>
                    <a:pt x="289" y="1059"/>
                  </a:lnTo>
                  <a:lnTo>
                    <a:pt x="278" y="1057"/>
                  </a:lnTo>
                  <a:lnTo>
                    <a:pt x="260" y="1048"/>
                  </a:lnTo>
                  <a:lnTo>
                    <a:pt x="247" y="1035"/>
                  </a:lnTo>
                  <a:lnTo>
                    <a:pt x="237" y="1018"/>
                  </a:lnTo>
                  <a:lnTo>
                    <a:pt x="232" y="999"/>
                  </a:lnTo>
                  <a:lnTo>
                    <a:pt x="214" y="847"/>
                  </a:lnTo>
                  <a:lnTo>
                    <a:pt x="62" y="830"/>
                  </a:lnTo>
                  <a:lnTo>
                    <a:pt x="43" y="825"/>
                  </a:lnTo>
                  <a:lnTo>
                    <a:pt x="27" y="815"/>
                  </a:lnTo>
                  <a:lnTo>
                    <a:pt x="13" y="801"/>
                  </a:lnTo>
                  <a:lnTo>
                    <a:pt x="4" y="784"/>
                  </a:lnTo>
                  <a:lnTo>
                    <a:pt x="0" y="765"/>
                  </a:lnTo>
                  <a:lnTo>
                    <a:pt x="2" y="745"/>
                  </a:lnTo>
                  <a:lnTo>
                    <a:pt x="9" y="727"/>
                  </a:lnTo>
                  <a:lnTo>
                    <a:pt x="20" y="712"/>
                  </a:lnTo>
                  <a:lnTo>
                    <a:pt x="343" y="389"/>
                  </a:lnTo>
                  <a:lnTo>
                    <a:pt x="342" y="360"/>
                  </a:lnTo>
                  <a:lnTo>
                    <a:pt x="345" y="312"/>
                  </a:lnTo>
                  <a:lnTo>
                    <a:pt x="355" y="264"/>
                  </a:lnTo>
                  <a:lnTo>
                    <a:pt x="370" y="220"/>
                  </a:lnTo>
                  <a:lnTo>
                    <a:pt x="391" y="178"/>
                  </a:lnTo>
                  <a:lnTo>
                    <a:pt x="417" y="140"/>
                  </a:lnTo>
                  <a:lnTo>
                    <a:pt x="447" y="106"/>
                  </a:lnTo>
                  <a:lnTo>
                    <a:pt x="482" y="75"/>
                  </a:lnTo>
                  <a:lnTo>
                    <a:pt x="521" y="50"/>
                  </a:lnTo>
                  <a:lnTo>
                    <a:pt x="562" y="29"/>
                  </a:lnTo>
                  <a:lnTo>
                    <a:pt x="607" y="13"/>
                  </a:lnTo>
                  <a:lnTo>
                    <a:pt x="653" y="3"/>
                  </a:lnTo>
                  <a:lnTo>
                    <a:pt x="702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5" name="Freeform 539">
              <a:extLst>
                <a:ext uri="{FF2B5EF4-FFF2-40B4-BE49-F238E27FC236}">
                  <a16:creationId xmlns="" xmlns:a16="http://schemas.microsoft.com/office/drawing/2014/main" id="{49D1C6C8-05CE-4FDE-96A6-E306D1271F67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701" y="5387976"/>
              <a:ext cx="107950" cy="20638"/>
            </a:xfrm>
            <a:custGeom>
              <a:avLst/>
              <a:gdLst>
                <a:gd name="T0" fmla="*/ 70 w 678"/>
                <a:gd name="T1" fmla="*/ 0 h 139"/>
                <a:gd name="T2" fmla="*/ 608 w 678"/>
                <a:gd name="T3" fmla="*/ 0 h 139"/>
                <a:gd name="T4" fmla="*/ 627 w 678"/>
                <a:gd name="T5" fmla="*/ 3 h 139"/>
                <a:gd name="T6" fmla="*/ 643 w 678"/>
                <a:gd name="T7" fmla="*/ 10 h 139"/>
                <a:gd name="T8" fmla="*/ 658 w 678"/>
                <a:gd name="T9" fmla="*/ 21 h 139"/>
                <a:gd name="T10" fmla="*/ 669 w 678"/>
                <a:gd name="T11" fmla="*/ 34 h 139"/>
                <a:gd name="T12" fmla="*/ 675 w 678"/>
                <a:gd name="T13" fmla="*/ 51 h 139"/>
                <a:gd name="T14" fmla="*/ 678 w 678"/>
                <a:gd name="T15" fmla="*/ 70 h 139"/>
                <a:gd name="T16" fmla="*/ 675 w 678"/>
                <a:gd name="T17" fmla="*/ 88 h 139"/>
                <a:gd name="T18" fmla="*/ 669 w 678"/>
                <a:gd name="T19" fmla="*/ 105 h 139"/>
                <a:gd name="T20" fmla="*/ 658 w 678"/>
                <a:gd name="T21" fmla="*/ 119 h 139"/>
                <a:gd name="T22" fmla="*/ 643 w 678"/>
                <a:gd name="T23" fmla="*/ 130 h 139"/>
                <a:gd name="T24" fmla="*/ 627 w 678"/>
                <a:gd name="T25" fmla="*/ 137 h 139"/>
                <a:gd name="T26" fmla="*/ 608 w 678"/>
                <a:gd name="T27" fmla="*/ 139 h 139"/>
                <a:gd name="T28" fmla="*/ 70 w 678"/>
                <a:gd name="T29" fmla="*/ 139 h 139"/>
                <a:gd name="T30" fmla="*/ 51 w 678"/>
                <a:gd name="T31" fmla="*/ 137 h 139"/>
                <a:gd name="T32" fmla="*/ 35 w 678"/>
                <a:gd name="T33" fmla="*/ 130 h 139"/>
                <a:gd name="T34" fmla="*/ 21 w 678"/>
                <a:gd name="T35" fmla="*/ 119 h 139"/>
                <a:gd name="T36" fmla="*/ 10 w 678"/>
                <a:gd name="T37" fmla="*/ 105 h 139"/>
                <a:gd name="T38" fmla="*/ 3 w 678"/>
                <a:gd name="T39" fmla="*/ 88 h 139"/>
                <a:gd name="T40" fmla="*/ 0 w 678"/>
                <a:gd name="T41" fmla="*/ 70 h 139"/>
                <a:gd name="T42" fmla="*/ 3 w 678"/>
                <a:gd name="T43" fmla="*/ 51 h 139"/>
                <a:gd name="T44" fmla="*/ 10 w 678"/>
                <a:gd name="T45" fmla="*/ 34 h 139"/>
                <a:gd name="T46" fmla="*/ 21 w 678"/>
                <a:gd name="T47" fmla="*/ 21 h 139"/>
                <a:gd name="T48" fmla="*/ 35 w 678"/>
                <a:gd name="T49" fmla="*/ 10 h 139"/>
                <a:gd name="T50" fmla="*/ 51 w 678"/>
                <a:gd name="T51" fmla="*/ 3 h 139"/>
                <a:gd name="T52" fmla="*/ 70 w 678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8" h="139">
                  <a:moveTo>
                    <a:pt x="70" y="0"/>
                  </a:moveTo>
                  <a:lnTo>
                    <a:pt x="608" y="0"/>
                  </a:lnTo>
                  <a:lnTo>
                    <a:pt x="627" y="3"/>
                  </a:lnTo>
                  <a:lnTo>
                    <a:pt x="643" y="10"/>
                  </a:lnTo>
                  <a:lnTo>
                    <a:pt x="658" y="21"/>
                  </a:lnTo>
                  <a:lnTo>
                    <a:pt x="669" y="34"/>
                  </a:lnTo>
                  <a:lnTo>
                    <a:pt x="675" y="51"/>
                  </a:lnTo>
                  <a:lnTo>
                    <a:pt x="678" y="70"/>
                  </a:lnTo>
                  <a:lnTo>
                    <a:pt x="675" y="88"/>
                  </a:lnTo>
                  <a:lnTo>
                    <a:pt x="669" y="105"/>
                  </a:lnTo>
                  <a:lnTo>
                    <a:pt x="658" y="119"/>
                  </a:lnTo>
                  <a:lnTo>
                    <a:pt x="643" y="130"/>
                  </a:lnTo>
                  <a:lnTo>
                    <a:pt x="627" y="137"/>
                  </a:lnTo>
                  <a:lnTo>
                    <a:pt x="608" y="139"/>
                  </a:lnTo>
                  <a:lnTo>
                    <a:pt x="70" y="139"/>
                  </a:lnTo>
                  <a:lnTo>
                    <a:pt x="51" y="137"/>
                  </a:lnTo>
                  <a:lnTo>
                    <a:pt x="35" y="130"/>
                  </a:lnTo>
                  <a:lnTo>
                    <a:pt x="21" y="119"/>
                  </a:lnTo>
                  <a:lnTo>
                    <a:pt x="10" y="105"/>
                  </a:lnTo>
                  <a:lnTo>
                    <a:pt x="3" y="88"/>
                  </a:lnTo>
                  <a:lnTo>
                    <a:pt x="0" y="70"/>
                  </a:lnTo>
                  <a:lnTo>
                    <a:pt x="3" y="51"/>
                  </a:lnTo>
                  <a:lnTo>
                    <a:pt x="10" y="34"/>
                  </a:lnTo>
                  <a:lnTo>
                    <a:pt x="21" y="21"/>
                  </a:lnTo>
                  <a:lnTo>
                    <a:pt x="35" y="10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6" name="Freeform 540">
              <a:extLst>
                <a:ext uri="{FF2B5EF4-FFF2-40B4-BE49-F238E27FC236}">
                  <a16:creationId xmlns="" xmlns:a16="http://schemas.microsoft.com/office/drawing/2014/main" id="{45B26DD9-E967-4042-B580-53399EAE006F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188" y="5072063"/>
              <a:ext cx="111125" cy="22225"/>
            </a:xfrm>
            <a:custGeom>
              <a:avLst/>
              <a:gdLst>
                <a:gd name="T0" fmla="*/ 70 w 705"/>
                <a:gd name="T1" fmla="*/ 0 h 140"/>
                <a:gd name="T2" fmla="*/ 635 w 705"/>
                <a:gd name="T3" fmla="*/ 0 h 140"/>
                <a:gd name="T4" fmla="*/ 654 w 705"/>
                <a:gd name="T5" fmla="*/ 3 h 140"/>
                <a:gd name="T6" fmla="*/ 670 w 705"/>
                <a:gd name="T7" fmla="*/ 9 h 140"/>
                <a:gd name="T8" fmla="*/ 685 w 705"/>
                <a:gd name="T9" fmla="*/ 21 h 140"/>
                <a:gd name="T10" fmla="*/ 696 w 705"/>
                <a:gd name="T11" fmla="*/ 35 h 140"/>
                <a:gd name="T12" fmla="*/ 702 w 705"/>
                <a:gd name="T13" fmla="*/ 52 h 140"/>
                <a:gd name="T14" fmla="*/ 705 w 705"/>
                <a:gd name="T15" fmla="*/ 70 h 140"/>
                <a:gd name="T16" fmla="*/ 702 w 705"/>
                <a:gd name="T17" fmla="*/ 89 h 140"/>
                <a:gd name="T18" fmla="*/ 696 w 705"/>
                <a:gd name="T19" fmla="*/ 105 h 140"/>
                <a:gd name="T20" fmla="*/ 685 w 705"/>
                <a:gd name="T21" fmla="*/ 120 h 140"/>
                <a:gd name="T22" fmla="*/ 670 w 705"/>
                <a:gd name="T23" fmla="*/ 130 h 140"/>
                <a:gd name="T24" fmla="*/ 654 w 705"/>
                <a:gd name="T25" fmla="*/ 138 h 140"/>
                <a:gd name="T26" fmla="*/ 635 w 705"/>
                <a:gd name="T27" fmla="*/ 140 h 140"/>
                <a:gd name="T28" fmla="*/ 70 w 705"/>
                <a:gd name="T29" fmla="*/ 140 h 140"/>
                <a:gd name="T30" fmla="*/ 51 w 705"/>
                <a:gd name="T31" fmla="*/ 138 h 140"/>
                <a:gd name="T32" fmla="*/ 34 w 705"/>
                <a:gd name="T33" fmla="*/ 130 h 140"/>
                <a:gd name="T34" fmla="*/ 20 w 705"/>
                <a:gd name="T35" fmla="*/ 120 h 140"/>
                <a:gd name="T36" fmla="*/ 9 w 705"/>
                <a:gd name="T37" fmla="*/ 105 h 140"/>
                <a:gd name="T38" fmla="*/ 2 w 705"/>
                <a:gd name="T39" fmla="*/ 89 h 140"/>
                <a:gd name="T40" fmla="*/ 0 w 705"/>
                <a:gd name="T41" fmla="*/ 70 h 140"/>
                <a:gd name="T42" fmla="*/ 2 w 705"/>
                <a:gd name="T43" fmla="*/ 52 h 140"/>
                <a:gd name="T44" fmla="*/ 9 w 705"/>
                <a:gd name="T45" fmla="*/ 35 h 140"/>
                <a:gd name="T46" fmla="*/ 20 w 705"/>
                <a:gd name="T47" fmla="*/ 21 h 140"/>
                <a:gd name="T48" fmla="*/ 34 w 705"/>
                <a:gd name="T49" fmla="*/ 9 h 140"/>
                <a:gd name="T50" fmla="*/ 51 w 705"/>
                <a:gd name="T51" fmla="*/ 3 h 140"/>
                <a:gd name="T52" fmla="*/ 70 w 705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5" h="140">
                  <a:moveTo>
                    <a:pt x="70" y="0"/>
                  </a:moveTo>
                  <a:lnTo>
                    <a:pt x="635" y="0"/>
                  </a:lnTo>
                  <a:lnTo>
                    <a:pt x="654" y="3"/>
                  </a:lnTo>
                  <a:lnTo>
                    <a:pt x="670" y="9"/>
                  </a:lnTo>
                  <a:lnTo>
                    <a:pt x="685" y="21"/>
                  </a:lnTo>
                  <a:lnTo>
                    <a:pt x="696" y="35"/>
                  </a:lnTo>
                  <a:lnTo>
                    <a:pt x="702" y="52"/>
                  </a:lnTo>
                  <a:lnTo>
                    <a:pt x="705" y="70"/>
                  </a:lnTo>
                  <a:lnTo>
                    <a:pt x="702" y="89"/>
                  </a:lnTo>
                  <a:lnTo>
                    <a:pt x="696" y="105"/>
                  </a:lnTo>
                  <a:lnTo>
                    <a:pt x="685" y="120"/>
                  </a:lnTo>
                  <a:lnTo>
                    <a:pt x="670" y="130"/>
                  </a:lnTo>
                  <a:lnTo>
                    <a:pt x="654" y="138"/>
                  </a:lnTo>
                  <a:lnTo>
                    <a:pt x="635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4" y="130"/>
                  </a:lnTo>
                  <a:lnTo>
                    <a:pt x="20" y="120"/>
                  </a:lnTo>
                  <a:lnTo>
                    <a:pt x="9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7" name="Freeform 541">
              <a:extLst>
                <a:ext uri="{FF2B5EF4-FFF2-40B4-BE49-F238E27FC236}">
                  <a16:creationId xmlns="" xmlns:a16="http://schemas.microsoft.com/office/drawing/2014/main" id="{1453A19F-9294-40AE-BB56-A1042F1CBFE0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463" y="5118101"/>
              <a:ext cx="282575" cy="22225"/>
            </a:xfrm>
            <a:custGeom>
              <a:avLst/>
              <a:gdLst>
                <a:gd name="T0" fmla="*/ 69 w 1781"/>
                <a:gd name="T1" fmla="*/ 0 h 139"/>
                <a:gd name="T2" fmla="*/ 1711 w 1781"/>
                <a:gd name="T3" fmla="*/ 0 h 139"/>
                <a:gd name="T4" fmla="*/ 1730 w 1781"/>
                <a:gd name="T5" fmla="*/ 2 h 139"/>
                <a:gd name="T6" fmla="*/ 1746 w 1781"/>
                <a:gd name="T7" fmla="*/ 8 h 139"/>
                <a:gd name="T8" fmla="*/ 1761 w 1781"/>
                <a:gd name="T9" fmla="*/ 20 h 139"/>
                <a:gd name="T10" fmla="*/ 1771 w 1781"/>
                <a:gd name="T11" fmla="*/ 34 h 139"/>
                <a:gd name="T12" fmla="*/ 1779 w 1781"/>
                <a:gd name="T13" fmla="*/ 51 h 139"/>
                <a:gd name="T14" fmla="*/ 1781 w 1781"/>
                <a:gd name="T15" fmla="*/ 69 h 139"/>
                <a:gd name="T16" fmla="*/ 1779 w 1781"/>
                <a:gd name="T17" fmla="*/ 88 h 139"/>
                <a:gd name="T18" fmla="*/ 1771 w 1781"/>
                <a:gd name="T19" fmla="*/ 104 h 139"/>
                <a:gd name="T20" fmla="*/ 1761 w 1781"/>
                <a:gd name="T21" fmla="*/ 118 h 139"/>
                <a:gd name="T22" fmla="*/ 1746 w 1781"/>
                <a:gd name="T23" fmla="*/ 129 h 139"/>
                <a:gd name="T24" fmla="*/ 1730 w 1781"/>
                <a:gd name="T25" fmla="*/ 136 h 139"/>
                <a:gd name="T26" fmla="*/ 1711 w 1781"/>
                <a:gd name="T27" fmla="*/ 139 h 139"/>
                <a:gd name="T28" fmla="*/ 69 w 1781"/>
                <a:gd name="T29" fmla="*/ 139 h 139"/>
                <a:gd name="T30" fmla="*/ 51 w 1781"/>
                <a:gd name="T31" fmla="*/ 136 h 139"/>
                <a:gd name="T32" fmla="*/ 34 w 1781"/>
                <a:gd name="T33" fmla="*/ 129 h 139"/>
                <a:gd name="T34" fmla="*/ 20 w 1781"/>
                <a:gd name="T35" fmla="*/ 118 h 139"/>
                <a:gd name="T36" fmla="*/ 10 w 1781"/>
                <a:gd name="T37" fmla="*/ 104 h 139"/>
                <a:gd name="T38" fmla="*/ 2 w 1781"/>
                <a:gd name="T39" fmla="*/ 88 h 139"/>
                <a:gd name="T40" fmla="*/ 0 w 1781"/>
                <a:gd name="T41" fmla="*/ 69 h 139"/>
                <a:gd name="T42" fmla="*/ 2 w 1781"/>
                <a:gd name="T43" fmla="*/ 51 h 139"/>
                <a:gd name="T44" fmla="*/ 10 w 1781"/>
                <a:gd name="T45" fmla="*/ 34 h 139"/>
                <a:gd name="T46" fmla="*/ 20 w 1781"/>
                <a:gd name="T47" fmla="*/ 20 h 139"/>
                <a:gd name="T48" fmla="*/ 34 w 1781"/>
                <a:gd name="T49" fmla="*/ 8 h 139"/>
                <a:gd name="T50" fmla="*/ 51 w 1781"/>
                <a:gd name="T51" fmla="*/ 2 h 139"/>
                <a:gd name="T52" fmla="*/ 69 w 1781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81" h="139">
                  <a:moveTo>
                    <a:pt x="69" y="0"/>
                  </a:moveTo>
                  <a:lnTo>
                    <a:pt x="1711" y="0"/>
                  </a:lnTo>
                  <a:lnTo>
                    <a:pt x="1730" y="2"/>
                  </a:lnTo>
                  <a:lnTo>
                    <a:pt x="1746" y="8"/>
                  </a:lnTo>
                  <a:lnTo>
                    <a:pt x="1761" y="20"/>
                  </a:lnTo>
                  <a:lnTo>
                    <a:pt x="1771" y="34"/>
                  </a:lnTo>
                  <a:lnTo>
                    <a:pt x="1779" y="51"/>
                  </a:lnTo>
                  <a:lnTo>
                    <a:pt x="1781" y="69"/>
                  </a:lnTo>
                  <a:lnTo>
                    <a:pt x="1779" y="88"/>
                  </a:lnTo>
                  <a:lnTo>
                    <a:pt x="1771" y="104"/>
                  </a:lnTo>
                  <a:lnTo>
                    <a:pt x="1761" y="118"/>
                  </a:lnTo>
                  <a:lnTo>
                    <a:pt x="1746" y="129"/>
                  </a:lnTo>
                  <a:lnTo>
                    <a:pt x="1730" y="136"/>
                  </a:lnTo>
                  <a:lnTo>
                    <a:pt x="1711" y="139"/>
                  </a:lnTo>
                  <a:lnTo>
                    <a:pt x="69" y="139"/>
                  </a:lnTo>
                  <a:lnTo>
                    <a:pt x="51" y="136"/>
                  </a:lnTo>
                  <a:lnTo>
                    <a:pt x="34" y="129"/>
                  </a:lnTo>
                  <a:lnTo>
                    <a:pt x="20" y="118"/>
                  </a:lnTo>
                  <a:lnTo>
                    <a:pt x="10" y="104"/>
                  </a:lnTo>
                  <a:lnTo>
                    <a:pt x="2" y="88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8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8" name="Freeform 542">
              <a:extLst>
                <a:ext uri="{FF2B5EF4-FFF2-40B4-BE49-F238E27FC236}">
                  <a16:creationId xmlns="" xmlns:a16="http://schemas.microsoft.com/office/drawing/2014/main" id="{EA0A3F15-A87B-480D-BE3E-CED1B44631B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194301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2 h 140"/>
                <a:gd name="T6" fmla="*/ 842 w 877"/>
                <a:gd name="T7" fmla="*/ 10 h 140"/>
                <a:gd name="T8" fmla="*/ 856 w 877"/>
                <a:gd name="T9" fmla="*/ 20 h 140"/>
                <a:gd name="T10" fmla="*/ 867 w 877"/>
                <a:gd name="T11" fmla="*/ 35 h 140"/>
                <a:gd name="T12" fmla="*/ 873 w 877"/>
                <a:gd name="T13" fmla="*/ 51 h 140"/>
                <a:gd name="T14" fmla="*/ 877 w 877"/>
                <a:gd name="T15" fmla="*/ 70 h 140"/>
                <a:gd name="T16" fmla="*/ 873 w 877"/>
                <a:gd name="T17" fmla="*/ 88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1 h 140"/>
                <a:gd name="T24" fmla="*/ 826 w 877"/>
                <a:gd name="T25" fmla="*/ 137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7 h 140"/>
                <a:gd name="T32" fmla="*/ 34 w 877"/>
                <a:gd name="T33" fmla="*/ 131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8 h 140"/>
                <a:gd name="T40" fmla="*/ 0 w 877"/>
                <a:gd name="T41" fmla="*/ 70 h 140"/>
                <a:gd name="T42" fmla="*/ 2 w 877"/>
                <a:gd name="T43" fmla="*/ 51 h 140"/>
                <a:gd name="T44" fmla="*/ 10 w 877"/>
                <a:gd name="T45" fmla="*/ 35 h 140"/>
                <a:gd name="T46" fmla="*/ 20 w 877"/>
                <a:gd name="T47" fmla="*/ 20 h 140"/>
                <a:gd name="T48" fmla="*/ 34 w 877"/>
                <a:gd name="T49" fmla="*/ 10 h 140"/>
                <a:gd name="T50" fmla="*/ 51 w 877"/>
                <a:gd name="T51" fmla="*/ 2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2"/>
                  </a:lnTo>
                  <a:lnTo>
                    <a:pt x="842" y="10"/>
                  </a:lnTo>
                  <a:lnTo>
                    <a:pt x="856" y="20"/>
                  </a:lnTo>
                  <a:lnTo>
                    <a:pt x="867" y="35"/>
                  </a:lnTo>
                  <a:lnTo>
                    <a:pt x="873" y="51"/>
                  </a:lnTo>
                  <a:lnTo>
                    <a:pt x="877" y="70"/>
                  </a:lnTo>
                  <a:lnTo>
                    <a:pt x="873" y="88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1"/>
                  </a:lnTo>
                  <a:lnTo>
                    <a:pt x="826" y="137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4" y="131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10" y="35"/>
                  </a:lnTo>
                  <a:lnTo>
                    <a:pt x="20" y="20"/>
                  </a:lnTo>
                  <a:lnTo>
                    <a:pt x="34" y="10"/>
                  </a:lnTo>
                  <a:lnTo>
                    <a:pt x="51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89" name="Freeform 543">
              <a:extLst>
                <a:ext uri="{FF2B5EF4-FFF2-40B4-BE49-F238E27FC236}">
                  <a16:creationId xmlns="" xmlns:a16="http://schemas.microsoft.com/office/drawing/2014/main" id="{8F36498D-DDD8-496C-AEED-04E9E56FAE5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194301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2 h 140"/>
                <a:gd name="T6" fmla="*/ 144 w 179"/>
                <a:gd name="T7" fmla="*/ 10 h 140"/>
                <a:gd name="T8" fmla="*/ 157 w 179"/>
                <a:gd name="T9" fmla="*/ 20 h 140"/>
                <a:gd name="T10" fmla="*/ 169 w 179"/>
                <a:gd name="T11" fmla="*/ 35 h 140"/>
                <a:gd name="T12" fmla="*/ 176 w 179"/>
                <a:gd name="T13" fmla="*/ 51 h 140"/>
                <a:gd name="T14" fmla="*/ 179 w 179"/>
                <a:gd name="T15" fmla="*/ 70 h 140"/>
                <a:gd name="T16" fmla="*/ 176 w 179"/>
                <a:gd name="T17" fmla="*/ 88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1 h 140"/>
                <a:gd name="T24" fmla="*/ 127 w 179"/>
                <a:gd name="T25" fmla="*/ 137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7 h 140"/>
                <a:gd name="T32" fmla="*/ 35 w 179"/>
                <a:gd name="T33" fmla="*/ 131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8 h 140"/>
                <a:gd name="T40" fmla="*/ 0 w 179"/>
                <a:gd name="T41" fmla="*/ 70 h 140"/>
                <a:gd name="T42" fmla="*/ 2 w 179"/>
                <a:gd name="T43" fmla="*/ 51 h 140"/>
                <a:gd name="T44" fmla="*/ 10 w 179"/>
                <a:gd name="T45" fmla="*/ 35 h 140"/>
                <a:gd name="T46" fmla="*/ 20 w 179"/>
                <a:gd name="T47" fmla="*/ 20 h 140"/>
                <a:gd name="T48" fmla="*/ 35 w 179"/>
                <a:gd name="T49" fmla="*/ 10 h 140"/>
                <a:gd name="T50" fmla="*/ 51 w 179"/>
                <a:gd name="T51" fmla="*/ 2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2"/>
                  </a:lnTo>
                  <a:lnTo>
                    <a:pt x="144" y="10"/>
                  </a:lnTo>
                  <a:lnTo>
                    <a:pt x="157" y="20"/>
                  </a:lnTo>
                  <a:lnTo>
                    <a:pt x="169" y="35"/>
                  </a:lnTo>
                  <a:lnTo>
                    <a:pt x="176" y="51"/>
                  </a:lnTo>
                  <a:lnTo>
                    <a:pt x="179" y="70"/>
                  </a:lnTo>
                  <a:lnTo>
                    <a:pt x="176" y="88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1"/>
                  </a:lnTo>
                  <a:lnTo>
                    <a:pt x="127" y="137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5" y="131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10" y="35"/>
                  </a:lnTo>
                  <a:lnTo>
                    <a:pt x="20" y="20"/>
                  </a:lnTo>
                  <a:lnTo>
                    <a:pt x="35" y="10"/>
                  </a:lnTo>
                  <a:lnTo>
                    <a:pt x="51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0" name="Freeform 544">
              <a:extLst>
                <a:ext uri="{FF2B5EF4-FFF2-40B4-BE49-F238E27FC236}">
                  <a16:creationId xmlns="" xmlns:a16="http://schemas.microsoft.com/office/drawing/2014/main" id="{45CF2C00-090E-4EDC-B90C-2BB44C9C8AC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237163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3 h 140"/>
                <a:gd name="T6" fmla="*/ 842 w 877"/>
                <a:gd name="T7" fmla="*/ 9 h 140"/>
                <a:gd name="T8" fmla="*/ 856 w 877"/>
                <a:gd name="T9" fmla="*/ 21 h 140"/>
                <a:gd name="T10" fmla="*/ 867 w 877"/>
                <a:gd name="T11" fmla="*/ 35 h 140"/>
                <a:gd name="T12" fmla="*/ 873 w 877"/>
                <a:gd name="T13" fmla="*/ 52 h 140"/>
                <a:gd name="T14" fmla="*/ 877 w 877"/>
                <a:gd name="T15" fmla="*/ 70 h 140"/>
                <a:gd name="T16" fmla="*/ 873 w 877"/>
                <a:gd name="T17" fmla="*/ 89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0 h 140"/>
                <a:gd name="T24" fmla="*/ 826 w 877"/>
                <a:gd name="T25" fmla="*/ 138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8 h 140"/>
                <a:gd name="T32" fmla="*/ 34 w 877"/>
                <a:gd name="T33" fmla="*/ 130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9 h 140"/>
                <a:gd name="T40" fmla="*/ 0 w 877"/>
                <a:gd name="T41" fmla="*/ 70 h 140"/>
                <a:gd name="T42" fmla="*/ 2 w 877"/>
                <a:gd name="T43" fmla="*/ 52 h 140"/>
                <a:gd name="T44" fmla="*/ 10 w 877"/>
                <a:gd name="T45" fmla="*/ 35 h 140"/>
                <a:gd name="T46" fmla="*/ 20 w 877"/>
                <a:gd name="T47" fmla="*/ 21 h 140"/>
                <a:gd name="T48" fmla="*/ 34 w 877"/>
                <a:gd name="T49" fmla="*/ 9 h 140"/>
                <a:gd name="T50" fmla="*/ 51 w 877"/>
                <a:gd name="T51" fmla="*/ 3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3"/>
                  </a:lnTo>
                  <a:lnTo>
                    <a:pt x="842" y="9"/>
                  </a:lnTo>
                  <a:lnTo>
                    <a:pt x="856" y="21"/>
                  </a:lnTo>
                  <a:lnTo>
                    <a:pt x="867" y="35"/>
                  </a:lnTo>
                  <a:lnTo>
                    <a:pt x="873" y="52"/>
                  </a:lnTo>
                  <a:lnTo>
                    <a:pt x="877" y="70"/>
                  </a:lnTo>
                  <a:lnTo>
                    <a:pt x="873" y="89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0"/>
                  </a:lnTo>
                  <a:lnTo>
                    <a:pt x="826" y="138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4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1" name="Freeform 545">
              <a:extLst>
                <a:ext uri="{FF2B5EF4-FFF2-40B4-BE49-F238E27FC236}">
                  <a16:creationId xmlns="" xmlns:a16="http://schemas.microsoft.com/office/drawing/2014/main" id="{D6D00E8D-0218-4E41-BE97-61FEF77C577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237163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3 h 140"/>
                <a:gd name="T6" fmla="*/ 144 w 179"/>
                <a:gd name="T7" fmla="*/ 9 h 140"/>
                <a:gd name="T8" fmla="*/ 157 w 179"/>
                <a:gd name="T9" fmla="*/ 21 h 140"/>
                <a:gd name="T10" fmla="*/ 169 w 179"/>
                <a:gd name="T11" fmla="*/ 35 h 140"/>
                <a:gd name="T12" fmla="*/ 176 w 179"/>
                <a:gd name="T13" fmla="*/ 52 h 140"/>
                <a:gd name="T14" fmla="*/ 179 w 179"/>
                <a:gd name="T15" fmla="*/ 70 h 140"/>
                <a:gd name="T16" fmla="*/ 176 w 179"/>
                <a:gd name="T17" fmla="*/ 89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0 h 140"/>
                <a:gd name="T24" fmla="*/ 127 w 179"/>
                <a:gd name="T25" fmla="*/ 138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8 h 140"/>
                <a:gd name="T32" fmla="*/ 35 w 179"/>
                <a:gd name="T33" fmla="*/ 130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9 h 140"/>
                <a:gd name="T40" fmla="*/ 0 w 179"/>
                <a:gd name="T41" fmla="*/ 70 h 140"/>
                <a:gd name="T42" fmla="*/ 2 w 179"/>
                <a:gd name="T43" fmla="*/ 52 h 140"/>
                <a:gd name="T44" fmla="*/ 10 w 179"/>
                <a:gd name="T45" fmla="*/ 35 h 140"/>
                <a:gd name="T46" fmla="*/ 20 w 179"/>
                <a:gd name="T47" fmla="*/ 21 h 140"/>
                <a:gd name="T48" fmla="*/ 35 w 179"/>
                <a:gd name="T49" fmla="*/ 9 h 140"/>
                <a:gd name="T50" fmla="*/ 51 w 179"/>
                <a:gd name="T51" fmla="*/ 3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3"/>
                  </a:lnTo>
                  <a:lnTo>
                    <a:pt x="144" y="9"/>
                  </a:lnTo>
                  <a:lnTo>
                    <a:pt x="157" y="21"/>
                  </a:lnTo>
                  <a:lnTo>
                    <a:pt x="169" y="35"/>
                  </a:lnTo>
                  <a:lnTo>
                    <a:pt x="176" y="52"/>
                  </a:lnTo>
                  <a:lnTo>
                    <a:pt x="179" y="70"/>
                  </a:lnTo>
                  <a:lnTo>
                    <a:pt x="176" y="89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0"/>
                  </a:lnTo>
                  <a:lnTo>
                    <a:pt x="127" y="138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5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2" name="Freeform 546">
              <a:extLst>
                <a:ext uri="{FF2B5EF4-FFF2-40B4-BE49-F238E27FC236}">
                  <a16:creationId xmlns="" xmlns:a16="http://schemas.microsoft.com/office/drawing/2014/main" id="{DFD39C6D-D052-42E7-BA4B-91BAE808F3F8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281613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3 h 140"/>
                <a:gd name="T6" fmla="*/ 842 w 877"/>
                <a:gd name="T7" fmla="*/ 9 h 140"/>
                <a:gd name="T8" fmla="*/ 856 w 877"/>
                <a:gd name="T9" fmla="*/ 21 h 140"/>
                <a:gd name="T10" fmla="*/ 867 w 877"/>
                <a:gd name="T11" fmla="*/ 35 h 140"/>
                <a:gd name="T12" fmla="*/ 873 w 877"/>
                <a:gd name="T13" fmla="*/ 52 h 140"/>
                <a:gd name="T14" fmla="*/ 877 w 877"/>
                <a:gd name="T15" fmla="*/ 70 h 140"/>
                <a:gd name="T16" fmla="*/ 873 w 877"/>
                <a:gd name="T17" fmla="*/ 89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0 h 140"/>
                <a:gd name="T24" fmla="*/ 826 w 877"/>
                <a:gd name="T25" fmla="*/ 137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7 h 140"/>
                <a:gd name="T32" fmla="*/ 34 w 877"/>
                <a:gd name="T33" fmla="*/ 130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9 h 140"/>
                <a:gd name="T40" fmla="*/ 0 w 877"/>
                <a:gd name="T41" fmla="*/ 70 h 140"/>
                <a:gd name="T42" fmla="*/ 2 w 877"/>
                <a:gd name="T43" fmla="*/ 52 h 140"/>
                <a:gd name="T44" fmla="*/ 10 w 877"/>
                <a:gd name="T45" fmla="*/ 35 h 140"/>
                <a:gd name="T46" fmla="*/ 20 w 877"/>
                <a:gd name="T47" fmla="*/ 21 h 140"/>
                <a:gd name="T48" fmla="*/ 34 w 877"/>
                <a:gd name="T49" fmla="*/ 9 h 140"/>
                <a:gd name="T50" fmla="*/ 51 w 877"/>
                <a:gd name="T51" fmla="*/ 3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3"/>
                  </a:lnTo>
                  <a:lnTo>
                    <a:pt x="842" y="9"/>
                  </a:lnTo>
                  <a:lnTo>
                    <a:pt x="856" y="21"/>
                  </a:lnTo>
                  <a:lnTo>
                    <a:pt x="867" y="35"/>
                  </a:lnTo>
                  <a:lnTo>
                    <a:pt x="873" y="52"/>
                  </a:lnTo>
                  <a:lnTo>
                    <a:pt x="877" y="70"/>
                  </a:lnTo>
                  <a:lnTo>
                    <a:pt x="873" y="89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0"/>
                  </a:lnTo>
                  <a:lnTo>
                    <a:pt x="826" y="137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4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93" name="Freeform 547">
              <a:extLst>
                <a:ext uri="{FF2B5EF4-FFF2-40B4-BE49-F238E27FC236}">
                  <a16:creationId xmlns="" xmlns:a16="http://schemas.microsoft.com/office/drawing/2014/main" id="{EBC5689A-A4E7-494A-9211-76419715BBDE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281613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3 h 140"/>
                <a:gd name="T6" fmla="*/ 144 w 179"/>
                <a:gd name="T7" fmla="*/ 9 h 140"/>
                <a:gd name="T8" fmla="*/ 157 w 179"/>
                <a:gd name="T9" fmla="*/ 21 h 140"/>
                <a:gd name="T10" fmla="*/ 169 w 179"/>
                <a:gd name="T11" fmla="*/ 35 h 140"/>
                <a:gd name="T12" fmla="*/ 176 w 179"/>
                <a:gd name="T13" fmla="*/ 52 h 140"/>
                <a:gd name="T14" fmla="*/ 179 w 179"/>
                <a:gd name="T15" fmla="*/ 70 h 140"/>
                <a:gd name="T16" fmla="*/ 176 w 179"/>
                <a:gd name="T17" fmla="*/ 89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0 h 140"/>
                <a:gd name="T24" fmla="*/ 127 w 179"/>
                <a:gd name="T25" fmla="*/ 137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7 h 140"/>
                <a:gd name="T32" fmla="*/ 35 w 179"/>
                <a:gd name="T33" fmla="*/ 130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9 h 140"/>
                <a:gd name="T40" fmla="*/ 0 w 179"/>
                <a:gd name="T41" fmla="*/ 70 h 140"/>
                <a:gd name="T42" fmla="*/ 2 w 179"/>
                <a:gd name="T43" fmla="*/ 52 h 140"/>
                <a:gd name="T44" fmla="*/ 10 w 179"/>
                <a:gd name="T45" fmla="*/ 35 h 140"/>
                <a:gd name="T46" fmla="*/ 20 w 179"/>
                <a:gd name="T47" fmla="*/ 21 h 140"/>
                <a:gd name="T48" fmla="*/ 35 w 179"/>
                <a:gd name="T49" fmla="*/ 9 h 140"/>
                <a:gd name="T50" fmla="*/ 51 w 179"/>
                <a:gd name="T51" fmla="*/ 3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3"/>
                  </a:lnTo>
                  <a:lnTo>
                    <a:pt x="144" y="9"/>
                  </a:lnTo>
                  <a:lnTo>
                    <a:pt x="157" y="21"/>
                  </a:lnTo>
                  <a:lnTo>
                    <a:pt x="169" y="35"/>
                  </a:lnTo>
                  <a:lnTo>
                    <a:pt x="176" y="52"/>
                  </a:lnTo>
                  <a:lnTo>
                    <a:pt x="179" y="70"/>
                  </a:lnTo>
                  <a:lnTo>
                    <a:pt x="176" y="89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0"/>
                  </a:lnTo>
                  <a:lnTo>
                    <a:pt x="127" y="137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5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402" name="Freeform 328">
            <a:extLst>
              <a:ext uri="{FF2B5EF4-FFF2-40B4-BE49-F238E27FC236}">
                <a16:creationId xmlns="" xmlns:a16="http://schemas.microsoft.com/office/drawing/2014/main" id="{5C31C365-DED0-4E58-B87D-DC799FB54A83}"/>
              </a:ext>
            </a:extLst>
          </p:cNvPr>
          <p:cNvSpPr>
            <a:spLocks/>
          </p:cNvSpPr>
          <p:nvPr/>
        </p:nvSpPr>
        <p:spPr bwMode="auto">
          <a:xfrm rot="596865">
            <a:off x="7295273" y="2510679"/>
            <a:ext cx="82335" cy="117771"/>
          </a:xfrm>
          <a:custGeom>
            <a:avLst/>
            <a:gdLst>
              <a:gd name="T0" fmla="*/ 1299 w 1584"/>
              <a:gd name="T1" fmla="*/ 5 h 2261"/>
              <a:gd name="T2" fmla="*/ 1356 w 1584"/>
              <a:gd name="T3" fmla="*/ 29 h 2261"/>
              <a:gd name="T4" fmla="*/ 1412 w 1584"/>
              <a:gd name="T5" fmla="*/ 72 h 2261"/>
              <a:gd name="T6" fmla="*/ 1444 w 1584"/>
              <a:gd name="T7" fmla="*/ 122 h 2261"/>
              <a:gd name="T8" fmla="*/ 1452 w 1584"/>
              <a:gd name="T9" fmla="*/ 180 h 2261"/>
              <a:gd name="T10" fmla="*/ 1444 w 1584"/>
              <a:gd name="T11" fmla="*/ 231 h 2261"/>
              <a:gd name="T12" fmla="*/ 1421 w 1584"/>
              <a:gd name="T13" fmla="*/ 301 h 2261"/>
              <a:gd name="T14" fmla="*/ 1491 w 1584"/>
              <a:gd name="T15" fmla="*/ 407 h 2261"/>
              <a:gd name="T16" fmla="*/ 1563 w 1584"/>
              <a:gd name="T17" fmla="*/ 450 h 2261"/>
              <a:gd name="T18" fmla="*/ 1581 w 1584"/>
              <a:gd name="T19" fmla="*/ 482 h 2261"/>
              <a:gd name="T20" fmla="*/ 1582 w 1584"/>
              <a:gd name="T21" fmla="*/ 520 h 2261"/>
              <a:gd name="T22" fmla="*/ 1094 w 1584"/>
              <a:gd name="T23" fmla="*/ 1369 h 2261"/>
              <a:gd name="T24" fmla="*/ 1089 w 1584"/>
              <a:gd name="T25" fmla="*/ 1373 h 2261"/>
              <a:gd name="T26" fmla="*/ 1082 w 1584"/>
              <a:gd name="T27" fmla="*/ 1375 h 2261"/>
              <a:gd name="T28" fmla="*/ 1058 w 1584"/>
              <a:gd name="T29" fmla="*/ 1368 h 2261"/>
              <a:gd name="T30" fmla="*/ 1025 w 1584"/>
              <a:gd name="T31" fmla="*/ 1344 h 2261"/>
              <a:gd name="T32" fmla="*/ 1007 w 1584"/>
              <a:gd name="T33" fmla="*/ 1310 h 2261"/>
              <a:gd name="T34" fmla="*/ 1004 w 1584"/>
              <a:gd name="T35" fmla="*/ 1271 h 2261"/>
              <a:gd name="T36" fmla="*/ 1016 w 1584"/>
              <a:gd name="T37" fmla="*/ 1233 h 2261"/>
              <a:gd name="T38" fmla="*/ 1343 w 1584"/>
              <a:gd name="T39" fmla="*/ 472 h 2261"/>
              <a:gd name="T40" fmla="*/ 1305 w 1584"/>
              <a:gd name="T41" fmla="*/ 540 h 2261"/>
              <a:gd name="T42" fmla="*/ 1165 w 1584"/>
              <a:gd name="T43" fmla="*/ 775 h 2261"/>
              <a:gd name="T44" fmla="*/ 935 w 1584"/>
              <a:gd name="T45" fmla="*/ 1152 h 2261"/>
              <a:gd name="T46" fmla="*/ 757 w 1584"/>
              <a:gd name="T47" fmla="*/ 1424 h 2261"/>
              <a:gd name="T48" fmla="*/ 572 w 1584"/>
              <a:gd name="T49" fmla="*/ 1689 h 2261"/>
              <a:gd name="T50" fmla="*/ 373 w 1584"/>
              <a:gd name="T51" fmla="*/ 1945 h 2261"/>
              <a:gd name="T52" fmla="*/ 230 w 1584"/>
              <a:gd name="T53" fmla="*/ 2114 h 2261"/>
              <a:gd name="T54" fmla="*/ 146 w 1584"/>
              <a:gd name="T55" fmla="*/ 2195 h 2261"/>
              <a:gd name="T56" fmla="*/ 88 w 1584"/>
              <a:gd name="T57" fmla="*/ 2241 h 2261"/>
              <a:gd name="T58" fmla="*/ 63 w 1584"/>
              <a:gd name="T59" fmla="*/ 2256 h 2261"/>
              <a:gd name="T60" fmla="*/ 36 w 1584"/>
              <a:gd name="T61" fmla="*/ 2261 h 2261"/>
              <a:gd name="T62" fmla="*/ 11 w 1584"/>
              <a:gd name="T63" fmla="*/ 2248 h 2261"/>
              <a:gd name="T64" fmla="*/ 1 w 1584"/>
              <a:gd name="T65" fmla="*/ 2226 h 2261"/>
              <a:gd name="T66" fmla="*/ 1 w 1584"/>
              <a:gd name="T67" fmla="*/ 2200 h 2261"/>
              <a:gd name="T68" fmla="*/ 4 w 1584"/>
              <a:gd name="T69" fmla="*/ 2174 h 2261"/>
              <a:gd name="T70" fmla="*/ 19 w 1584"/>
              <a:gd name="T71" fmla="*/ 2102 h 2261"/>
              <a:gd name="T72" fmla="*/ 89 w 1584"/>
              <a:gd name="T73" fmla="*/ 1899 h 2261"/>
              <a:gd name="T74" fmla="*/ 176 w 1584"/>
              <a:gd name="T75" fmla="*/ 1702 h 2261"/>
              <a:gd name="T76" fmla="*/ 312 w 1584"/>
              <a:gd name="T77" fmla="*/ 1421 h 2261"/>
              <a:gd name="T78" fmla="*/ 505 w 1584"/>
              <a:gd name="T79" fmla="*/ 1062 h 2261"/>
              <a:gd name="T80" fmla="*/ 734 w 1584"/>
              <a:gd name="T81" fmla="*/ 673 h 2261"/>
              <a:gd name="T82" fmla="*/ 860 w 1584"/>
              <a:gd name="T83" fmla="*/ 468 h 2261"/>
              <a:gd name="T84" fmla="*/ 988 w 1584"/>
              <a:gd name="T85" fmla="*/ 265 h 2261"/>
              <a:gd name="T86" fmla="*/ 1083 w 1584"/>
              <a:gd name="T87" fmla="*/ 134 h 2261"/>
              <a:gd name="T88" fmla="*/ 1138 w 1584"/>
              <a:gd name="T89" fmla="*/ 71 h 2261"/>
              <a:gd name="T90" fmla="*/ 1195 w 1584"/>
              <a:gd name="T91" fmla="*/ 24 h 2261"/>
              <a:gd name="T92" fmla="*/ 1247 w 1584"/>
              <a:gd name="T93" fmla="*/ 2 h 2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84" h="2261">
                <a:moveTo>
                  <a:pt x="1272" y="0"/>
                </a:moveTo>
                <a:lnTo>
                  <a:pt x="1299" y="5"/>
                </a:lnTo>
                <a:lnTo>
                  <a:pt x="1327" y="13"/>
                </a:lnTo>
                <a:lnTo>
                  <a:pt x="1356" y="29"/>
                </a:lnTo>
                <a:lnTo>
                  <a:pt x="1387" y="49"/>
                </a:lnTo>
                <a:lnTo>
                  <a:pt x="1412" y="72"/>
                </a:lnTo>
                <a:lnTo>
                  <a:pt x="1431" y="97"/>
                </a:lnTo>
                <a:lnTo>
                  <a:pt x="1444" y="122"/>
                </a:lnTo>
                <a:lnTo>
                  <a:pt x="1451" y="150"/>
                </a:lnTo>
                <a:lnTo>
                  <a:pt x="1452" y="180"/>
                </a:lnTo>
                <a:lnTo>
                  <a:pt x="1448" y="214"/>
                </a:lnTo>
                <a:lnTo>
                  <a:pt x="1444" y="231"/>
                </a:lnTo>
                <a:lnTo>
                  <a:pt x="1439" y="249"/>
                </a:lnTo>
                <a:lnTo>
                  <a:pt x="1421" y="301"/>
                </a:lnTo>
                <a:lnTo>
                  <a:pt x="1401" y="353"/>
                </a:lnTo>
                <a:lnTo>
                  <a:pt x="1491" y="407"/>
                </a:lnTo>
                <a:lnTo>
                  <a:pt x="1548" y="438"/>
                </a:lnTo>
                <a:lnTo>
                  <a:pt x="1563" y="450"/>
                </a:lnTo>
                <a:lnTo>
                  <a:pt x="1574" y="466"/>
                </a:lnTo>
                <a:lnTo>
                  <a:pt x="1581" y="482"/>
                </a:lnTo>
                <a:lnTo>
                  <a:pt x="1584" y="501"/>
                </a:lnTo>
                <a:lnTo>
                  <a:pt x="1582" y="520"/>
                </a:lnTo>
                <a:lnTo>
                  <a:pt x="1575" y="537"/>
                </a:lnTo>
                <a:lnTo>
                  <a:pt x="1094" y="1369"/>
                </a:lnTo>
                <a:lnTo>
                  <a:pt x="1092" y="1371"/>
                </a:lnTo>
                <a:lnTo>
                  <a:pt x="1089" y="1373"/>
                </a:lnTo>
                <a:lnTo>
                  <a:pt x="1085" y="1375"/>
                </a:lnTo>
                <a:lnTo>
                  <a:pt x="1082" y="1375"/>
                </a:lnTo>
                <a:lnTo>
                  <a:pt x="1079" y="1375"/>
                </a:lnTo>
                <a:lnTo>
                  <a:pt x="1058" y="1368"/>
                </a:lnTo>
                <a:lnTo>
                  <a:pt x="1041" y="1357"/>
                </a:lnTo>
                <a:lnTo>
                  <a:pt x="1025" y="1344"/>
                </a:lnTo>
                <a:lnTo>
                  <a:pt x="1015" y="1327"/>
                </a:lnTo>
                <a:lnTo>
                  <a:pt x="1007" y="1310"/>
                </a:lnTo>
                <a:lnTo>
                  <a:pt x="1004" y="1291"/>
                </a:lnTo>
                <a:lnTo>
                  <a:pt x="1004" y="1271"/>
                </a:lnTo>
                <a:lnTo>
                  <a:pt x="1008" y="1252"/>
                </a:lnTo>
                <a:lnTo>
                  <a:pt x="1016" y="1233"/>
                </a:lnTo>
                <a:lnTo>
                  <a:pt x="1427" y="522"/>
                </a:lnTo>
                <a:lnTo>
                  <a:pt x="1343" y="472"/>
                </a:lnTo>
                <a:lnTo>
                  <a:pt x="1323" y="506"/>
                </a:lnTo>
                <a:lnTo>
                  <a:pt x="1305" y="540"/>
                </a:lnTo>
                <a:lnTo>
                  <a:pt x="1235" y="658"/>
                </a:lnTo>
                <a:lnTo>
                  <a:pt x="1165" y="775"/>
                </a:lnTo>
                <a:lnTo>
                  <a:pt x="1095" y="892"/>
                </a:lnTo>
                <a:lnTo>
                  <a:pt x="935" y="1152"/>
                </a:lnTo>
                <a:lnTo>
                  <a:pt x="847" y="1288"/>
                </a:lnTo>
                <a:lnTo>
                  <a:pt x="757" y="1424"/>
                </a:lnTo>
                <a:lnTo>
                  <a:pt x="665" y="1557"/>
                </a:lnTo>
                <a:lnTo>
                  <a:pt x="572" y="1689"/>
                </a:lnTo>
                <a:lnTo>
                  <a:pt x="475" y="1818"/>
                </a:lnTo>
                <a:lnTo>
                  <a:pt x="373" y="1945"/>
                </a:lnTo>
                <a:lnTo>
                  <a:pt x="268" y="2070"/>
                </a:lnTo>
                <a:lnTo>
                  <a:pt x="230" y="2114"/>
                </a:lnTo>
                <a:lnTo>
                  <a:pt x="190" y="2156"/>
                </a:lnTo>
                <a:lnTo>
                  <a:pt x="146" y="2195"/>
                </a:lnTo>
                <a:lnTo>
                  <a:pt x="100" y="2232"/>
                </a:lnTo>
                <a:lnTo>
                  <a:pt x="88" y="2241"/>
                </a:lnTo>
                <a:lnTo>
                  <a:pt x="76" y="2250"/>
                </a:lnTo>
                <a:lnTo>
                  <a:pt x="63" y="2256"/>
                </a:lnTo>
                <a:lnTo>
                  <a:pt x="50" y="2261"/>
                </a:lnTo>
                <a:lnTo>
                  <a:pt x="36" y="2261"/>
                </a:lnTo>
                <a:lnTo>
                  <a:pt x="22" y="2255"/>
                </a:lnTo>
                <a:lnTo>
                  <a:pt x="11" y="2248"/>
                </a:lnTo>
                <a:lnTo>
                  <a:pt x="4" y="2237"/>
                </a:lnTo>
                <a:lnTo>
                  <a:pt x="1" y="2226"/>
                </a:lnTo>
                <a:lnTo>
                  <a:pt x="0" y="2213"/>
                </a:lnTo>
                <a:lnTo>
                  <a:pt x="1" y="2200"/>
                </a:lnTo>
                <a:lnTo>
                  <a:pt x="3" y="2187"/>
                </a:lnTo>
                <a:lnTo>
                  <a:pt x="4" y="2174"/>
                </a:lnTo>
                <a:lnTo>
                  <a:pt x="11" y="2138"/>
                </a:lnTo>
                <a:lnTo>
                  <a:pt x="19" y="2102"/>
                </a:lnTo>
                <a:lnTo>
                  <a:pt x="52" y="1999"/>
                </a:lnTo>
                <a:lnTo>
                  <a:pt x="89" y="1899"/>
                </a:lnTo>
                <a:lnTo>
                  <a:pt x="131" y="1799"/>
                </a:lnTo>
                <a:lnTo>
                  <a:pt x="176" y="1702"/>
                </a:lnTo>
                <a:lnTo>
                  <a:pt x="221" y="1604"/>
                </a:lnTo>
                <a:lnTo>
                  <a:pt x="312" y="1421"/>
                </a:lnTo>
                <a:lnTo>
                  <a:pt x="407" y="1241"/>
                </a:lnTo>
                <a:lnTo>
                  <a:pt x="505" y="1062"/>
                </a:lnTo>
                <a:lnTo>
                  <a:pt x="607" y="886"/>
                </a:lnTo>
                <a:lnTo>
                  <a:pt x="734" y="673"/>
                </a:lnTo>
                <a:lnTo>
                  <a:pt x="796" y="571"/>
                </a:lnTo>
                <a:lnTo>
                  <a:pt x="860" y="468"/>
                </a:lnTo>
                <a:lnTo>
                  <a:pt x="923" y="366"/>
                </a:lnTo>
                <a:lnTo>
                  <a:pt x="988" y="265"/>
                </a:lnTo>
                <a:lnTo>
                  <a:pt x="1058" y="167"/>
                </a:lnTo>
                <a:lnTo>
                  <a:pt x="1083" y="134"/>
                </a:lnTo>
                <a:lnTo>
                  <a:pt x="1109" y="102"/>
                </a:lnTo>
                <a:lnTo>
                  <a:pt x="1138" y="71"/>
                </a:lnTo>
                <a:lnTo>
                  <a:pt x="1168" y="43"/>
                </a:lnTo>
                <a:lnTo>
                  <a:pt x="1195" y="24"/>
                </a:lnTo>
                <a:lnTo>
                  <a:pt x="1221" y="10"/>
                </a:lnTo>
                <a:lnTo>
                  <a:pt x="1247" y="2"/>
                </a:lnTo>
                <a:lnTo>
                  <a:pt x="1272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405" name="Прямая со стрелкой 404">
            <a:extLst>
              <a:ext uri="{FF2B5EF4-FFF2-40B4-BE49-F238E27FC236}">
                <a16:creationId xmlns="" xmlns:a16="http://schemas.microsoft.com/office/drawing/2014/main" id="{F616AF64-3D0D-4DA9-940E-09D8C8F667E2}"/>
              </a:ext>
            </a:extLst>
          </p:cNvPr>
          <p:cNvCxnSpPr>
            <a:cxnSpLocks/>
          </p:cNvCxnSpPr>
          <p:nvPr/>
        </p:nvCxnSpPr>
        <p:spPr>
          <a:xfrm>
            <a:off x="8360929" y="3116461"/>
            <a:ext cx="0" cy="144000"/>
          </a:xfrm>
          <a:prstGeom prst="straightConnector1">
            <a:avLst/>
          </a:prstGeom>
          <a:ln w="38100">
            <a:solidFill>
              <a:schemeClr val="bg1"/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1" name="Прямая со стрелкой 420">
            <a:extLst>
              <a:ext uri="{FF2B5EF4-FFF2-40B4-BE49-F238E27FC236}">
                <a16:creationId xmlns="" xmlns:a16="http://schemas.microsoft.com/office/drawing/2014/main" id="{1FF8AEFB-311D-418C-95ED-B2D9B3AF7FE9}"/>
              </a:ext>
            </a:extLst>
          </p:cNvPr>
          <p:cNvCxnSpPr>
            <a:cxnSpLocks/>
          </p:cNvCxnSpPr>
          <p:nvPr/>
        </p:nvCxnSpPr>
        <p:spPr>
          <a:xfrm>
            <a:off x="8360929" y="3962765"/>
            <a:ext cx="0" cy="144000"/>
          </a:xfrm>
          <a:prstGeom prst="straightConnector1">
            <a:avLst/>
          </a:prstGeom>
          <a:ln w="38100">
            <a:solidFill>
              <a:schemeClr val="bg1"/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2" name="Прямая со стрелкой 421">
            <a:extLst>
              <a:ext uri="{FF2B5EF4-FFF2-40B4-BE49-F238E27FC236}">
                <a16:creationId xmlns="" xmlns:a16="http://schemas.microsoft.com/office/drawing/2014/main" id="{F39B186A-8122-4E13-B5C3-0F359E61921B}"/>
              </a:ext>
            </a:extLst>
          </p:cNvPr>
          <p:cNvCxnSpPr>
            <a:cxnSpLocks/>
          </p:cNvCxnSpPr>
          <p:nvPr/>
        </p:nvCxnSpPr>
        <p:spPr>
          <a:xfrm>
            <a:off x="8365143" y="4559575"/>
            <a:ext cx="0" cy="144000"/>
          </a:xfrm>
          <a:prstGeom prst="straightConnector1">
            <a:avLst/>
          </a:prstGeom>
          <a:ln w="38100">
            <a:solidFill>
              <a:schemeClr val="bg1"/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" name="Овал 316">
            <a:extLst>
              <a:ext uri="{FF2B5EF4-FFF2-40B4-BE49-F238E27FC236}">
                <a16:creationId xmlns="" xmlns:a16="http://schemas.microsoft.com/office/drawing/2014/main" id="{CF944646-CE7A-4872-8AE7-3B7A7A7A0741}"/>
              </a:ext>
            </a:extLst>
          </p:cNvPr>
          <p:cNvSpPr/>
          <p:nvPr/>
        </p:nvSpPr>
        <p:spPr>
          <a:xfrm>
            <a:off x="3730995" y="1988748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sp>
        <p:nvSpPr>
          <p:cNvPr id="318" name="Freeform 6">
            <a:extLst>
              <a:ext uri="{FF2B5EF4-FFF2-40B4-BE49-F238E27FC236}">
                <a16:creationId xmlns="" xmlns:a16="http://schemas.microsoft.com/office/drawing/2014/main" id="{26634B05-9BD8-46EE-B00B-7E1785CEF6C8}"/>
              </a:ext>
            </a:extLst>
          </p:cNvPr>
          <p:cNvSpPr>
            <a:spLocks noEditPoints="1"/>
          </p:cNvSpPr>
          <p:nvPr/>
        </p:nvSpPr>
        <p:spPr bwMode="auto">
          <a:xfrm>
            <a:off x="3802245" y="2045093"/>
            <a:ext cx="203388" cy="203388"/>
          </a:xfrm>
          <a:custGeom>
            <a:avLst/>
            <a:gdLst>
              <a:gd name="T0" fmla="*/ 1061 w 3380"/>
              <a:gd name="T1" fmla="*/ 2319 h 3379"/>
              <a:gd name="T2" fmla="*/ 1129 w 3380"/>
              <a:gd name="T3" fmla="*/ 2069 h 3379"/>
              <a:gd name="T4" fmla="*/ 1180 w 3380"/>
              <a:gd name="T5" fmla="*/ 1960 h 3379"/>
              <a:gd name="T6" fmla="*/ 2853 w 3380"/>
              <a:gd name="T7" fmla="*/ 766 h 3379"/>
              <a:gd name="T8" fmla="*/ 2774 w 3380"/>
              <a:gd name="T9" fmla="*/ 368 h 3379"/>
              <a:gd name="T10" fmla="*/ 2933 w 3380"/>
              <a:gd name="T11" fmla="*/ 686 h 3379"/>
              <a:gd name="T12" fmla="*/ 2774 w 3380"/>
              <a:gd name="T13" fmla="*/ 368 h 3379"/>
              <a:gd name="T14" fmla="*/ 113 w 3380"/>
              <a:gd name="T15" fmla="*/ 3266 h 3379"/>
              <a:gd name="T16" fmla="*/ 3041 w 3380"/>
              <a:gd name="T17" fmla="*/ 736 h 3379"/>
              <a:gd name="T18" fmla="*/ 1448 w 3380"/>
              <a:gd name="T19" fmla="*/ 2329 h 3379"/>
              <a:gd name="T20" fmla="*/ 941 w 3380"/>
              <a:gd name="T21" fmla="*/ 2519 h 3379"/>
              <a:gd name="T22" fmla="*/ 916 w 3380"/>
              <a:gd name="T23" fmla="*/ 2533 h 3379"/>
              <a:gd name="T24" fmla="*/ 887 w 3380"/>
              <a:gd name="T25" fmla="*/ 2533 h 3379"/>
              <a:gd name="T26" fmla="*/ 861 w 3380"/>
              <a:gd name="T27" fmla="*/ 2519 h 3379"/>
              <a:gd name="T28" fmla="*/ 847 w 3380"/>
              <a:gd name="T29" fmla="*/ 2492 h 3379"/>
              <a:gd name="T30" fmla="*/ 847 w 3380"/>
              <a:gd name="T31" fmla="*/ 2464 h 3379"/>
              <a:gd name="T32" fmla="*/ 861 w 3380"/>
              <a:gd name="T33" fmla="*/ 2439 h 3379"/>
              <a:gd name="T34" fmla="*/ 1050 w 3380"/>
              <a:gd name="T35" fmla="*/ 1931 h 3379"/>
              <a:gd name="T36" fmla="*/ 2644 w 3380"/>
              <a:gd name="T37" fmla="*/ 337 h 3379"/>
              <a:gd name="T38" fmla="*/ 3052 w 3380"/>
              <a:gd name="T39" fmla="*/ 112 h 3379"/>
              <a:gd name="T40" fmla="*/ 3025 w 3380"/>
              <a:gd name="T41" fmla="*/ 119 h 3379"/>
              <a:gd name="T42" fmla="*/ 2853 w 3380"/>
              <a:gd name="T43" fmla="*/ 288 h 3379"/>
              <a:gd name="T44" fmla="*/ 3251 w 3380"/>
              <a:gd name="T45" fmla="*/ 367 h 3379"/>
              <a:gd name="T46" fmla="*/ 3266 w 3380"/>
              <a:gd name="T47" fmla="*/ 342 h 3379"/>
              <a:gd name="T48" fmla="*/ 3266 w 3380"/>
              <a:gd name="T49" fmla="*/ 314 h 3379"/>
              <a:gd name="T50" fmla="*/ 3251 w 3380"/>
              <a:gd name="T51" fmla="*/ 289 h 3379"/>
              <a:gd name="T52" fmla="*/ 3079 w 3380"/>
              <a:gd name="T53" fmla="*/ 119 h 3379"/>
              <a:gd name="T54" fmla="*/ 3052 w 3380"/>
              <a:gd name="T55" fmla="*/ 112 h 3379"/>
              <a:gd name="T56" fmla="*/ 3095 w 3380"/>
              <a:gd name="T57" fmla="*/ 4 h 3379"/>
              <a:gd name="T58" fmla="*/ 3148 w 3380"/>
              <a:gd name="T59" fmla="*/ 28 h 3379"/>
              <a:gd name="T60" fmla="*/ 3332 w 3380"/>
              <a:gd name="T61" fmla="*/ 209 h 3379"/>
              <a:gd name="T62" fmla="*/ 3365 w 3380"/>
              <a:gd name="T63" fmla="*/ 257 h 3379"/>
              <a:gd name="T64" fmla="*/ 3380 w 3380"/>
              <a:gd name="T65" fmla="*/ 314 h 3379"/>
              <a:gd name="T66" fmla="*/ 3375 w 3380"/>
              <a:gd name="T67" fmla="*/ 370 h 3379"/>
              <a:gd name="T68" fmla="*/ 3351 w 3380"/>
              <a:gd name="T69" fmla="*/ 423 h 3379"/>
              <a:gd name="T70" fmla="*/ 3172 w 3380"/>
              <a:gd name="T71" fmla="*/ 606 h 3379"/>
              <a:gd name="T72" fmla="*/ 3154 w 3380"/>
              <a:gd name="T73" fmla="*/ 3379 h 3379"/>
              <a:gd name="T74" fmla="*/ 0 w 3380"/>
              <a:gd name="T75" fmla="*/ 225 h 3379"/>
              <a:gd name="T76" fmla="*/ 2934 w 3380"/>
              <a:gd name="T77" fmla="*/ 48 h 3379"/>
              <a:gd name="T78" fmla="*/ 2982 w 3380"/>
              <a:gd name="T79" fmla="*/ 15 h 3379"/>
              <a:gd name="T80" fmla="*/ 3038 w 3380"/>
              <a:gd name="T81" fmla="*/ 0 h 33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3380" h="3379">
                <a:moveTo>
                  <a:pt x="1129" y="2069"/>
                </a:moveTo>
                <a:lnTo>
                  <a:pt x="1061" y="2319"/>
                </a:lnTo>
                <a:lnTo>
                  <a:pt x="1311" y="2251"/>
                </a:lnTo>
                <a:lnTo>
                  <a:pt x="1129" y="2069"/>
                </a:lnTo>
                <a:close/>
                <a:moveTo>
                  <a:pt x="2614" y="527"/>
                </a:moveTo>
                <a:lnTo>
                  <a:pt x="1180" y="1960"/>
                </a:lnTo>
                <a:lnTo>
                  <a:pt x="1419" y="2200"/>
                </a:lnTo>
                <a:lnTo>
                  <a:pt x="2853" y="766"/>
                </a:lnTo>
                <a:lnTo>
                  <a:pt x="2614" y="527"/>
                </a:lnTo>
                <a:close/>
                <a:moveTo>
                  <a:pt x="2774" y="368"/>
                </a:moveTo>
                <a:lnTo>
                  <a:pt x="2694" y="448"/>
                </a:lnTo>
                <a:lnTo>
                  <a:pt x="2933" y="686"/>
                </a:lnTo>
                <a:lnTo>
                  <a:pt x="3012" y="606"/>
                </a:lnTo>
                <a:lnTo>
                  <a:pt x="2774" y="368"/>
                </a:lnTo>
                <a:close/>
                <a:moveTo>
                  <a:pt x="113" y="337"/>
                </a:moveTo>
                <a:lnTo>
                  <a:pt x="113" y="3266"/>
                </a:lnTo>
                <a:lnTo>
                  <a:pt x="3041" y="3266"/>
                </a:lnTo>
                <a:lnTo>
                  <a:pt x="3041" y="736"/>
                </a:lnTo>
                <a:lnTo>
                  <a:pt x="2958" y="821"/>
                </a:lnTo>
                <a:lnTo>
                  <a:pt x="1448" y="2329"/>
                </a:lnTo>
                <a:lnTo>
                  <a:pt x="1010" y="2450"/>
                </a:lnTo>
                <a:lnTo>
                  <a:pt x="941" y="2519"/>
                </a:lnTo>
                <a:lnTo>
                  <a:pt x="929" y="2528"/>
                </a:lnTo>
                <a:lnTo>
                  <a:pt x="916" y="2533"/>
                </a:lnTo>
                <a:lnTo>
                  <a:pt x="901" y="2535"/>
                </a:lnTo>
                <a:lnTo>
                  <a:pt x="887" y="2533"/>
                </a:lnTo>
                <a:lnTo>
                  <a:pt x="873" y="2528"/>
                </a:lnTo>
                <a:lnTo>
                  <a:pt x="861" y="2519"/>
                </a:lnTo>
                <a:lnTo>
                  <a:pt x="852" y="2506"/>
                </a:lnTo>
                <a:lnTo>
                  <a:pt x="847" y="2492"/>
                </a:lnTo>
                <a:lnTo>
                  <a:pt x="845" y="2479"/>
                </a:lnTo>
                <a:lnTo>
                  <a:pt x="847" y="2464"/>
                </a:lnTo>
                <a:lnTo>
                  <a:pt x="852" y="2451"/>
                </a:lnTo>
                <a:lnTo>
                  <a:pt x="861" y="2439"/>
                </a:lnTo>
                <a:lnTo>
                  <a:pt x="930" y="2370"/>
                </a:lnTo>
                <a:lnTo>
                  <a:pt x="1050" y="1931"/>
                </a:lnTo>
                <a:lnTo>
                  <a:pt x="1060" y="1921"/>
                </a:lnTo>
                <a:lnTo>
                  <a:pt x="2644" y="337"/>
                </a:lnTo>
                <a:lnTo>
                  <a:pt x="113" y="337"/>
                </a:lnTo>
                <a:close/>
                <a:moveTo>
                  <a:pt x="3052" y="112"/>
                </a:moveTo>
                <a:lnTo>
                  <a:pt x="3038" y="114"/>
                </a:lnTo>
                <a:lnTo>
                  <a:pt x="3025" y="119"/>
                </a:lnTo>
                <a:lnTo>
                  <a:pt x="3013" y="128"/>
                </a:lnTo>
                <a:lnTo>
                  <a:pt x="2853" y="288"/>
                </a:lnTo>
                <a:lnTo>
                  <a:pt x="3091" y="527"/>
                </a:lnTo>
                <a:lnTo>
                  <a:pt x="3251" y="367"/>
                </a:lnTo>
                <a:lnTo>
                  <a:pt x="3261" y="356"/>
                </a:lnTo>
                <a:lnTo>
                  <a:pt x="3266" y="342"/>
                </a:lnTo>
                <a:lnTo>
                  <a:pt x="3268" y="327"/>
                </a:lnTo>
                <a:lnTo>
                  <a:pt x="3266" y="314"/>
                </a:lnTo>
                <a:lnTo>
                  <a:pt x="3261" y="300"/>
                </a:lnTo>
                <a:lnTo>
                  <a:pt x="3251" y="289"/>
                </a:lnTo>
                <a:lnTo>
                  <a:pt x="3091" y="128"/>
                </a:lnTo>
                <a:lnTo>
                  <a:pt x="3079" y="119"/>
                </a:lnTo>
                <a:lnTo>
                  <a:pt x="3066" y="114"/>
                </a:lnTo>
                <a:lnTo>
                  <a:pt x="3052" y="112"/>
                </a:lnTo>
                <a:close/>
                <a:moveTo>
                  <a:pt x="3066" y="0"/>
                </a:moveTo>
                <a:lnTo>
                  <a:pt x="3095" y="4"/>
                </a:lnTo>
                <a:lnTo>
                  <a:pt x="3122" y="15"/>
                </a:lnTo>
                <a:lnTo>
                  <a:pt x="3148" y="28"/>
                </a:lnTo>
                <a:lnTo>
                  <a:pt x="3171" y="48"/>
                </a:lnTo>
                <a:lnTo>
                  <a:pt x="3332" y="209"/>
                </a:lnTo>
                <a:lnTo>
                  <a:pt x="3351" y="232"/>
                </a:lnTo>
                <a:lnTo>
                  <a:pt x="3365" y="257"/>
                </a:lnTo>
                <a:lnTo>
                  <a:pt x="3375" y="285"/>
                </a:lnTo>
                <a:lnTo>
                  <a:pt x="3380" y="314"/>
                </a:lnTo>
                <a:lnTo>
                  <a:pt x="3380" y="342"/>
                </a:lnTo>
                <a:lnTo>
                  <a:pt x="3375" y="370"/>
                </a:lnTo>
                <a:lnTo>
                  <a:pt x="3365" y="397"/>
                </a:lnTo>
                <a:lnTo>
                  <a:pt x="3351" y="423"/>
                </a:lnTo>
                <a:lnTo>
                  <a:pt x="3332" y="446"/>
                </a:lnTo>
                <a:lnTo>
                  <a:pt x="3172" y="606"/>
                </a:lnTo>
                <a:lnTo>
                  <a:pt x="3154" y="624"/>
                </a:lnTo>
                <a:lnTo>
                  <a:pt x="3154" y="3379"/>
                </a:lnTo>
                <a:lnTo>
                  <a:pt x="0" y="3379"/>
                </a:lnTo>
                <a:lnTo>
                  <a:pt x="0" y="225"/>
                </a:lnTo>
                <a:lnTo>
                  <a:pt x="2757" y="225"/>
                </a:lnTo>
                <a:lnTo>
                  <a:pt x="2934" y="48"/>
                </a:lnTo>
                <a:lnTo>
                  <a:pt x="2957" y="29"/>
                </a:lnTo>
                <a:lnTo>
                  <a:pt x="2982" y="15"/>
                </a:lnTo>
                <a:lnTo>
                  <a:pt x="3010" y="4"/>
                </a:lnTo>
                <a:lnTo>
                  <a:pt x="3038" y="0"/>
                </a:lnTo>
                <a:lnTo>
                  <a:pt x="3066" y="0"/>
                </a:lnTo>
                <a:close/>
              </a:path>
            </a:pathLst>
          </a:custGeom>
          <a:ln>
            <a:headEnd/>
            <a:tailEnd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19" name="Овал 318">
            <a:extLst>
              <a:ext uri="{FF2B5EF4-FFF2-40B4-BE49-F238E27FC236}">
                <a16:creationId xmlns="" xmlns:a16="http://schemas.microsoft.com/office/drawing/2014/main" id="{EE28151B-9D02-4CE1-AF0F-4F1AD34646D1}"/>
              </a:ext>
            </a:extLst>
          </p:cNvPr>
          <p:cNvSpPr/>
          <p:nvPr/>
        </p:nvSpPr>
        <p:spPr>
          <a:xfrm>
            <a:off x="3723131" y="2372804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/>
          </a:p>
        </p:txBody>
      </p:sp>
      <p:grpSp>
        <p:nvGrpSpPr>
          <p:cNvPr id="320" name="Group 498">
            <a:extLst>
              <a:ext uri="{FF2B5EF4-FFF2-40B4-BE49-F238E27FC236}">
                <a16:creationId xmlns="" xmlns:a16="http://schemas.microsoft.com/office/drawing/2014/main" id="{CA483C97-391E-43C4-AFFE-921A6430FB61}"/>
              </a:ext>
            </a:extLst>
          </p:cNvPr>
          <p:cNvGrpSpPr/>
          <p:nvPr/>
        </p:nvGrpSpPr>
        <p:grpSpPr>
          <a:xfrm>
            <a:off x="3806845" y="2419530"/>
            <a:ext cx="173910" cy="239818"/>
            <a:chOff x="5380038" y="4233863"/>
            <a:chExt cx="436563" cy="554037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21" name="Freeform 407">
              <a:extLst>
                <a:ext uri="{FF2B5EF4-FFF2-40B4-BE49-F238E27FC236}">
                  <a16:creationId xmlns="" xmlns:a16="http://schemas.microsoft.com/office/drawing/2014/main" id="{C155D5F1-FFC1-4618-AD42-6D572939FA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380038" y="4233863"/>
              <a:ext cx="436563" cy="554037"/>
            </a:xfrm>
            <a:custGeom>
              <a:avLst/>
              <a:gdLst>
                <a:gd name="T0" fmla="*/ 1932 w 2751"/>
                <a:gd name="T1" fmla="*/ 199 h 3490"/>
                <a:gd name="T2" fmla="*/ 1932 w 2751"/>
                <a:gd name="T3" fmla="*/ 814 h 3490"/>
                <a:gd name="T4" fmla="*/ 2551 w 2751"/>
                <a:gd name="T5" fmla="*/ 814 h 3490"/>
                <a:gd name="T6" fmla="*/ 1932 w 2751"/>
                <a:gd name="T7" fmla="*/ 199 h 3490"/>
                <a:gd name="T8" fmla="*/ 117 w 2751"/>
                <a:gd name="T9" fmla="*/ 116 h 3490"/>
                <a:gd name="T10" fmla="*/ 117 w 2751"/>
                <a:gd name="T11" fmla="*/ 3374 h 3490"/>
                <a:gd name="T12" fmla="*/ 2634 w 2751"/>
                <a:gd name="T13" fmla="*/ 3374 h 3490"/>
                <a:gd name="T14" fmla="*/ 2634 w 2751"/>
                <a:gd name="T15" fmla="*/ 931 h 3490"/>
                <a:gd name="T16" fmla="*/ 1815 w 2751"/>
                <a:gd name="T17" fmla="*/ 931 h 3490"/>
                <a:gd name="T18" fmla="*/ 1815 w 2751"/>
                <a:gd name="T19" fmla="*/ 116 h 3490"/>
                <a:gd name="T20" fmla="*/ 117 w 2751"/>
                <a:gd name="T21" fmla="*/ 116 h 3490"/>
                <a:gd name="T22" fmla="*/ 0 w 2751"/>
                <a:gd name="T23" fmla="*/ 0 h 3490"/>
                <a:gd name="T24" fmla="*/ 1897 w 2751"/>
                <a:gd name="T25" fmla="*/ 0 h 3490"/>
                <a:gd name="T26" fmla="*/ 2751 w 2751"/>
                <a:gd name="T27" fmla="*/ 848 h 3490"/>
                <a:gd name="T28" fmla="*/ 2751 w 2751"/>
                <a:gd name="T29" fmla="*/ 3490 h 3490"/>
                <a:gd name="T30" fmla="*/ 0 w 2751"/>
                <a:gd name="T31" fmla="*/ 3490 h 3490"/>
                <a:gd name="T32" fmla="*/ 0 w 2751"/>
                <a:gd name="T33" fmla="*/ 0 h 34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2751" h="3490">
                  <a:moveTo>
                    <a:pt x="1932" y="199"/>
                  </a:moveTo>
                  <a:lnTo>
                    <a:pt x="1932" y="814"/>
                  </a:lnTo>
                  <a:lnTo>
                    <a:pt x="2551" y="814"/>
                  </a:lnTo>
                  <a:lnTo>
                    <a:pt x="1932" y="199"/>
                  </a:lnTo>
                  <a:close/>
                  <a:moveTo>
                    <a:pt x="117" y="116"/>
                  </a:moveTo>
                  <a:lnTo>
                    <a:pt x="117" y="3374"/>
                  </a:lnTo>
                  <a:lnTo>
                    <a:pt x="2634" y="3374"/>
                  </a:lnTo>
                  <a:lnTo>
                    <a:pt x="2634" y="931"/>
                  </a:lnTo>
                  <a:lnTo>
                    <a:pt x="1815" y="931"/>
                  </a:lnTo>
                  <a:lnTo>
                    <a:pt x="1815" y="116"/>
                  </a:lnTo>
                  <a:lnTo>
                    <a:pt x="117" y="116"/>
                  </a:lnTo>
                  <a:close/>
                  <a:moveTo>
                    <a:pt x="0" y="0"/>
                  </a:moveTo>
                  <a:lnTo>
                    <a:pt x="1897" y="0"/>
                  </a:lnTo>
                  <a:lnTo>
                    <a:pt x="2751" y="848"/>
                  </a:lnTo>
                  <a:lnTo>
                    <a:pt x="2751" y="3490"/>
                  </a:lnTo>
                  <a:lnTo>
                    <a:pt x="0" y="3490"/>
                  </a:lnTo>
                  <a:lnTo>
                    <a:pt x="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2" name="Freeform 408">
              <a:extLst>
                <a:ext uri="{FF2B5EF4-FFF2-40B4-BE49-F238E27FC236}">
                  <a16:creationId xmlns="" xmlns:a16="http://schemas.microsoft.com/office/drawing/2014/main" id="{6D026AE2-613F-433E-8149-C29EF8BED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1" y="4557713"/>
              <a:ext cx="176213" cy="17462"/>
            </a:xfrm>
            <a:custGeom>
              <a:avLst/>
              <a:gdLst>
                <a:gd name="T0" fmla="*/ 59 w 1113"/>
                <a:gd name="T1" fmla="*/ 0 h 116"/>
                <a:gd name="T2" fmla="*/ 1054 w 1113"/>
                <a:gd name="T3" fmla="*/ 0 h 116"/>
                <a:gd name="T4" fmla="*/ 1072 w 1113"/>
                <a:gd name="T5" fmla="*/ 3 h 116"/>
                <a:gd name="T6" fmla="*/ 1088 w 1113"/>
                <a:gd name="T7" fmla="*/ 11 h 116"/>
                <a:gd name="T8" fmla="*/ 1101 w 1113"/>
                <a:gd name="T9" fmla="*/ 24 h 116"/>
                <a:gd name="T10" fmla="*/ 1109 w 1113"/>
                <a:gd name="T11" fmla="*/ 40 h 116"/>
                <a:gd name="T12" fmla="*/ 1113 w 1113"/>
                <a:gd name="T13" fmla="*/ 58 h 116"/>
                <a:gd name="T14" fmla="*/ 1109 w 1113"/>
                <a:gd name="T15" fmla="*/ 76 h 116"/>
                <a:gd name="T16" fmla="*/ 1101 w 1113"/>
                <a:gd name="T17" fmla="*/ 93 h 116"/>
                <a:gd name="T18" fmla="*/ 1088 w 1113"/>
                <a:gd name="T19" fmla="*/ 105 h 116"/>
                <a:gd name="T20" fmla="*/ 1072 w 1113"/>
                <a:gd name="T21" fmla="*/ 113 h 116"/>
                <a:gd name="T22" fmla="*/ 1054 w 1113"/>
                <a:gd name="T23" fmla="*/ 116 h 116"/>
                <a:gd name="T24" fmla="*/ 59 w 1113"/>
                <a:gd name="T25" fmla="*/ 116 h 116"/>
                <a:gd name="T26" fmla="*/ 40 w 1113"/>
                <a:gd name="T27" fmla="*/ 113 h 116"/>
                <a:gd name="T28" fmla="*/ 24 w 1113"/>
                <a:gd name="T29" fmla="*/ 105 h 116"/>
                <a:gd name="T30" fmla="*/ 11 w 1113"/>
                <a:gd name="T31" fmla="*/ 93 h 116"/>
                <a:gd name="T32" fmla="*/ 4 w 1113"/>
                <a:gd name="T33" fmla="*/ 76 h 116"/>
                <a:gd name="T34" fmla="*/ 0 w 1113"/>
                <a:gd name="T35" fmla="*/ 58 h 116"/>
                <a:gd name="T36" fmla="*/ 4 w 1113"/>
                <a:gd name="T37" fmla="*/ 40 h 116"/>
                <a:gd name="T38" fmla="*/ 11 w 1113"/>
                <a:gd name="T39" fmla="*/ 24 h 116"/>
                <a:gd name="T40" fmla="*/ 24 w 1113"/>
                <a:gd name="T41" fmla="*/ 11 h 116"/>
                <a:gd name="T42" fmla="*/ 40 w 1113"/>
                <a:gd name="T43" fmla="*/ 3 h 116"/>
                <a:gd name="T44" fmla="*/ 59 w 111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113" h="116">
                  <a:moveTo>
                    <a:pt x="59" y="0"/>
                  </a:moveTo>
                  <a:lnTo>
                    <a:pt x="1054" y="0"/>
                  </a:lnTo>
                  <a:lnTo>
                    <a:pt x="1072" y="3"/>
                  </a:lnTo>
                  <a:lnTo>
                    <a:pt x="1088" y="11"/>
                  </a:lnTo>
                  <a:lnTo>
                    <a:pt x="1101" y="24"/>
                  </a:lnTo>
                  <a:lnTo>
                    <a:pt x="1109" y="40"/>
                  </a:lnTo>
                  <a:lnTo>
                    <a:pt x="1113" y="58"/>
                  </a:lnTo>
                  <a:lnTo>
                    <a:pt x="1109" y="76"/>
                  </a:lnTo>
                  <a:lnTo>
                    <a:pt x="1101" y="93"/>
                  </a:lnTo>
                  <a:lnTo>
                    <a:pt x="1088" y="105"/>
                  </a:lnTo>
                  <a:lnTo>
                    <a:pt x="1072" y="113"/>
                  </a:lnTo>
                  <a:lnTo>
                    <a:pt x="1054" y="116"/>
                  </a:lnTo>
                  <a:lnTo>
                    <a:pt x="59" y="116"/>
                  </a:lnTo>
                  <a:lnTo>
                    <a:pt x="40" y="113"/>
                  </a:lnTo>
                  <a:lnTo>
                    <a:pt x="24" y="105"/>
                  </a:lnTo>
                  <a:lnTo>
                    <a:pt x="11" y="93"/>
                  </a:lnTo>
                  <a:lnTo>
                    <a:pt x="4" y="76"/>
                  </a:lnTo>
                  <a:lnTo>
                    <a:pt x="0" y="58"/>
                  </a:lnTo>
                  <a:lnTo>
                    <a:pt x="4" y="40"/>
                  </a:lnTo>
                  <a:lnTo>
                    <a:pt x="11" y="24"/>
                  </a:lnTo>
                  <a:lnTo>
                    <a:pt x="24" y="11"/>
                  </a:lnTo>
                  <a:lnTo>
                    <a:pt x="40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3" name="Freeform 409">
              <a:extLst>
                <a:ext uri="{FF2B5EF4-FFF2-40B4-BE49-F238E27FC236}">
                  <a16:creationId xmlns="" xmlns:a16="http://schemas.microsoft.com/office/drawing/2014/main" id="{C2D2FC67-6C44-4941-A919-A59D9B668B93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9438" y="4511675"/>
              <a:ext cx="82550" cy="17462"/>
            </a:xfrm>
            <a:custGeom>
              <a:avLst/>
              <a:gdLst>
                <a:gd name="T0" fmla="*/ 59 w 527"/>
                <a:gd name="T1" fmla="*/ 0 h 116"/>
                <a:gd name="T2" fmla="*/ 468 w 527"/>
                <a:gd name="T3" fmla="*/ 0 h 116"/>
                <a:gd name="T4" fmla="*/ 487 w 527"/>
                <a:gd name="T5" fmla="*/ 3 h 116"/>
                <a:gd name="T6" fmla="*/ 502 w 527"/>
                <a:gd name="T7" fmla="*/ 12 h 116"/>
                <a:gd name="T8" fmla="*/ 515 w 527"/>
                <a:gd name="T9" fmla="*/ 24 h 116"/>
                <a:gd name="T10" fmla="*/ 524 w 527"/>
                <a:gd name="T11" fmla="*/ 40 h 116"/>
                <a:gd name="T12" fmla="*/ 527 w 527"/>
                <a:gd name="T13" fmla="*/ 58 h 116"/>
                <a:gd name="T14" fmla="*/ 524 w 527"/>
                <a:gd name="T15" fmla="*/ 76 h 116"/>
                <a:gd name="T16" fmla="*/ 515 w 527"/>
                <a:gd name="T17" fmla="*/ 93 h 116"/>
                <a:gd name="T18" fmla="*/ 502 w 527"/>
                <a:gd name="T19" fmla="*/ 105 h 116"/>
                <a:gd name="T20" fmla="*/ 487 w 527"/>
                <a:gd name="T21" fmla="*/ 113 h 116"/>
                <a:gd name="T22" fmla="*/ 468 w 527"/>
                <a:gd name="T23" fmla="*/ 116 h 116"/>
                <a:gd name="T24" fmla="*/ 59 w 527"/>
                <a:gd name="T25" fmla="*/ 116 h 116"/>
                <a:gd name="T26" fmla="*/ 40 w 527"/>
                <a:gd name="T27" fmla="*/ 113 h 116"/>
                <a:gd name="T28" fmla="*/ 24 w 527"/>
                <a:gd name="T29" fmla="*/ 105 h 116"/>
                <a:gd name="T30" fmla="*/ 11 w 527"/>
                <a:gd name="T31" fmla="*/ 93 h 116"/>
                <a:gd name="T32" fmla="*/ 3 w 527"/>
                <a:gd name="T33" fmla="*/ 76 h 116"/>
                <a:gd name="T34" fmla="*/ 0 w 527"/>
                <a:gd name="T35" fmla="*/ 58 h 116"/>
                <a:gd name="T36" fmla="*/ 3 w 527"/>
                <a:gd name="T37" fmla="*/ 40 h 116"/>
                <a:gd name="T38" fmla="*/ 11 w 527"/>
                <a:gd name="T39" fmla="*/ 24 h 116"/>
                <a:gd name="T40" fmla="*/ 24 w 527"/>
                <a:gd name="T41" fmla="*/ 12 h 116"/>
                <a:gd name="T42" fmla="*/ 40 w 527"/>
                <a:gd name="T43" fmla="*/ 3 h 116"/>
                <a:gd name="T44" fmla="*/ 59 w 527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527" h="116">
                  <a:moveTo>
                    <a:pt x="59" y="0"/>
                  </a:moveTo>
                  <a:lnTo>
                    <a:pt x="468" y="0"/>
                  </a:lnTo>
                  <a:lnTo>
                    <a:pt x="487" y="3"/>
                  </a:lnTo>
                  <a:lnTo>
                    <a:pt x="502" y="12"/>
                  </a:lnTo>
                  <a:lnTo>
                    <a:pt x="515" y="24"/>
                  </a:lnTo>
                  <a:lnTo>
                    <a:pt x="524" y="40"/>
                  </a:lnTo>
                  <a:lnTo>
                    <a:pt x="527" y="58"/>
                  </a:lnTo>
                  <a:lnTo>
                    <a:pt x="524" y="76"/>
                  </a:lnTo>
                  <a:lnTo>
                    <a:pt x="515" y="93"/>
                  </a:lnTo>
                  <a:lnTo>
                    <a:pt x="502" y="105"/>
                  </a:lnTo>
                  <a:lnTo>
                    <a:pt x="487" y="113"/>
                  </a:lnTo>
                  <a:lnTo>
                    <a:pt x="468" y="116"/>
                  </a:lnTo>
                  <a:lnTo>
                    <a:pt x="59" y="116"/>
                  </a:lnTo>
                  <a:lnTo>
                    <a:pt x="40" y="113"/>
                  </a:lnTo>
                  <a:lnTo>
                    <a:pt x="24" y="105"/>
                  </a:lnTo>
                  <a:lnTo>
                    <a:pt x="11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4" y="12"/>
                  </a:lnTo>
                  <a:lnTo>
                    <a:pt x="40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5" name="Freeform 410">
              <a:extLst>
                <a:ext uri="{FF2B5EF4-FFF2-40B4-BE49-F238E27FC236}">
                  <a16:creationId xmlns="" xmlns:a16="http://schemas.microsoft.com/office/drawing/2014/main" id="{40B19195-9BE5-4783-ACE9-B0E380A5F21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738" y="4511675"/>
              <a:ext cx="111125" cy="17462"/>
            </a:xfrm>
            <a:custGeom>
              <a:avLst/>
              <a:gdLst>
                <a:gd name="T0" fmla="*/ 59 w 703"/>
                <a:gd name="T1" fmla="*/ 0 h 116"/>
                <a:gd name="T2" fmla="*/ 644 w 703"/>
                <a:gd name="T3" fmla="*/ 0 h 116"/>
                <a:gd name="T4" fmla="*/ 662 w 703"/>
                <a:gd name="T5" fmla="*/ 3 h 116"/>
                <a:gd name="T6" fmla="*/ 678 w 703"/>
                <a:gd name="T7" fmla="*/ 12 h 116"/>
                <a:gd name="T8" fmla="*/ 691 w 703"/>
                <a:gd name="T9" fmla="*/ 24 h 116"/>
                <a:gd name="T10" fmla="*/ 699 w 703"/>
                <a:gd name="T11" fmla="*/ 40 h 116"/>
                <a:gd name="T12" fmla="*/ 703 w 703"/>
                <a:gd name="T13" fmla="*/ 58 h 116"/>
                <a:gd name="T14" fmla="*/ 699 w 703"/>
                <a:gd name="T15" fmla="*/ 76 h 116"/>
                <a:gd name="T16" fmla="*/ 691 w 703"/>
                <a:gd name="T17" fmla="*/ 93 h 116"/>
                <a:gd name="T18" fmla="*/ 678 w 703"/>
                <a:gd name="T19" fmla="*/ 105 h 116"/>
                <a:gd name="T20" fmla="*/ 662 w 703"/>
                <a:gd name="T21" fmla="*/ 113 h 116"/>
                <a:gd name="T22" fmla="*/ 644 w 703"/>
                <a:gd name="T23" fmla="*/ 116 h 116"/>
                <a:gd name="T24" fmla="*/ 59 w 703"/>
                <a:gd name="T25" fmla="*/ 116 h 116"/>
                <a:gd name="T26" fmla="*/ 39 w 703"/>
                <a:gd name="T27" fmla="*/ 113 h 116"/>
                <a:gd name="T28" fmla="*/ 23 w 703"/>
                <a:gd name="T29" fmla="*/ 105 h 116"/>
                <a:gd name="T30" fmla="*/ 11 w 703"/>
                <a:gd name="T31" fmla="*/ 93 h 116"/>
                <a:gd name="T32" fmla="*/ 3 w 703"/>
                <a:gd name="T33" fmla="*/ 76 h 116"/>
                <a:gd name="T34" fmla="*/ 0 w 703"/>
                <a:gd name="T35" fmla="*/ 58 h 116"/>
                <a:gd name="T36" fmla="*/ 3 w 703"/>
                <a:gd name="T37" fmla="*/ 40 h 116"/>
                <a:gd name="T38" fmla="*/ 11 w 703"/>
                <a:gd name="T39" fmla="*/ 24 h 116"/>
                <a:gd name="T40" fmla="*/ 23 w 703"/>
                <a:gd name="T41" fmla="*/ 12 h 116"/>
                <a:gd name="T42" fmla="*/ 39 w 703"/>
                <a:gd name="T43" fmla="*/ 3 h 116"/>
                <a:gd name="T44" fmla="*/ 59 w 703"/>
                <a:gd name="T45" fmla="*/ 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703" h="116">
                  <a:moveTo>
                    <a:pt x="59" y="0"/>
                  </a:moveTo>
                  <a:lnTo>
                    <a:pt x="644" y="0"/>
                  </a:lnTo>
                  <a:lnTo>
                    <a:pt x="662" y="3"/>
                  </a:lnTo>
                  <a:lnTo>
                    <a:pt x="678" y="12"/>
                  </a:lnTo>
                  <a:lnTo>
                    <a:pt x="691" y="24"/>
                  </a:lnTo>
                  <a:lnTo>
                    <a:pt x="699" y="40"/>
                  </a:lnTo>
                  <a:lnTo>
                    <a:pt x="703" y="58"/>
                  </a:lnTo>
                  <a:lnTo>
                    <a:pt x="699" y="76"/>
                  </a:lnTo>
                  <a:lnTo>
                    <a:pt x="691" y="93"/>
                  </a:lnTo>
                  <a:lnTo>
                    <a:pt x="678" y="105"/>
                  </a:lnTo>
                  <a:lnTo>
                    <a:pt x="662" y="113"/>
                  </a:lnTo>
                  <a:lnTo>
                    <a:pt x="644" y="116"/>
                  </a:lnTo>
                  <a:lnTo>
                    <a:pt x="59" y="116"/>
                  </a:lnTo>
                  <a:lnTo>
                    <a:pt x="39" y="113"/>
                  </a:lnTo>
                  <a:lnTo>
                    <a:pt x="23" y="105"/>
                  </a:lnTo>
                  <a:lnTo>
                    <a:pt x="11" y="93"/>
                  </a:lnTo>
                  <a:lnTo>
                    <a:pt x="3" y="76"/>
                  </a:lnTo>
                  <a:lnTo>
                    <a:pt x="0" y="58"/>
                  </a:lnTo>
                  <a:lnTo>
                    <a:pt x="3" y="40"/>
                  </a:lnTo>
                  <a:lnTo>
                    <a:pt x="11" y="24"/>
                  </a:lnTo>
                  <a:lnTo>
                    <a:pt x="23" y="12"/>
                  </a:lnTo>
                  <a:lnTo>
                    <a:pt x="39" y="3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6" name="Freeform 411">
              <a:extLst>
                <a:ext uri="{FF2B5EF4-FFF2-40B4-BE49-F238E27FC236}">
                  <a16:creationId xmlns="" xmlns:a16="http://schemas.microsoft.com/office/drawing/2014/main" id="{D913F2D3-5A35-4603-90A6-5074E34D62E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3701" y="4511675"/>
              <a:ext cx="17463" cy="17462"/>
            </a:xfrm>
            <a:custGeom>
              <a:avLst/>
              <a:gdLst>
                <a:gd name="T0" fmla="*/ 58 w 117"/>
                <a:gd name="T1" fmla="*/ 0 h 115"/>
                <a:gd name="T2" fmla="*/ 74 w 117"/>
                <a:gd name="T3" fmla="*/ 2 h 115"/>
                <a:gd name="T4" fmla="*/ 88 w 117"/>
                <a:gd name="T5" fmla="*/ 6 h 115"/>
                <a:gd name="T6" fmla="*/ 100 w 117"/>
                <a:gd name="T7" fmla="*/ 16 h 115"/>
                <a:gd name="T8" fmla="*/ 109 w 117"/>
                <a:gd name="T9" fmla="*/ 28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09 w 117"/>
                <a:gd name="T17" fmla="*/ 86 h 115"/>
                <a:gd name="T18" fmla="*/ 100 w 117"/>
                <a:gd name="T19" fmla="*/ 98 h 115"/>
                <a:gd name="T20" fmla="*/ 88 w 117"/>
                <a:gd name="T21" fmla="*/ 108 h 115"/>
                <a:gd name="T22" fmla="*/ 74 w 117"/>
                <a:gd name="T23" fmla="*/ 113 h 115"/>
                <a:gd name="T24" fmla="*/ 59 w 117"/>
                <a:gd name="T25" fmla="*/ 115 h 115"/>
                <a:gd name="T26" fmla="*/ 43 w 117"/>
                <a:gd name="T27" fmla="*/ 113 h 115"/>
                <a:gd name="T28" fmla="*/ 29 w 117"/>
                <a:gd name="T29" fmla="*/ 107 h 115"/>
                <a:gd name="T30" fmla="*/ 17 w 117"/>
                <a:gd name="T31" fmla="*/ 97 h 115"/>
                <a:gd name="T32" fmla="*/ 8 w 117"/>
                <a:gd name="T33" fmla="*/ 86 h 115"/>
                <a:gd name="T34" fmla="*/ 3 w 117"/>
                <a:gd name="T35" fmla="*/ 72 h 115"/>
                <a:gd name="T36" fmla="*/ 0 w 117"/>
                <a:gd name="T37" fmla="*/ 57 h 115"/>
                <a:gd name="T38" fmla="*/ 3 w 117"/>
                <a:gd name="T39" fmla="*/ 42 h 115"/>
                <a:gd name="T40" fmla="*/ 8 w 117"/>
                <a:gd name="T41" fmla="*/ 28 h 115"/>
                <a:gd name="T42" fmla="*/ 17 w 117"/>
                <a:gd name="T43" fmla="*/ 16 h 115"/>
                <a:gd name="T44" fmla="*/ 29 w 117"/>
                <a:gd name="T45" fmla="*/ 7 h 115"/>
                <a:gd name="T46" fmla="*/ 43 w 117"/>
                <a:gd name="T47" fmla="*/ 2 h 115"/>
                <a:gd name="T48" fmla="*/ 58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8" y="0"/>
                  </a:moveTo>
                  <a:lnTo>
                    <a:pt x="74" y="2"/>
                  </a:lnTo>
                  <a:lnTo>
                    <a:pt x="88" y="6"/>
                  </a:lnTo>
                  <a:lnTo>
                    <a:pt x="100" y="16"/>
                  </a:lnTo>
                  <a:lnTo>
                    <a:pt x="109" y="28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09" y="86"/>
                  </a:lnTo>
                  <a:lnTo>
                    <a:pt x="100" y="98"/>
                  </a:lnTo>
                  <a:lnTo>
                    <a:pt x="88" y="108"/>
                  </a:lnTo>
                  <a:lnTo>
                    <a:pt x="74" y="113"/>
                  </a:lnTo>
                  <a:lnTo>
                    <a:pt x="59" y="115"/>
                  </a:lnTo>
                  <a:lnTo>
                    <a:pt x="43" y="113"/>
                  </a:lnTo>
                  <a:lnTo>
                    <a:pt x="29" y="107"/>
                  </a:lnTo>
                  <a:lnTo>
                    <a:pt x="17" y="97"/>
                  </a:lnTo>
                  <a:lnTo>
                    <a:pt x="8" y="86"/>
                  </a:lnTo>
                  <a:lnTo>
                    <a:pt x="3" y="72"/>
                  </a:lnTo>
                  <a:lnTo>
                    <a:pt x="0" y="57"/>
                  </a:lnTo>
                  <a:lnTo>
                    <a:pt x="3" y="42"/>
                  </a:lnTo>
                  <a:lnTo>
                    <a:pt x="8" y="28"/>
                  </a:lnTo>
                  <a:lnTo>
                    <a:pt x="17" y="16"/>
                  </a:lnTo>
                  <a:lnTo>
                    <a:pt x="29" y="7"/>
                  </a:lnTo>
                  <a:lnTo>
                    <a:pt x="43" y="2"/>
                  </a:lnTo>
                  <a:lnTo>
                    <a:pt x="5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7" name="Freeform 412">
              <a:extLst>
                <a:ext uri="{FF2B5EF4-FFF2-40B4-BE49-F238E27FC236}">
                  <a16:creationId xmlns="" xmlns:a16="http://schemas.microsoft.com/office/drawing/2014/main" id="{541F32B6-963F-4382-827E-C3251D3A2CC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76901" y="4557713"/>
              <a:ext cx="19050" cy="17462"/>
            </a:xfrm>
            <a:custGeom>
              <a:avLst/>
              <a:gdLst>
                <a:gd name="T0" fmla="*/ 59 w 117"/>
                <a:gd name="T1" fmla="*/ 0 h 115"/>
                <a:gd name="T2" fmla="*/ 74 w 117"/>
                <a:gd name="T3" fmla="*/ 1 h 115"/>
                <a:gd name="T4" fmla="*/ 87 w 117"/>
                <a:gd name="T5" fmla="*/ 6 h 115"/>
                <a:gd name="T6" fmla="*/ 100 w 117"/>
                <a:gd name="T7" fmla="*/ 16 h 115"/>
                <a:gd name="T8" fmla="*/ 109 w 117"/>
                <a:gd name="T9" fmla="*/ 27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10 w 117"/>
                <a:gd name="T17" fmla="*/ 87 h 115"/>
                <a:gd name="T18" fmla="*/ 100 w 117"/>
                <a:gd name="T19" fmla="*/ 98 h 115"/>
                <a:gd name="T20" fmla="*/ 87 w 117"/>
                <a:gd name="T21" fmla="*/ 108 h 115"/>
                <a:gd name="T22" fmla="*/ 74 w 117"/>
                <a:gd name="T23" fmla="*/ 113 h 115"/>
                <a:gd name="T24" fmla="*/ 59 w 117"/>
                <a:gd name="T25" fmla="*/ 115 h 115"/>
                <a:gd name="T26" fmla="*/ 44 w 117"/>
                <a:gd name="T27" fmla="*/ 113 h 115"/>
                <a:gd name="T28" fmla="*/ 29 w 117"/>
                <a:gd name="T29" fmla="*/ 108 h 115"/>
                <a:gd name="T30" fmla="*/ 17 w 117"/>
                <a:gd name="T31" fmla="*/ 98 h 115"/>
                <a:gd name="T32" fmla="*/ 8 w 117"/>
                <a:gd name="T33" fmla="*/ 87 h 115"/>
                <a:gd name="T34" fmla="*/ 2 w 117"/>
                <a:gd name="T35" fmla="*/ 72 h 115"/>
                <a:gd name="T36" fmla="*/ 0 w 117"/>
                <a:gd name="T37" fmla="*/ 57 h 115"/>
                <a:gd name="T38" fmla="*/ 2 w 117"/>
                <a:gd name="T39" fmla="*/ 42 h 115"/>
                <a:gd name="T40" fmla="*/ 8 w 117"/>
                <a:gd name="T41" fmla="*/ 27 h 115"/>
                <a:gd name="T42" fmla="*/ 17 w 117"/>
                <a:gd name="T43" fmla="*/ 16 h 115"/>
                <a:gd name="T44" fmla="*/ 29 w 117"/>
                <a:gd name="T45" fmla="*/ 6 h 115"/>
                <a:gd name="T46" fmla="*/ 44 w 117"/>
                <a:gd name="T47" fmla="*/ 1 h 115"/>
                <a:gd name="T48" fmla="*/ 59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9" y="0"/>
                  </a:moveTo>
                  <a:lnTo>
                    <a:pt x="74" y="1"/>
                  </a:lnTo>
                  <a:lnTo>
                    <a:pt x="87" y="6"/>
                  </a:lnTo>
                  <a:lnTo>
                    <a:pt x="100" y="16"/>
                  </a:lnTo>
                  <a:lnTo>
                    <a:pt x="109" y="27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10" y="87"/>
                  </a:lnTo>
                  <a:lnTo>
                    <a:pt x="100" y="98"/>
                  </a:lnTo>
                  <a:lnTo>
                    <a:pt x="87" y="108"/>
                  </a:lnTo>
                  <a:lnTo>
                    <a:pt x="74" y="113"/>
                  </a:lnTo>
                  <a:lnTo>
                    <a:pt x="59" y="115"/>
                  </a:lnTo>
                  <a:lnTo>
                    <a:pt x="44" y="113"/>
                  </a:lnTo>
                  <a:lnTo>
                    <a:pt x="29" y="108"/>
                  </a:lnTo>
                  <a:lnTo>
                    <a:pt x="17" y="98"/>
                  </a:lnTo>
                  <a:lnTo>
                    <a:pt x="8" y="87"/>
                  </a:lnTo>
                  <a:lnTo>
                    <a:pt x="2" y="72"/>
                  </a:lnTo>
                  <a:lnTo>
                    <a:pt x="0" y="57"/>
                  </a:lnTo>
                  <a:lnTo>
                    <a:pt x="2" y="42"/>
                  </a:lnTo>
                  <a:lnTo>
                    <a:pt x="8" y="27"/>
                  </a:lnTo>
                  <a:lnTo>
                    <a:pt x="17" y="16"/>
                  </a:lnTo>
                  <a:lnTo>
                    <a:pt x="29" y="6"/>
                  </a:lnTo>
                  <a:lnTo>
                    <a:pt x="44" y="1"/>
                  </a:lnTo>
                  <a:lnTo>
                    <a:pt x="5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8" name="Freeform 413">
              <a:extLst>
                <a:ext uri="{FF2B5EF4-FFF2-40B4-BE49-F238E27FC236}">
                  <a16:creationId xmlns="" xmlns:a16="http://schemas.microsoft.com/office/drawing/2014/main" id="{0F317CBA-41DE-4212-A893-641BCCC00A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724526" y="4557713"/>
              <a:ext cx="17463" cy="17462"/>
            </a:xfrm>
            <a:custGeom>
              <a:avLst/>
              <a:gdLst>
                <a:gd name="T0" fmla="*/ 58 w 117"/>
                <a:gd name="T1" fmla="*/ 0 h 115"/>
                <a:gd name="T2" fmla="*/ 73 w 117"/>
                <a:gd name="T3" fmla="*/ 1 h 115"/>
                <a:gd name="T4" fmla="*/ 87 w 117"/>
                <a:gd name="T5" fmla="*/ 6 h 115"/>
                <a:gd name="T6" fmla="*/ 100 w 117"/>
                <a:gd name="T7" fmla="*/ 16 h 115"/>
                <a:gd name="T8" fmla="*/ 108 w 117"/>
                <a:gd name="T9" fmla="*/ 27 h 115"/>
                <a:gd name="T10" fmla="*/ 115 w 117"/>
                <a:gd name="T11" fmla="*/ 42 h 115"/>
                <a:gd name="T12" fmla="*/ 117 w 117"/>
                <a:gd name="T13" fmla="*/ 57 h 115"/>
                <a:gd name="T14" fmla="*/ 115 w 117"/>
                <a:gd name="T15" fmla="*/ 72 h 115"/>
                <a:gd name="T16" fmla="*/ 110 w 117"/>
                <a:gd name="T17" fmla="*/ 86 h 115"/>
                <a:gd name="T18" fmla="*/ 100 w 117"/>
                <a:gd name="T19" fmla="*/ 97 h 115"/>
                <a:gd name="T20" fmla="*/ 87 w 117"/>
                <a:gd name="T21" fmla="*/ 107 h 115"/>
                <a:gd name="T22" fmla="*/ 73 w 117"/>
                <a:gd name="T23" fmla="*/ 113 h 115"/>
                <a:gd name="T24" fmla="*/ 58 w 117"/>
                <a:gd name="T25" fmla="*/ 115 h 115"/>
                <a:gd name="T26" fmla="*/ 44 w 117"/>
                <a:gd name="T27" fmla="*/ 113 h 115"/>
                <a:gd name="T28" fmla="*/ 29 w 117"/>
                <a:gd name="T29" fmla="*/ 108 h 115"/>
                <a:gd name="T30" fmla="*/ 17 w 117"/>
                <a:gd name="T31" fmla="*/ 98 h 115"/>
                <a:gd name="T32" fmla="*/ 7 w 117"/>
                <a:gd name="T33" fmla="*/ 87 h 115"/>
                <a:gd name="T34" fmla="*/ 2 w 117"/>
                <a:gd name="T35" fmla="*/ 72 h 115"/>
                <a:gd name="T36" fmla="*/ 0 w 117"/>
                <a:gd name="T37" fmla="*/ 57 h 115"/>
                <a:gd name="T38" fmla="*/ 2 w 117"/>
                <a:gd name="T39" fmla="*/ 42 h 115"/>
                <a:gd name="T40" fmla="*/ 7 w 117"/>
                <a:gd name="T41" fmla="*/ 27 h 115"/>
                <a:gd name="T42" fmla="*/ 17 w 117"/>
                <a:gd name="T43" fmla="*/ 16 h 115"/>
                <a:gd name="T44" fmla="*/ 29 w 117"/>
                <a:gd name="T45" fmla="*/ 6 h 115"/>
                <a:gd name="T46" fmla="*/ 44 w 117"/>
                <a:gd name="T47" fmla="*/ 1 h 115"/>
                <a:gd name="T48" fmla="*/ 58 w 117"/>
                <a:gd name="T49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17" h="115">
                  <a:moveTo>
                    <a:pt x="58" y="0"/>
                  </a:moveTo>
                  <a:lnTo>
                    <a:pt x="73" y="1"/>
                  </a:lnTo>
                  <a:lnTo>
                    <a:pt x="87" y="6"/>
                  </a:lnTo>
                  <a:lnTo>
                    <a:pt x="100" y="16"/>
                  </a:lnTo>
                  <a:lnTo>
                    <a:pt x="108" y="27"/>
                  </a:lnTo>
                  <a:lnTo>
                    <a:pt x="115" y="42"/>
                  </a:lnTo>
                  <a:lnTo>
                    <a:pt x="117" y="57"/>
                  </a:lnTo>
                  <a:lnTo>
                    <a:pt x="115" y="72"/>
                  </a:lnTo>
                  <a:lnTo>
                    <a:pt x="110" y="86"/>
                  </a:lnTo>
                  <a:lnTo>
                    <a:pt x="100" y="97"/>
                  </a:lnTo>
                  <a:lnTo>
                    <a:pt x="87" y="107"/>
                  </a:lnTo>
                  <a:lnTo>
                    <a:pt x="73" y="113"/>
                  </a:lnTo>
                  <a:lnTo>
                    <a:pt x="58" y="115"/>
                  </a:lnTo>
                  <a:lnTo>
                    <a:pt x="44" y="113"/>
                  </a:lnTo>
                  <a:lnTo>
                    <a:pt x="29" y="108"/>
                  </a:lnTo>
                  <a:lnTo>
                    <a:pt x="17" y="98"/>
                  </a:lnTo>
                  <a:lnTo>
                    <a:pt x="7" y="87"/>
                  </a:lnTo>
                  <a:lnTo>
                    <a:pt x="2" y="72"/>
                  </a:lnTo>
                  <a:lnTo>
                    <a:pt x="0" y="57"/>
                  </a:lnTo>
                  <a:lnTo>
                    <a:pt x="2" y="42"/>
                  </a:lnTo>
                  <a:lnTo>
                    <a:pt x="7" y="27"/>
                  </a:lnTo>
                  <a:lnTo>
                    <a:pt x="17" y="16"/>
                  </a:lnTo>
                  <a:lnTo>
                    <a:pt x="29" y="6"/>
                  </a:lnTo>
                  <a:lnTo>
                    <a:pt x="44" y="1"/>
                  </a:lnTo>
                  <a:lnTo>
                    <a:pt x="58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29" name="Freeform 414">
              <a:extLst>
                <a:ext uri="{FF2B5EF4-FFF2-40B4-BE49-F238E27FC236}">
                  <a16:creationId xmlns="" xmlns:a16="http://schemas.microsoft.com/office/drawing/2014/main" id="{C8AB6D1A-40F6-4EB0-B3A4-BCAEFC16B342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5288" y="4603750"/>
              <a:ext cx="73025" cy="79375"/>
            </a:xfrm>
            <a:custGeom>
              <a:avLst/>
              <a:gdLst>
                <a:gd name="T0" fmla="*/ 394 w 451"/>
                <a:gd name="T1" fmla="*/ 0 h 504"/>
                <a:gd name="T2" fmla="*/ 409 w 451"/>
                <a:gd name="T3" fmla="*/ 3 h 504"/>
                <a:gd name="T4" fmla="*/ 422 w 451"/>
                <a:gd name="T5" fmla="*/ 9 h 504"/>
                <a:gd name="T6" fmla="*/ 433 w 451"/>
                <a:gd name="T7" fmla="*/ 19 h 504"/>
                <a:gd name="T8" fmla="*/ 441 w 451"/>
                <a:gd name="T9" fmla="*/ 31 h 504"/>
                <a:gd name="T10" fmla="*/ 448 w 451"/>
                <a:gd name="T11" fmla="*/ 44 h 504"/>
                <a:gd name="T12" fmla="*/ 451 w 451"/>
                <a:gd name="T13" fmla="*/ 58 h 504"/>
                <a:gd name="T14" fmla="*/ 450 w 451"/>
                <a:gd name="T15" fmla="*/ 72 h 504"/>
                <a:gd name="T16" fmla="*/ 444 w 451"/>
                <a:gd name="T17" fmla="*/ 86 h 504"/>
                <a:gd name="T18" fmla="*/ 435 w 451"/>
                <a:gd name="T19" fmla="*/ 97 h 504"/>
                <a:gd name="T20" fmla="*/ 421 w 451"/>
                <a:gd name="T21" fmla="*/ 107 h 504"/>
                <a:gd name="T22" fmla="*/ 394 w 451"/>
                <a:gd name="T23" fmla="*/ 124 h 504"/>
                <a:gd name="T24" fmla="*/ 371 w 451"/>
                <a:gd name="T25" fmla="*/ 143 h 504"/>
                <a:gd name="T26" fmla="*/ 351 w 451"/>
                <a:gd name="T27" fmla="*/ 165 h 504"/>
                <a:gd name="T28" fmla="*/ 335 w 451"/>
                <a:gd name="T29" fmla="*/ 188 h 504"/>
                <a:gd name="T30" fmla="*/ 321 w 451"/>
                <a:gd name="T31" fmla="*/ 213 h 504"/>
                <a:gd name="T32" fmla="*/ 310 w 451"/>
                <a:gd name="T33" fmla="*/ 241 h 504"/>
                <a:gd name="T34" fmla="*/ 303 w 451"/>
                <a:gd name="T35" fmla="*/ 270 h 504"/>
                <a:gd name="T36" fmla="*/ 296 w 451"/>
                <a:gd name="T37" fmla="*/ 299 h 504"/>
                <a:gd name="T38" fmla="*/ 291 w 451"/>
                <a:gd name="T39" fmla="*/ 329 h 504"/>
                <a:gd name="T40" fmla="*/ 288 w 451"/>
                <a:gd name="T41" fmla="*/ 358 h 504"/>
                <a:gd name="T42" fmla="*/ 286 w 451"/>
                <a:gd name="T43" fmla="*/ 389 h 504"/>
                <a:gd name="T44" fmla="*/ 285 w 451"/>
                <a:gd name="T45" fmla="*/ 419 h 504"/>
                <a:gd name="T46" fmla="*/ 284 w 451"/>
                <a:gd name="T47" fmla="*/ 448 h 504"/>
                <a:gd name="T48" fmla="*/ 281 w 451"/>
                <a:gd name="T49" fmla="*/ 467 h 504"/>
                <a:gd name="T50" fmla="*/ 273 w 451"/>
                <a:gd name="T51" fmla="*/ 482 h 504"/>
                <a:gd name="T52" fmla="*/ 261 w 451"/>
                <a:gd name="T53" fmla="*/ 493 h 504"/>
                <a:gd name="T54" fmla="*/ 248 w 451"/>
                <a:gd name="T55" fmla="*/ 501 h 504"/>
                <a:gd name="T56" fmla="*/ 232 w 451"/>
                <a:gd name="T57" fmla="*/ 504 h 504"/>
                <a:gd name="T58" fmla="*/ 216 w 451"/>
                <a:gd name="T59" fmla="*/ 504 h 504"/>
                <a:gd name="T60" fmla="*/ 199 w 451"/>
                <a:gd name="T61" fmla="*/ 499 h 504"/>
                <a:gd name="T62" fmla="*/ 184 w 451"/>
                <a:gd name="T63" fmla="*/ 489 h 504"/>
                <a:gd name="T64" fmla="*/ 20 w 451"/>
                <a:gd name="T65" fmla="*/ 353 h 504"/>
                <a:gd name="T66" fmla="*/ 8 w 451"/>
                <a:gd name="T67" fmla="*/ 340 h 504"/>
                <a:gd name="T68" fmla="*/ 2 w 451"/>
                <a:gd name="T69" fmla="*/ 327 h 504"/>
                <a:gd name="T70" fmla="*/ 0 w 451"/>
                <a:gd name="T71" fmla="*/ 313 h 504"/>
                <a:gd name="T72" fmla="*/ 3 w 451"/>
                <a:gd name="T73" fmla="*/ 299 h 504"/>
                <a:gd name="T74" fmla="*/ 9 w 451"/>
                <a:gd name="T75" fmla="*/ 286 h 504"/>
                <a:gd name="T76" fmla="*/ 18 w 451"/>
                <a:gd name="T77" fmla="*/ 276 h 504"/>
                <a:gd name="T78" fmla="*/ 29 w 451"/>
                <a:gd name="T79" fmla="*/ 266 h 504"/>
                <a:gd name="T80" fmla="*/ 42 w 451"/>
                <a:gd name="T81" fmla="*/ 260 h 504"/>
                <a:gd name="T82" fmla="*/ 57 w 451"/>
                <a:gd name="T83" fmla="*/ 257 h 504"/>
                <a:gd name="T84" fmla="*/ 72 w 451"/>
                <a:gd name="T85" fmla="*/ 257 h 504"/>
                <a:gd name="T86" fmla="*/ 88 w 451"/>
                <a:gd name="T87" fmla="*/ 261 h 504"/>
                <a:gd name="T88" fmla="*/ 102 w 451"/>
                <a:gd name="T89" fmla="*/ 271 h 504"/>
                <a:gd name="T90" fmla="*/ 175 w 451"/>
                <a:gd name="T91" fmla="*/ 331 h 504"/>
                <a:gd name="T92" fmla="*/ 180 w 451"/>
                <a:gd name="T93" fmla="*/ 295 h 504"/>
                <a:gd name="T94" fmla="*/ 187 w 451"/>
                <a:gd name="T95" fmla="*/ 260 h 504"/>
                <a:gd name="T96" fmla="*/ 195 w 451"/>
                <a:gd name="T97" fmla="*/ 225 h 504"/>
                <a:gd name="T98" fmla="*/ 206 w 451"/>
                <a:gd name="T99" fmla="*/ 192 h 504"/>
                <a:gd name="T100" fmla="*/ 219 w 451"/>
                <a:gd name="T101" fmla="*/ 160 h 504"/>
                <a:gd name="T102" fmla="*/ 235 w 451"/>
                <a:gd name="T103" fmla="*/ 129 h 504"/>
                <a:gd name="T104" fmla="*/ 253 w 451"/>
                <a:gd name="T105" fmla="*/ 100 h 504"/>
                <a:gd name="T106" fmla="*/ 275 w 451"/>
                <a:gd name="T107" fmla="*/ 73 h 504"/>
                <a:gd name="T108" fmla="*/ 301 w 451"/>
                <a:gd name="T109" fmla="*/ 48 h 504"/>
                <a:gd name="T110" fmla="*/ 329 w 451"/>
                <a:gd name="T111" fmla="*/ 26 h 504"/>
                <a:gd name="T112" fmla="*/ 362 w 451"/>
                <a:gd name="T113" fmla="*/ 6 h 504"/>
                <a:gd name="T114" fmla="*/ 378 w 451"/>
                <a:gd name="T115" fmla="*/ 0 h 504"/>
                <a:gd name="T116" fmla="*/ 394 w 451"/>
                <a:gd name="T117" fmla="*/ 0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451" h="504">
                  <a:moveTo>
                    <a:pt x="394" y="0"/>
                  </a:moveTo>
                  <a:lnTo>
                    <a:pt x="409" y="3"/>
                  </a:lnTo>
                  <a:lnTo>
                    <a:pt x="422" y="9"/>
                  </a:lnTo>
                  <a:lnTo>
                    <a:pt x="433" y="19"/>
                  </a:lnTo>
                  <a:lnTo>
                    <a:pt x="441" y="31"/>
                  </a:lnTo>
                  <a:lnTo>
                    <a:pt x="448" y="44"/>
                  </a:lnTo>
                  <a:lnTo>
                    <a:pt x="451" y="58"/>
                  </a:lnTo>
                  <a:lnTo>
                    <a:pt x="450" y="72"/>
                  </a:lnTo>
                  <a:lnTo>
                    <a:pt x="444" y="86"/>
                  </a:lnTo>
                  <a:lnTo>
                    <a:pt x="435" y="97"/>
                  </a:lnTo>
                  <a:lnTo>
                    <a:pt x="421" y="107"/>
                  </a:lnTo>
                  <a:lnTo>
                    <a:pt x="394" y="124"/>
                  </a:lnTo>
                  <a:lnTo>
                    <a:pt x="371" y="143"/>
                  </a:lnTo>
                  <a:lnTo>
                    <a:pt x="351" y="165"/>
                  </a:lnTo>
                  <a:lnTo>
                    <a:pt x="335" y="188"/>
                  </a:lnTo>
                  <a:lnTo>
                    <a:pt x="321" y="213"/>
                  </a:lnTo>
                  <a:lnTo>
                    <a:pt x="310" y="241"/>
                  </a:lnTo>
                  <a:lnTo>
                    <a:pt x="303" y="270"/>
                  </a:lnTo>
                  <a:lnTo>
                    <a:pt x="296" y="299"/>
                  </a:lnTo>
                  <a:lnTo>
                    <a:pt x="291" y="329"/>
                  </a:lnTo>
                  <a:lnTo>
                    <a:pt x="288" y="358"/>
                  </a:lnTo>
                  <a:lnTo>
                    <a:pt x="286" y="389"/>
                  </a:lnTo>
                  <a:lnTo>
                    <a:pt x="285" y="419"/>
                  </a:lnTo>
                  <a:lnTo>
                    <a:pt x="284" y="448"/>
                  </a:lnTo>
                  <a:lnTo>
                    <a:pt x="281" y="467"/>
                  </a:lnTo>
                  <a:lnTo>
                    <a:pt x="273" y="482"/>
                  </a:lnTo>
                  <a:lnTo>
                    <a:pt x="261" y="493"/>
                  </a:lnTo>
                  <a:lnTo>
                    <a:pt x="248" y="501"/>
                  </a:lnTo>
                  <a:lnTo>
                    <a:pt x="232" y="504"/>
                  </a:lnTo>
                  <a:lnTo>
                    <a:pt x="216" y="504"/>
                  </a:lnTo>
                  <a:lnTo>
                    <a:pt x="199" y="499"/>
                  </a:lnTo>
                  <a:lnTo>
                    <a:pt x="184" y="489"/>
                  </a:lnTo>
                  <a:lnTo>
                    <a:pt x="20" y="353"/>
                  </a:lnTo>
                  <a:lnTo>
                    <a:pt x="8" y="340"/>
                  </a:lnTo>
                  <a:lnTo>
                    <a:pt x="2" y="327"/>
                  </a:lnTo>
                  <a:lnTo>
                    <a:pt x="0" y="313"/>
                  </a:lnTo>
                  <a:lnTo>
                    <a:pt x="3" y="299"/>
                  </a:lnTo>
                  <a:lnTo>
                    <a:pt x="9" y="286"/>
                  </a:lnTo>
                  <a:lnTo>
                    <a:pt x="18" y="276"/>
                  </a:lnTo>
                  <a:lnTo>
                    <a:pt x="29" y="266"/>
                  </a:lnTo>
                  <a:lnTo>
                    <a:pt x="42" y="260"/>
                  </a:lnTo>
                  <a:lnTo>
                    <a:pt x="57" y="257"/>
                  </a:lnTo>
                  <a:lnTo>
                    <a:pt x="72" y="257"/>
                  </a:lnTo>
                  <a:lnTo>
                    <a:pt x="88" y="261"/>
                  </a:lnTo>
                  <a:lnTo>
                    <a:pt x="102" y="271"/>
                  </a:lnTo>
                  <a:lnTo>
                    <a:pt x="175" y="331"/>
                  </a:lnTo>
                  <a:lnTo>
                    <a:pt x="180" y="295"/>
                  </a:lnTo>
                  <a:lnTo>
                    <a:pt x="187" y="260"/>
                  </a:lnTo>
                  <a:lnTo>
                    <a:pt x="195" y="225"/>
                  </a:lnTo>
                  <a:lnTo>
                    <a:pt x="206" y="192"/>
                  </a:lnTo>
                  <a:lnTo>
                    <a:pt x="219" y="160"/>
                  </a:lnTo>
                  <a:lnTo>
                    <a:pt x="235" y="129"/>
                  </a:lnTo>
                  <a:lnTo>
                    <a:pt x="253" y="100"/>
                  </a:lnTo>
                  <a:lnTo>
                    <a:pt x="275" y="73"/>
                  </a:lnTo>
                  <a:lnTo>
                    <a:pt x="301" y="48"/>
                  </a:lnTo>
                  <a:lnTo>
                    <a:pt x="329" y="26"/>
                  </a:lnTo>
                  <a:lnTo>
                    <a:pt x="362" y="6"/>
                  </a:lnTo>
                  <a:lnTo>
                    <a:pt x="378" y="0"/>
                  </a:lnTo>
                  <a:lnTo>
                    <a:pt x="394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0" name="Freeform 415">
              <a:extLst>
                <a:ext uri="{FF2B5EF4-FFF2-40B4-BE49-F238E27FC236}">
                  <a16:creationId xmlns="" xmlns:a16="http://schemas.microsoft.com/office/drawing/2014/main" id="{8401E4CF-C74A-48F5-A21C-DB8D8454D4B3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1963" y="4638675"/>
              <a:ext cx="136525" cy="30162"/>
            </a:xfrm>
            <a:custGeom>
              <a:avLst/>
              <a:gdLst>
                <a:gd name="T0" fmla="*/ 420 w 855"/>
                <a:gd name="T1" fmla="*/ 2 h 197"/>
                <a:gd name="T2" fmla="*/ 447 w 855"/>
                <a:gd name="T3" fmla="*/ 17 h 197"/>
                <a:gd name="T4" fmla="*/ 470 w 855"/>
                <a:gd name="T5" fmla="*/ 48 h 197"/>
                <a:gd name="T6" fmla="*/ 502 w 855"/>
                <a:gd name="T7" fmla="*/ 72 h 197"/>
                <a:gd name="T8" fmla="*/ 538 w 855"/>
                <a:gd name="T9" fmla="*/ 77 h 197"/>
                <a:gd name="T10" fmla="*/ 577 w 855"/>
                <a:gd name="T11" fmla="*/ 69 h 197"/>
                <a:gd name="T12" fmla="*/ 617 w 855"/>
                <a:gd name="T13" fmla="*/ 54 h 197"/>
                <a:gd name="T14" fmla="*/ 657 w 855"/>
                <a:gd name="T15" fmla="*/ 37 h 197"/>
                <a:gd name="T16" fmla="*/ 696 w 855"/>
                <a:gd name="T17" fmla="*/ 24 h 197"/>
                <a:gd name="T18" fmla="*/ 732 w 855"/>
                <a:gd name="T19" fmla="*/ 20 h 197"/>
                <a:gd name="T20" fmla="*/ 779 w 855"/>
                <a:gd name="T21" fmla="*/ 29 h 197"/>
                <a:gd name="T22" fmla="*/ 814 w 855"/>
                <a:gd name="T23" fmla="*/ 51 h 197"/>
                <a:gd name="T24" fmla="*/ 844 w 855"/>
                <a:gd name="T25" fmla="*/ 86 h 197"/>
                <a:gd name="T26" fmla="*/ 855 w 855"/>
                <a:gd name="T27" fmla="*/ 116 h 197"/>
                <a:gd name="T28" fmla="*/ 848 w 855"/>
                <a:gd name="T29" fmla="*/ 141 h 197"/>
                <a:gd name="T30" fmla="*/ 827 w 855"/>
                <a:gd name="T31" fmla="*/ 160 h 197"/>
                <a:gd name="T32" fmla="*/ 799 w 855"/>
                <a:gd name="T33" fmla="*/ 170 h 197"/>
                <a:gd name="T34" fmla="*/ 769 w 855"/>
                <a:gd name="T35" fmla="*/ 166 h 197"/>
                <a:gd name="T36" fmla="*/ 743 w 855"/>
                <a:gd name="T37" fmla="*/ 144 h 197"/>
                <a:gd name="T38" fmla="*/ 729 w 855"/>
                <a:gd name="T39" fmla="*/ 143 h 197"/>
                <a:gd name="T40" fmla="*/ 698 w 855"/>
                <a:gd name="T41" fmla="*/ 151 h 197"/>
                <a:gd name="T42" fmla="*/ 656 w 855"/>
                <a:gd name="T43" fmla="*/ 162 h 197"/>
                <a:gd name="T44" fmla="*/ 610 w 855"/>
                <a:gd name="T45" fmla="*/ 176 h 197"/>
                <a:gd name="T46" fmla="*/ 564 w 855"/>
                <a:gd name="T47" fmla="*/ 188 h 197"/>
                <a:gd name="T48" fmla="*/ 524 w 855"/>
                <a:gd name="T49" fmla="*/ 196 h 197"/>
                <a:gd name="T50" fmla="*/ 497 w 855"/>
                <a:gd name="T51" fmla="*/ 197 h 197"/>
                <a:gd name="T52" fmla="*/ 448 w 855"/>
                <a:gd name="T53" fmla="*/ 180 h 197"/>
                <a:gd name="T54" fmla="*/ 407 w 855"/>
                <a:gd name="T55" fmla="*/ 152 h 197"/>
                <a:gd name="T56" fmla="*/ 358 w 855"/>
                <a:gd name="T57" fmla="*/ 150 h 197"/>
                <a:gd name="T58" fmla="*/ 293 w 855"/>
                <a:gd name="T59" fmla="*/ 177 h 197"/>
                <a:gd name="T60" fmla="*/ 229 w 855"/>
                <a:gd name="T61" fmla="*/ 193 h 197"/>
                <a:gd name="T62" fmla="*/ 165 w 855"/>
                <a:gd name="T63" fmla="*/ 195 h 197"/>
                <a:gd name="T64" fmla="*/ 102 w 855"/>
                <a:gd name="T65" fmla="*/ 180 h 197"/>
                <a:gd name="T66" fmla="*/ 43 w 855"/>
                <a:gd name="T67" fmla="*/ 146 h 197"/>
                <a:gd name="T68" fmla="*/ 4 w 855"/>
                <a:gd name="T69" fmla="*/ 103 h 197"/>
                <a:gd name="T70" fmla="*/ 0 w 855"/>
                <a:gd name="T71" fmla="*/ 72 h 197"/>
                <a:gd name="T72" fmla="*/ 12 w 855"/>
                <a:gd name="T73" fmla="*/ 42 h 197"/>
                <a:gd name="T74" fmla="*/ 37 w 855"/>
                <a:gd name="T75" fmla="*/ 23 h 197"/>
                <a:gd name="T76" fmla="*/ 68 w 855"/>
                <a:gd name="T77" fmla="*/ 20 h 197"/>
                <a:gd name="T78" fmla="*/ 98 w 855"/>
                <a:gd name="T79" fmla="*/ 37 h 197"/>
                <a:gd name="T80" fmla="*/ 143 w 855"/>
                <a:gd name="T81" fmla="*/ 70 h 197"/>
                <a:gd name="T82" fmla="*/ 190 w 855"/>
                <a:gd name="T83" fmla="*/ 82 h 197"/>
                <a:gd name="T84" fmla="*/ 238 w 855"/>
                <a:gd name="T85" fmla="*/ 77 h 197"/>
                <a:gd name="T86" fmla="*/ 286 w 855"/>
                <a:gd name="T87" fmla="*/ 59 h 197"/>
                <a:gd name="T88" fmla="*/ 333 w 855"/>
                <a:gd name="T89" fmla="*/ 33 h 197"/>
                <a:gd name="T90" fmla="*/ 376 w 855"/>
                <a:gd name="T91" fmla="*/ 8 h 197"/>
                <a:gd name="T92" fmla="*/ 405 w 855"/>
                <a:gd name="T93" fmla="*/ 0 h 1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55" h="197">
                  <a:moveTo>
                    <a:pt x="405" y="0"/>
                  </a:moveTo>
                  <a:lnTo>
                    <a:pt x="420" y="2"/>
                  </a:lnTo>
                  <a:lnTo>
                    <a:pt x="435" y="8"/>
                  </a:lnTo>
                  <a:lnTo>
                    <a:pt x="447" y="17"/>
                  </a:lnTo>
                  <a:lnTo>
                    <a:pt x="456" y="28"/>
                  </a:lnTo>
                  <a:lnTo>
                    <a:pt x="470" y="48"/>
                  </a:lnTo>
                  <a:lnTo>
                    <a:pt x="485" y="63"/>
                  </a:lnTo>
                  <a:lnTo>
                    <a:pt x="502" y="72"/>
                  </a:lnTo>
                  <a:lnTo>
                    <a:pt x="519" y="77"/>
                  </a:lnTo>
                  <a:lnTo>
                    <a:pt x="538" y="77"/>
                  </a:lnTo>
                  <a:lnTo>
                    <a:pt x="557" y="75"/>
                  </a:lnTo>
                  <a:lnTo>
                    <a:pt x="577" y="69"/>
                  </a:lnTo>
                  <a:lnTo>
                    <a:pt x="597" y="62"/>
                  </a:lnTo>
                  <a:lnTo>
                    <a:pt x="617" y="54"/>
                  </a:lnTo>
                  <a:lnTo>
                    <a:pt x="637" y="45"/>
                  </a:lnTo>
                  <a:lnTo>
                    <a:pt x="657" y="37"/>
                  </a:lnTo>
                  <a:lnTo>
                    <a:pt x="677" y="29"/>
                  </a:lnTo>
                  <a:lnTo>
                    <a:pt x="696" y="24"/>
                  </a:lnTo>
                  <a:lnTo>
                    <a:pt x="715" y="20"/>
                  </a:lnTo>
                  <a:lnTo>
                    <a:pt x="732" y="20"/>
                  </a:lnTo>
                  <a:lnTo>
                    <a:pt x="757" y="23"/>
                  </a:lnTo>
                  <a:lnTo>
                    <a:pt x="779" y="29"/>
                  </a:lnTo>
                  <a:lnTo>
                    <a:pt x="797" y="39"/>
                  </a:lnTo>
                  <a:lnTo>
                    <a:pt x="814" y="51"/>
                  </a:lnTo>
                  <a:lnTo>
                    <a:pt x="829" y="67"/>
                  </a:lnTo>
                  <a:lnTo>
                    <a:pt x="844" y="86"/>
                  </a:lnTo>
                  <a:lnTo>
                    <a:pt x="852" y="101"/>
                  </a:lnTo>
                  <a:lnTo>
                    <a:pt x="855" y="116"/>
                  </a:lnTo>
                  <a:lnTo>
                    <a:pt x="853" y="129"/>
                  </a:lnTo>
                  <a:lnTo>
                    <a:pt x="848" y="141"/>
                  </a:lnTo>
                  <a:lnTo>
                    <a:pt x="838" y="152"/>
                  </a:lnTo>
                  <a:lnTo>
                    <a:pt x="827" y="160"/>
                  </a:lnTo>
                  <a:lnTo>
                    <a:pt x="813" y="167"/>
                  </a:lnTo>
                  <a:lnTo>
                    <a:pt x="799" y="170"/>
                  </a:lnTo>
                  <a:lnTo>
                    <a:pt x="783" y="170"/>
                  </a:lnTo>
                  <a:lnTo>
                    <a:pt x="769" y="166"/>
                  </a:lnTo>
                  <a:lnTo>
                    <a:pt x="755" y="157"/>
                  </a:lnTo>
                  <a:lnTo>
                    <a:pt x="743" y="144"/>
                  </a:lnTo>
                  <a:lnTo>
                    <a:pt x="738" y="143"/>
                  </a:lnTo>
                  <a:lnTo>
                    <a:pt x="729" y="143"/>
                  </a:lnTo>
                  <a:lnTo>
                    <a:pt x="715" y="147"/>
                  </a:lnTo>
                  <a:lnTo>
                    <a:pt x="698" y="151"/>
                  </a:lnTo>
                  <a:lnTo>
                    <a:pt x="678" y="156"/>
                  </a:lnTo>
                  <a:lnTo>
                    <a:pt x="656" y="162"/>
                  </a:lnTo>
                  <a:lnTo>
                    <a:pt x="633" y="169"/>
                  </a:lnTo>
                  <a:lnTo>
                    <a:pt x="610" y="176"/>
                  </a:lnTo>
                  <a:lnTo>
                    <a:pt x="587" y="183"/>
                  </a:lnTo>
                  <a:lnTo>
                    <a:pt x="564" y="188"/>
                  </a:lnTo>
                  <a:lnTo>
                    <a:pt x="544" y="193"/>
                  </a:lnTo>
                  <a:lnTo>
                    <a:pt x="524" y="196"/>
                  </a:lnTo>
                  <a:lnTo>
                    <a:pt x="509" y="197"/>
                  </a:lnTo>
                  <a:lnTo>
                    <a:pt x="497" y="197"/>
                  </a:lnTo>
                  <a:lnTo>
                    <a:pt x="471" y="190"/>
                  </a:lnTo>
                  <a:lnTo>
                    <a:pt x="448" y="180"/>
                  </a:lnTo>
                  <a:lnTo>
                    <a:pt x="426" y="168"/>
                  </a:lnTo>
                  <a:lnTo>
                    <a:pt x="407" y="152"/>
                  </a:lnTo>
                  <a:lnTo>
                    <a:pt x="389" y="134"/>
                  </a:lnTo>
                  <a:lnTo>
                    <a:pt x="358" y="150"/>
                  </a:lnTo>
                  <a:lnTo>
                    <a:pt x="326" y="165"/>
                  </a:lnTo>
                  <a:lnTo>
                    <a:pt x="293" y="177"/>
                  </a:lnTo>
                  <a:lnTo>
                    <a:pt x="262" y="187"/>
                  </a:lnTo>
                  <a:lnTo>
                    <a:pt x="229" y="193"/>
                  </a:lnTo>
                  <a:lnTo>
                    <a:pt x="197" y="196"/>
                  </a:lnTo>
                  <a:lnTo>
                    <a:pt x="165" y="195"/>
                  </a:lnTo>
                  <a:lnTo>
                    <a:pt x="133" y="190"/>
                  </a:lnTo>
                  <a:lnTo>
                    <a:pt x="102" y="180"/>
                  </a:lnTo>
                  <a:lnTo>
                    <a:pt x="72" y="166"/>
                  </a:lnTo>
                  <a:lnTo>
                    <a:pt x="43" y="146"/>
                  </a:lnTo>
                  <a:lnTo>
                    <a:pt x="15" y="119"/>
                  </a:lnTo>
                  <a:lnTo>
                    <a:pt x="4" y="103"/>
                  </a:lnTo>
                  <a:lnTo>
                    <a:pt x="0" y="87"/>
                  </a:lnTo>
                  <a:lnTo>
                    <a:pt x="0" y="72"/>
                  </a:lnTo>
                  <a:lnTo>
                    <a:pt x="4" y="56"/>
                  </a:lnTo>
                  <a:lnTo>
                    <a:pt x="12" y="42"/>
                  </a:lnTo>
                  <a:lnTo>
                    <a:pt x="24" y="31"/>
                  </a:lnTo>
                  <a:lnTo>
                    <a:pt x="37" y="23"/>
                  </a:lnTo>
                  <a:lnTo>
                    <a:pt x="52" y="19"/>
                  </a:lnTo>
                  <a:lnTo>
                    <a:pt x="68" y="20"/>
                  </a:lnTo>
                  <a:lnTo>
                    <a:pt x="83" y="25"/>
                  </a:lnTo>
                  <a:lnTo>
                    <a:pt x="98" y="37"/>
                  </a:lnTo>
                  <a:lnTo>
                    <a:pt x="120" y="57"/>
                  </a:lnTo>
                  <a:lnTo>
                    <a:pt x="143" y="70"/>
                  </a:lnTo>
                  <a:lnTo>
                    <a:pt x="167" y="79"/>
                  </a:lnTo>
                  <a:lnTo>
                    <a:pt x="190" y="82"/>
                  </a:lnTo>
                  <a:lnTo>
                    <a:pt x="215" y="81"/>
                  </a:lnTo>
                  <a:lnTo>
                    <a:pt x="238" y="77"/>
                  </a:lnTo>
                  <a:lnTo>
                    <a:pt x="263" y="68"/>
                  </a:lnTo>
                  <a:lnTo>
                    <a:pt x="286" y="59"/>
                  </a:lnTo>
                  <a:lnTo>
                    <a:pt x="310" y="47"/>
                  </a:lnTo>
                  <a:lnTo>
                    <a:pt x="333" y="33"/>
                  </a:lnTo>
                  <a:lnTo>
                    <a:pt x="355" y="21"/>
                  </a:lnTo>
                  <a:lnTo>
                    <a:pt x="376" y="8"/>
                  </a:lnTo>
                  <a:lnTo>
                    <a:pt x="390" y="2"/>
                  </a:lnTo>
                  <a:lnTo>
                    <a:pt x="405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1" name="Freeform 416">
              <a:extLst>
                <a:ext uri="{FF2B5EF4-FFF2-40B4-BE49-F238E27FC236}">
                  <a16:creationId xmlns="" xmlns:a16="http://schemas.microsoft.com/office/drawing/2014/main" id="{F118A0EF-1D2B-4502-835A-144A90C555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5461001" y="4305300"/>
              <a:ext cx="131763" cy="168275"/>
            </a:xfrm>
            <a:custGeom>
              <a:avLst/>
              <a:gdLst>
                <a:gd name="T0" fmla="*/ 235 w 824"/>
                <a:gd name="T1" fmla="*/ 221 h 1066"/>
                <a:gd name="T2" fmla="*/ 204 w 824"/>
                <a:gd name="T3" fmla="*/ 311 h 1066"/>
                <a:gd name="T4" fmla="*/ 166 w 824"/>
                <a:gd name="T5" fmla="*/ 393 h 1066"/>
                <a:gd name="T6" fmla="*/ 159 w 824"/>
                <a:gd name="T7" fmla="*/ 407 h 1066"/>
                <a:gd name="T8" fmla="*/ 172 w 824"/>
                <a:gd name="T9" fmla="*/ 465 h 1066"/>
                <a:gd name="T10" fmla="*/ 235 w 824"/>
                <a:gd name="T11" fmla="*/ 565 h 1066"/>
                <a:gd name="T12" fmla="*/ 318 w 824"/>
                <a:gd name="T13" fmla="*/ 640 h 1066"/>
                <a:gd name="T14" fmla="*/ 345 w 824"/>
                <a:gd name="T15" fmla="*/ 776 h 1066"/>
                <a:gd name="T16" fmla="*/ 161 w 824"/>
                <a:gd name="T17" fmla="*/ 887 h 1066"/>
                <a:gd name="T18" fmla="*/ 359 w 824"/>
                <a:gd name="T19" fmla="*/ 947 h 1066"/>
                <a:gd name="T20" fmla="*/ 564 w 824"/>
                <a:gd name="T21" fmla="*/ 928 h 1066"/>
                <a:gd name="T22" fmla="*/ 502 w 824"/>
                <a:gd name="T23" fmla="*/ 805 h 1066"/>
                <a:gd name="T24" fmla="*/ 470 w 824"/>
                <a:gd name="T25" fmla="*/ 737 h 1066"/>
                <a:gd name="T26" fmla="*/ 553 w 824"/>
                <a:gd name="T27" fmla="*/ 609 h 1066"/>
                <a:gd name="T28" fmla="*/ 612 w 824"/>
                <a:gd name="T29" fmla="*/ 505 h 1066"/>
                <a:gd name="T30" fmla="*/ 663 w 824"/>
                <a:gd name="T31" fmla="*/ 454 h 1066"/>
                <a:gd name="T32" fmla="*/ 660 w 824"/>
                <a:gd name="T33" fmla="*/ 394 h 1066"/>
                <a:gd name="T34" fmla="*/ 622 w 824"/>
                <a:gd name="T35" fmla="*/ 328 h 1066"/>
                <a:gd name="T36" fmla="*/ 597 w 824"/>
                <a:gd name="T37" fmla="*/ 262 h 1066"/>
                <a:gd name="T38" fmla="*/ 533 w 824"/>
                <a:gd name="T39" fmla="*/ 212 h 1066"/>
                <a:gd name="T40" fmla="*/ 412 w 824"/>
                <a:gd name="T41" fmla="*/ 192 h 1066"/>
                <a:gd name="T42" fmla="*/ 320 w 824"/>
                <a:gd name="T43" fmla="*/ 191 h 1066"/>
                <a:gd name="T44" fmla="*/ 197 w 824"/>
                <a:gd name="T45" fmla="*/ 0 h 1066"/>
                <a:gd name="T46" fmla="*/ 247 w 824"/>
                <a:gd name="T47" fmla="*/ 31 h 1066"/>
                <a:gd name="T48" fmla="*/ 319 w 824"/>
                <a:gd name="T49" fmla="*/ 72 h 1066"/>
                <a:gd name="T50" fmla="*/ 412 w 824"/>
                <a:gd name="T51" fmla="*/ 75 h 1066"/>
                <a:gd name="T52" fmla="*/ 573 w 824"/>
                <a:gd name="T53" fmla="*/ 102 h 1066"/>
                <a:gd name="T54" fmla="*/ 672 w 824"/>
                <a:gd name="T55" fmla="*/ 168 h 1066"/>
                <a:gd name="T56" fmla="*/ 724 w 824"/>
                <a:gd name="T57" fmla="*/ 258 h 1066"/>
                <a:gd name="T58" fmla="*/ 765 w 824"/>
                <a:gd name="T59" fmla="*/ 341 h 1066"/>
                <a:gd name="T60" fmla="*/ 782 w 824"/>
                <a:gd name="T61" fmla="*/ 446 h 1066"/>
                <a:gd name="T62" fmla="*/ 740 w 824"/>
                <a:gd name="T63" fmla="*/ 545 h 1066"/>
                <a:gd name="T64" fmla="*/ 656 w 824"/>
                <a:gd name="T65" fmla="*/ 672 h 1066"/>
                <a:gd name="T66" fmla="*/ 745 w 824"/>
                <a:gd name="T67" fmla="*/ 803 h 1066"/>
                <a:gd name="T68" fmla="*/ 824 w 824"/>
                <a:gd name="T69" fmla="*/ 920 h 1066"/>
                <a:gd name="T70" fmla="*/ 634 w 824"/>
                <a:gd name="T71" fmla="*/ 1027 h 1066"/>
                <a:gd name="T72" fmla="*/ 412 w 824"/>
                <a:gd name="T73" fmla="*/ 1066 h 1066"/>
                <a:gd name="T74" fmla="*/ 189 w 824"/>
                <a:gd name="T75" fmla="*/ 1027 h 1066"/>
                <a:gd name="T76" fmla="*/ 0 w 824"/>
                <a:gd name="T77" fmla="*/ 919 h 1066"/>
                <a:gd name="T78" fmla="*/ 73 w 824"/>
                <a:gd name="T79" fmla="*/ 804 h 1066"/>
                <a:gd name="T80" fmla="*/ 168 w 824"/>
                <a:gd name="T81" fmla="*/ 672 h 1066"/>
                <a:gd name="T82" fmla="*/ 84 w 824"/>
                <a:gd name="T83" fmla="*/ 545 h 1066"/>
                <a:gd name="T84" fmla="*/ 40 w 824"/>
                <a:gd name="T85" fmla="*/ 446 h 1066"/>
                <a:gd name="T86" fmla="*/ 67 w 824"/>
                <a:gd name="T87" fmla="*/ 327 h 1066"/>
                <a:gd name="T88" fmla="*/ 114 w 824"/>
                <a:gd name="T89" fmla="*/ 207 h 1066"/>
                <a:gd name="T90" fmla="*/ 132 w 824"/>
                <a:gd name="T91" fmla="*/ 165 h 1066"/>
                <a:gd name="T92" fmla="*/ 135 w 824"/>
                <a:gd name="T93" fmla="*/ 155 h 1066"/>
                <a:gd name="T94" fmla="*/ 126 w 824"/>
                <a:gd name="T95" fmla="*/ 97 h 1066"/>
                <a:gd name="T96" fmla="*/ 136 w 824"/>
                <a:gd name="T97" fmla="*/ 25 h 10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824" h="1066">
                  <a:moveTo>
                    <a:pt x="252" y="172"/>
                  </a:moveTo>
                  <a:lnTo>
                    <a:pt x="249" y="187"/>
                  </a:lnTo>
                  <a:lnTo>
                    <a:pt x="244" y="203"/>
                  </a:lnTo>
                  <a:lnTo>
                    <a:pt x="235" y="221"/>
                  </a:lnTo>
                  <a:lnTo>
                    <a:pt x="230" y="234"/>
                  </a:lnTo>
                  <a:lnTo>
                    <a:pt x="222" y="251"/>
                  </a:lnTo>
                  <a:lnTo>
                    <a:pt x="212" y="279"/>
                  </a:lnTo>
                  <a:lnTo>
                    <a:pt x="204" y="311"/>
                  </a:lnTo>
                  <a:lnTo>
                    <a:pt x="200" y="345"/>
                  </a:lnTo>
                  <a:lnTo>
                    <a:pt x="197" y="376"/>
                  </a:lnTo>
                  <a:lnTo>
                    <a:pt x="169" y="391"/>
                  </a:lnTo>
                  <a:lnTo>
                    <a:pt x="166" y="393"/>
                  </a:lnTo>
                  <a:lnTo>
                    <a:pt x="163" y="395"/>
                  </a:lnTo>
                  <a:lnTo>
                    <a:pt x="161" y="398"/>
                  </a:lnTo>
                  <a:lnTo>
                    <a:pt x="159" y="402"/>
                  </a:lnTo>
                  <a:lnTo>
                    <a:pt x="159" y="407"/>
                  </a:lnTo>
                  <a:lnTo>
                    <a:pt x="159" y="446"/>
                  </a:lnTo>
                  <a:lnTo>
                    <a:pt x="161" y="454"/>
                  </a:lnTo>
                  <a:lnTo>
                    <a:pt x="165" y="460"/>
                  </a:lnTo>
                  <a:lnTo>
                    <a:pt x="172" y="465"/>
                  </a:lnTo>
                  <a:lnTo>
                    <a:pt x="203" y="474"/>
                  </a:lnTo>
                  <a:lnTo>
                    <a:pt x="212" y="505"/>
                  </a:lnTo>
                  <a:lnTo>
                    <a:pt x="222" y="536"/>
                  </a:lnTo>
                  <a:lnTo>
                    <a:pt x="235" y="565"/>
                  </a:lnTo>
                  <a:lnTo>
                    <a:pt x="251" y="589"/>
                  </a:lnTo>
                  <a:lnTo>
                    <a:pt x="270" y="609"/>
                  </a:lnTo>
                  <a:lnTo>
                    <a:pt x="293" y="626"/>
                  </a:lnTo>
                  <a:lnTo>
                    <a:pt x="318" y="640"/>
                  </a:lnTo>
                  <a:lnTo>
                    <a:pt x="353" y="655"/>
                  </a:lnTo>
                  <a:lnTo>
                    <a:pt x="353" y="737"/>
                  </a:lnTo>
                  <a:lnTo>
                    <a:pt x="351" y="758"/>
                  </a:lnTo>
                  <a:lnTo>
                    <a:pt x="345" y="776"/>
                  </a:lnTo>
                  <a:lnTo>
                    <a:pt x="334" y="791"/>
                  </a:lnTo>
                  <a:lnTo>
                    <a:pt x="320" y="806"/>
                  </a:lnTo>
                  <a:lnTo>
                    <a:pt x="304" y="817"/>
                  </a:lnTo>
                  <a:lnTo>
                    <a:pt x="161" y="887"/>
                  </a:lnTo>
                  <a:lnTo>
                    <a:pt x="208" y="909"/>
                  </a:lnTo>
                  <a:lnTo>
                    <a:pt x="257" y="927"/>
                  </a:lnTo>
                  <a:lnTo>
                    <a:pt x="307" y="938"/>
                  </a:lnTo>
                  <a:lnTo>
                    <a:pt x="359" y="947"/>
                  </a:lnTo>
                  <a:lnTo>
                    <a:pt x="410" y="949"/>
                  </a:lnTo>
                  <a:lnTo>
                    <a:pt x="462" y="947"/>
                  </a:lnTo>
                  <a:lnTo>
                    <a:pt x="513" y="939"/>
                  </a:lnTo>
                  <a:lnTo>
                    <a:pt x="564" y="928"/>
                  </a:lnTo>
                  <a:lnTo>
                    <a:pt x="613" y="910"/>
                  </a:lnTo>
                  <a:lnTo>
                    <a:pt x="660" y="888"/>
                  </a:lnTo>
                  <a:lnTo>
                    <a:pt x="518" y="816"/>
                  </a:lnTo>
                  <a:lnTo>
                    <a:pt x="502" y="805"/>
                  </a:lnTo>
                  <a:lnTo>
                    <a:pt x="489" y="791"/>
                  </a:lnTo>
                  <a:lnTo>
                    <a:pt x="479" y="776"/>
                  </a:lnTo>
                  <a:lnTo>
                    <a:pt x="473" y="758"/>
                  </a:lnTo>
                  <a:lnTo>
                    <a:pt x="470" y="737"/>
                  </a:lnTo>
                  <a:lnTo>
                    <a:pt x="470" y="655"/>
                  </a:lnTo>
                  <a:lnTo>
                    <a:pt x="506" y="640"/>
                  </a:lnTo>
                  <a:lnTo>
                    <a:pt x="531" y="626"/>
                  </a:lnTo>
                  <a:lnTo>
                    <a:pt x="553" y="609"/>
                  </a:lnTo>
                  <a:lnTo>
                    <a:pt x="573" y="589"/>
                  </a:lnTo>
                  <a:lnTo>
                    <a:pt x="589" y="565"/>
                  </a:lnTo>
                  <a:lnTo>
                    <a:pt x="601" y="536"/>
                  </a:lnTo>
                  <a:lnTo>
                    <a:pt x="612" y="505"/>
                  </a:lnTo>
                  <a:lnTo>
                    <a:pt x="620" y="474"/>
                  </a:lnTo>
                  <a:lnTo>
                    <a:pt x="651" y="465"/>
                  </a:lnTo>
                  <a:lnTo>
                    <a:pt x="658" y="460"/>
                  </a:lnTo>
                  <a:lnTo>
                    <a:pt x="663" y="454"/>
                  </a:lnTo>
                  <a:lnTo>
                    <a:pt x="665" y="446"/>
                  </a:lnTo>
                  <a:lnTo>
                    <a:pt x="665" y="407"/>
                  </a:lnTo>
                  <a:lnTo>
                    <a:pt x="664" y="400"/>
                  </a:lnTo>
                  <a:lnTo>
                    <a:pt x="660" y="394"/>
                  </a:lnTo>
                  <a:lnTo>
                    <a:pt x="655" y="391"/>
                  </a:lnTo>
                  <a:lnTo>
                    <a:pt x="628" y="376"/>
                  </a:lnTo>
                  <a:lnTo>
                    <a:pt x="624" y="345"/>
                  </a:lnTo>
                  <a:lnTo>
                    <a:pt x="622" y="328"/>
                  </a:lnTo>
                  <a:lnTo>
                    <a:pt x="617" y="311"/>
                  </a:lnTo>
                  <a:lnTo>
                    <a:pt x="612" y="293"/>
                  </a:lnTo>
                  <a:lnTo>
                    <a:pt x="606" y="277"/>
                  </a:lnTo>
                  <a:lnTo>
                    <a:pt x="597" y="262"/>
                  </a:lnTo>
                  <a:lnTo>
                    <a:pt x="585" y="248"/>
                  </a:lnTo>
                  <a:lnTo>
                    <a:pt x="572" y="234"/>
                  </a:lnTo>
                  <a:lnTo>
                    <a:pt x="553" y="222"/>
                  </a:lnTo>
                  <a:lnTo>
                    <a:pt x="533" y="212"/>
                  </a:lnTo>
                  <a:lnTo>
                    <a:pt x="510" y="203"/>
                  </a:lnTo>
                  <a:lnTo>
                    <a:pt x="481" y="197"/>
                  </a:lnTo>
                  <a:lnTo>
                    <a:pt x="449" y="194"/>
                  </a:lnTo>
                  <a:lnTo>
                    <a:pt x="412" y="192"/>
                  </a:lnTo>
                  <a:lnTo>
                    <a:pt x="403" y="193"/>
                  </a:lnTo>
                  <a:lnTo>
                    <a:pt x="395" y="193"/>
                  </a:lnTo>
                  <a:lnTo>
                    <a:pt x="357" y="194"/>
                  </a:lnTo>
                  <a:lnTo>
                    <a:pt x="320" y="191"/>
                  </a:lnTo>
                  <a:lnTo>
                    <a:pt x="285" y="183"/>
                  </a:lnTo>
                  <a:lnTo>
                    <a:pt x="252" y="172"/>
                  </a:lnTo>
                  <a:close/>
                  <a:moveTo>
                    <a:pt x="180" y="0"/>
                  </a:moveTo>
                  <a:lnTo>
                    <a:pt x="197" y="0"/>
                  </a:lnTo>
                  <a:lnTo>
                    <a:pt x="214" y="5"/>
                  </a:lnTo>
                  <a:lnTo>
                    <a:pt x="228" y="13"/>
                  </a:lnTo>
                  <a:lnTo>
                    <a:pt x="241" y="25"/>
                  </a:lnTo>
                  <a:lnTo>
                    <a:pt x="247" y="31"/>
                  </a:lnTo>
                  <a:lnTo>
                    <a:pt x="257" y="40"/>
                  </a:lnTo>
                  <a:lnTo>
                    <a:pt x="271" y="51"/>
                  </a:lnTo>
                  <a:lnTo>
                    <a:pt x="296" y="64"/>
                  </a:lnTo>
                  <a:lnTo>
                    <a:pt x="319" y="72"/>
                  </a:lnTo>
                  <a:lnTo>
                    <a:pt x="343" y="76"/>
                  </a:lnTo>
                  <a:lnTo>
                    <a:pt x="365" y="78"/>
                  </a:lnTo>
                  <a:lnTo>
                    <a:pt x="385" y="76"/>
                  </a:lnTo>
                  <a:lnTo>
                    <a:pt x="412" y="75"/>
                  </a:lnTo>
                  <a:lnTo>
                    <a:pt x="459" y="78"/>
                  </a:lnTo>
                  <a:lnTo>
                    <a:pt x="500" y="83"/>
                  </a:lnTo>
                  <a:lnTo>
                    <a:pt x="539" y="91"/>
                  </a:lnTo>
                  <a:lnTo>
                    <a:pt x="573" y="102"/>
                  </a:lnTo>
                  <a:lnTo>
                    <a:pt x="602" y="116"/>
                  </a:lnTo>
                  <a:lnTo>
                    <a:pt x="629" y="131"/>
                  </a:lnTo>
                  <a:lnTo>
                    <a:pt x="651" y="149"/>
                  </a:lnTo>
                  <a:lnTo>
                    <a:pt x="672" y="168"/>
                  </a:lnTo>
                  <a:lnTo>
                    <a:pt x="689" y="190"/>
                  </a:lnTo>
                  <a:lnTo>
                    <a:pt x="702" y="212"/>
                  </a:lnTo>
                  <a:lnTo>
                    <a:pt x="714" y="235"/>
                  </a:lnTo>
                  <a:lnTo>
                    <a:pt x="724" y="258"/>
                  </a:lnTo>
                  <a:lnTo>
                    <a:pt x="731" y="282"/>
                  </a:lnTo>
                  <a:lnTo>
                    <a:pt x="737" y="306"/>
                  </a:lnTo>
                  <a:lnTo>
                    <a:pt x="752" y="322"/>
                  </a:lnTo>
                  <a:lnTo>
                    <a:pt x="765" y="341"/>
                  </a:lnTo>
                  <a:lnTo>
                    <a:pt x="775" y="362"/>
                  </a:lnTo>
                  <a:lnTo>
                    <a:pt x="780" y="384"/>
                  </a:lnTo>
                  <a:lnTo>
                    <a:pt x="782" y="407"/>
                  </a:lnTo>
                  <a:lnTo>
                    <a:pt x="782" y="446"/>
                  </a:lnTo>
                  <a:lnTo>
                    <a:pt x="779" y="474"/>
                  </a:lnTo>
                  <a:lnTo>
                    <a:pt x="771" y="501"/>
                  </a:lnTo>
                  <a:lnTo>
                    <a:pt x="758" y="524"/>
                  </a:lnTo>
                  <a:lnTo>
                    <a:pt x="740" y="545"/>
                  </a:lnTo>
                  <a:lnTo>
                    <a:pt x="717" y="562"/>
                  </a:lnTo>
                  <a:lnTo>
                    <a:pt x="700" y="602"/>
                  </a:lnTo>
                  <a:lnTo>
                    <a:pt x="680" y="639"/>
                  </a:lnTo>
                  <a:lnTo>
                    <a:pt x="656" y="672"/>
                  </a:lnTo>
                  <a:lnTo>
                    <a:pt x="627" y="700"/>
                  </a:lnTo>
                  <a:lnTo>
                    <a:pt x="595" y="724"/>
                  </a:lnTo>
                  <a:lnTo>
                    <a:pt x="718" y="787"/>
                  </a:lnTo>
                  <a:lnTo>
                    <a:pt x="745" y="803"/>
                  </a:lnTo>
                  <a:lnTo>
                    <a:pt x="768" y="824"/>
                  </a:lnTo>
                  <a:lnTo>
                    <a:pt x="788" y="848"/>
                  </a:lnTo>
                  <a:lnTo>
                    <a:pt x="804" y="876"/>
                  </a:lnTo>
                  <a:lnTo>
                    <a:pt x="824" y="920"/>
                  </a:lnTo>
                  <a:lnTo>
                    <a:pt x="784" y="948"/>
                  </a:lnTo>
                  <a:lnTo>
                    <a:pt x="737" y="979"/>
                  </a:lnTo>
                  <a:lnTo>
                    <a:pt x="685" y="1005"/>
                  </a:lnTo>
                  <a:lnTo>
                    <a:pt x="634" y="1027"/>
                  </a:lnTo>
                  <a:lnTo>
                    <a:pt x="580" y="1044"/>
                  </a:lnTo>
                  <a:lnTo>
                    <a:pt x="525" y="1057"/>
                  </a:lnTo>
                  <a:lnTo>
                    <a:pt x="468" y="1064"/>
                  </a:lnTo>
                  <a:lnTo>
                    <a:pt x="412" y="1066"/>
                  </a:lnTo>
                  <a:lnTo>
                    <a:pt x="354" y="1064"/>
                  </a:lnTo>
                  <a:lnTo>
                    <a:pt x="298" y="1057"/>
                  </a:lnTo>
                  <a:lnTo>
                    <a:pt x="243" y="1044"/>
                  </a:lnTo>
                  <a:lnTo>
                    <a:pt x="189" y="1027"/>
                  </a:lnTo>
                  <a:lnTo>
                    <a:pt x="136" y="1005"/>
                  </a:lnTo>
                  <a:lnTo>
                    <a:pt x="86" y="979"/>
                  </a:lnTo>
                  <a:lnTo>
                    <a:pt x="38" y="947"/>
                  </a:lnTo>
                  <a:lnTo>
                    <a:pt x="0" y="919"/>
                  </a:lnTo>
                  <a:lnTo>
                    <a:pt x="18" y="877"/>
                  </a:lnTo>
                  <a:lnTo>
                    <a:pt x="33" y="848"/>
                  </a:lnTo>
                  <a:lnTo>
                    <a:pt x="52" y="824"/>
                  </a:lnTo>
                  <a:lnTo>
                    <a:pt x="73" y="804"/>
                  </a:lnTo>
                  <a:lnTo>
                    <a:pt x="99" y="787"/>
                  </a:lnTo>
                  <a:lnTo>
                    <a:pt x="228" y="724"/>
                  </a:lnTo>
                  <a:lnTo>
                    <a:pt x="196" y="700"/>
                  </a:lnTo>
                  <a:lnTo>
                    <a:pt x="168" y="672"/>
                  </a:lnTo>
                  <a:lnTo>
                    <a:pt x="144" y="639"/>
                  </a:lnTo>
                  <a:lnTo>
                    <a:pt x="122" y="602"/>
                  </a:lnTo>
                  <a:lnTo>
                    <a:pt x="106" y="562"/>
                  </a:lnTo>
                  <a:lnTo>
                    <a:pt x="84" y="545"/>
                  </a:lnTo>
                  <a:lnTo>
                    <a:pt x="66" y="524"/>
                  </a:lnTo>
                  <a:lnTo>
                    <a:pt x="52" y="501"/>
                  </a:lnTo>
                  <a:lnTo>
                    <a:pt x="44" y="474"/>
                  </a:lnTo>
                  <a:lnTo>
                    <a:pt x="40" y="446"/>
                  </a:lnTo>
                  <a:lnTo>
                    <a:pt x="40" y="407"/>
                  </a:lnTo>
                  <a:lnTo>
                    <a:pt x="44" y="379"/>
                  </a:lnTo>
                  <a:lnTo>
                    <a:pt x="53" y="351"/>
                  </a:lnTo>
                  <a:lnTo>
                    <a:pt x="67" y="327"/>
                  </a:lnTo>
                  <a:lnTo>
                    <a:pt x="86" y="306"/>
                  </a:lnTo>
                  <a:lnTo>
                    <a:pt x="94" y="271"/>
                  </a:lnTo>
                  <a:lnTo>
                    <a:pt x="102" y="238"/>
                  </a:lnTo>
                  <a:lnTo>
                    <a:pt x="114" y="207"/>
                  </a:lnTo>
                  <a:lnTo>
                    <a:pt x="122" y="187"/>
                  </a:lnTo>
                  <a:lnTo>
                    <a:pt x="129" y="173"/>
                  </a:lnTo>
                  <a:lnTo>
                    <a:pt x="131" y="170"/>
                  </a:lnTo>
                  <a:lnTo>
                    <a:pt x="132" y="165"/>
                  </a:lnTo>
                  <a:lnTo>
                    <a:pt x="134" y="162"/>
                  </a:lnTo>
                  <a:lnTo>
                    <a:pt x="135" y="159"/>
                  </a:lnTo>
                  <a:lnTo>
                    <a:pt x="135" y="158"/>
                  </a:lnTo>
                  <a:lnTo>
                    <a:pt x="135" y="155"/>
                  </a:lnTo>
                  <a:lnTo>
                    <a:pt x="135" y="149"/>
                  </a:lnTo>
                  <a:lnTo>
                    <a:pt x="133" y="140"/>
                  </a:lnTo>
                  <a:lnTo>
                    <a:pt x="131" y="124"/>
                  </a:lnTo>
                  <a:lnTo>
                    <a:pt x="126" y="97"/>
                  </a:lnTo>
                  <a:lnTo>
                    <a:pt x="122" y="73"/>
                  </a:lnTo>
                  <a:lnTo>
                    <a:pt x="123" y="55"/>
                  </a:lnTo>
                  <a:lnTo>
                    <a:pt x="128" y="39"/>
                  </a:lnTo>
                  <a:lnTo>
                    <a:pt x="136" y="25"/>
                  </a:lnTo>
                  <a:lnTo>
                    <a:pt x="148" y="13"/>
                  </a:lnTo>
                  <a:lnTo>
                    <a:pt x="163" y="5"/>
                  </a:lnTo>
                  <a:lnTo>
                    <a:pt x="18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32" name="Овал 331">
            <a:extLst>
              <a:ext uri="{FF2B5EF4-FFF2-40B4-BE49-F238E27FC236}">
                <a16:creationId xmlns="" xmlns:a16="http://schemas.microsoft.com/office/drawing/2014/main" id="{7944330F-737B-405C-80DA-5E7099E4BE56}"/>
              </a:ext>
            </a:extLst>
          </p:cNvPr>
          <p:cNvSpPr/>
          <p:nvPr/>
        </p:nvSpPr>
        <p:spPr>
          <a:xfrm>
            <a:off x="3723131" y="2762957"/>
            <a:ext cx="341338" cy="341338"/>
          </a:xfrm>
          <a:prstGeom prst="ellipse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333" name="Group 1224">
            <a:extLst>
              <a:ext uri="{FF2B5EF4-FFF2-40B4-BE49-F238E27FC236}">
                <a16:creationId xmlns="" xmlns:a16="http://schemas.microsoft.com/office/drawing/2014/main" id="{51C781B6-1645-4794-87D6-0AB0AB84E2A0}"/>
              </a:ext>
            </a:extLst>
          </p:cNvPr>
          <p:cNvGrpSpPr/>
          <p:nvPr/>
        </p:nvGrpSpPr>
        <p:grpSpPr>
          <a:xfrm>
            <a:off x="3806134" y="2822713"/>
            <a:ext cx="169732" cy="233882"/>
            <a:chOff x="8212138" y="5005388"/>
            <a:chExt cx="403225" cy="555625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34" name="Freeform 537">
              <a:extLst>
                <a:ext uri="{FF2B5EF4-FFF2-40B4-BE49-F238E27FC236}">
                  <a16:creationId xmlns="" xmlns:a16="http://schemas.microsoft.com/office/drawing/2014/main" id="{D4840416-E766-4DC0-9B3C-B42E7008C7D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212138" y="5005388"/>
              <a:ext cx="403225" cy="555625"/>
            </a:xfrm>
            <a:custGeom>
              <a:avLst/>
              <a:gdLst>
                <a:gd name="T0" fmla="*/ 140 w 2540"/>
                <a:gd name="T1" fmla="*/ 139 h 3500"/>
                <a:gd name="T2" fmla="*/ 140 w 2540"/>
                <a:gd name="T3" fmla="*/ 3361 h 3500"/>
                <a:gd name="T4" fmla="*/ 2394 w 2540"/>
                <a:gd name="T5" fmla="*/ 3361 h 3500"/>
                <a:gd name="T6" fmla="*/ 2401 w 2540"/>
                <a:gd name="T7" fmla="*/ 139 h 3500"/>
                <a:gd name="T8" fmla="*/ 140 w 2540"/>
                <a:gd name="T9" fmla="*/ 139 h 3500"/>
                <a:gd name="T10" fmla="*/ 70 w 2540"/>
                <a:gd name="T11" fmla="*/ 0 h 3500"/>
                <a:gd name="T12" fmla="*/ 2471 w 2540"/>
                <a:gd name="T13" fmla="*/ 0 h 3500"/>
                <a:gd name="T14" fmla="*/ 2489 w 2540"/>
                <a:gd name="T15" fmla="*/ 2 h 3500"/>
                <a:gd name="T16" fmla="*/ 2505 w 2540"/>
                <a:gd name="T17" fmla="*/ 10 h 3500"/>
                <a:gd name="T18" fmla="*/ 2520 w 2540"/>
                <a:gd name="T19" fmla="*/ 20 h 3500"/>
                <a:gd name="T20" fmla="*/ 2531 w 2540"/>
                <a:gd name="T21" fmla="*/ 35 h 3500"/>
                <a:gd name="T22" fmla="*/ 2538 w 2540"/>
                <a:gd name="T23" fmla="*/ 52 h 3500"/>
                <a:gd name="T24" fmla="*/ 2540 w 2540"/>
                <a:gd name="T25" fmla="*/ 70 h 3500"/>
                <a:gd name="T26" fmla="*/ 2535 w 2540"/>
                <a:gd name="T27" fmla="*/ 3430 h 3500"/>
                <a:gd name="T28" fmla="*/ 2531 w 2540"/>
                <a:gd name="T29" fmla="*/ 3449 h 3500"/>
                <a:gd name="T30" fmla="*/ 2525 w 2540"/>
                <a:gd name="T31" fmla="*/ 3466 h 3500"/>
                <a:gd name="T32" fmla="*/ 2513 w 2540"/>
                <a:gd name="T33" fmla="*/ 3480 h 3500"/>
                <a:gd name="T34" fmla="*/ 2500 w 2540"/>
                <a:gd name="T35" fmla="*/ 3490 h 3500"/>
                <a:gd name="T36" fmla="*/ 2483 w 2540"/>
                <a:gd name="T37" fmla="*/ 3498 h 3500"/>
                <a:gd name="T38" fmla="*/ 2465 w 2540"/>
                <a:gd name="T39" fmla="*/ 3500 h 3500"/>
                <a:gd name="T40" fmla="*/ 70 w 2540"/>
                <a:gd name="T41" fmla="*/ 3500 h 3500"/>
                <a:gd name="T42" fmla="*/ 52 w 2540"/>
                <a:gd name="T43" fmla="*/ 3498 h 3500"/>
                <a:gd name="T44" fmla="*/ 35 w 2540"/>
                <a:gd name="T45" fmla="*/ 3490 h 3500"/>
                <a:gd name="T46" fmla="*/ 21 w 2540"/>
                <a:gd name="T47" fmla="*/ 3480 h 3500"/>
                <a:gd name="T48" fmla="*/ 9 w 2540"/>
                <a:gd name="T49" fmla="*/ 3465 h 3500"/>
                <a:gd name="T50" fmla="*/ 3 w 2540"/>
                <a:gd name="T51" fmla="*/ 3449 h 3500"/>
                <a:gd name="T52" fmla="*/ 0 w 2540"/>
                <a:gd name="T53" fmla="*/ 3430 h 3500"/>
                <a:gd name="T54" fmla="*/ 0 w 2540"/>
                <a:gd name="T55" fmla="*/ 70 h 3500"/>
                <a:gd name="T56" fmla="*/ 3 w 2540"/>
                <a:gd name="T57" fmla="*/ 51 h 3500"/>
                <a:gd name="T58" fmla="*/ 9 w 2540"/>
                <a:gd name="T59" fmla="*/ 35 h 3500"/>
                <a:gd name="T60" fmla="*/ 21 w 2540"/>
                <a:gd name="T61" fmla="*/ 20 h 3500"/>
                <a:gd name="T62" fmla="*/ 35 w 2540"/>
                <a:gd name="T63" fmla="*/ 10 h 3500"/>
                <a:gd name="T64" fmla="*/ 52 w 2540"/>
                <a:gd name="T65" fmla="*/ 2 h 3500"/>
                <a:gd name="T66" fmla="*/ 70 w 2540"/>
                <a:gd name="T67" fmla="*/ 0 h 35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540" h="3500">
                  <a:moveTo>
                    <a:pt x="140" y="139"/>
                  </a:moveTo>
                  <a:lnTo>
                    <a:pt x="140" y="3361"/>
                  </a:lnTo>
                  <a:lnTo>
                    <a:pt x="2394" y="3361"/>
                  </a:lnTo>
                  <a:lnTo>
                    <a:pt x="2401" y="139"/>
                  </a:lnTo>
                  <a:lnTo>
                    <a:pt x="140" y="139"/>
                  </a:lnTo>
                  <a:close/>
                  <a:moveTo>
                    <a:pt x="70" y="0"/>
                  </a:moveTo>
                  <a:lnTo>
                    <a:pt x="2471" y="0"/>
                  </a:lnTo>
                  <a:lnTo>
                    <a:pt x="2489" y="2"/>
                  </a:lnTo>
                  <a:lnTo>
                    <a:pt x="2505" y="10"/>
                  </a:lnTo>
                  <a:lnTo>
                    <a:pt x="2520" y="20"/>
                  </a:lnTo>
                  <a:lnTo>
                    <a:pt x="2531" y="35"/>
                  </a:lnTo>
                  <a:lnTo>
                    <a:pt x="2538" y="52"/>
                  </a:lnTo>
                  <a:lnTo>
                    <a:pt x="2540" y="70"/>
                  </a:lnTo>
                  <a:lnTo>
                    <a:pt x="2535" y="3430"/>
                  </a:lnTo>
                  <a:lnTo>
                    <a:pt x="2531" y="3449"/>
                  </a:lnTo>
                  <a:lnTo>
                    <a:pt x="2525" y="3466"/>
                  </a:lnTo>
                  <a:lnTo>
                    <a:pt x="2513" y="3480"/>
                  </a:lnTo>
                  <a:lnTo>
                    <a:pt x="2500" y="3490"/>
                  </a:lnTo>
                  <a:lnTo>
                    <a:pt x="2483" y="3498"/>
                  </a:lnTo>
                  <a:lnTo>
                    <a:pt x="2465" y="3500"/>
                  </a:lnTo>
                  <a:lnTo>
                    <a:pt x="70" y="3500"/>
                  </a:lnTo>
                  <a:lnTo>
                    <a:pt x="52" y="3498"/>
                  </a:lnTo>
                  <a:lnTo>
                    <a:pt x="35" y="3490"/>
                  </a:lnTo>
                  <a:lnTo>
                    <a:pt x="21" y="3480"/>
                  </a:lnTo>
                  <a:lnTo>
                    <a:pt x="9" y="3465"/>
                  </a:lnTo>
                  <a:lnTo>
                    <a:pt x="3" y="3449"/>
                  </a:lnTo>
                  <a:lnTo>
                    <a:pt x="0" y="3430"/>
                  </a:lnTo>
                  <a:lnTo>
                    <a:pt x="0" y="70"/>
                  </a:lnTo>
                  <a:lnTo>
                    <a:pt x="3" y="51"/>
                  </a:lnTo>
                  <a:lnTo>
                    <a:pt x="9" y="35"/>
                  </a:lnTo>
                  <a:lnTo>
                    <a:pt x="21" y="20"/>
                  </a:lnTo>
                  <a:lnTo>
                    <a:pt x="35" y="10"/>
                  </a:lnTo>
                  <a:lnTo>
                    <a:pt x="52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5" name="Freeform 538">
              <a:extLst>
                <a:ext uri="{FF2B5EF4-FFF2-40B4-BE49-F238E27FC236}">
                  <a16:creationId xmlns="" xmlns:a16="http://schemas.microsoft.com/office/drawing/2014/main" id="{A4649CE7-5984-418D-9BA4-6225DC64EA6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8356601" y="5354638"/>
              <a:ext cx="222250" cy="168275"/>
            </a:xfrm>
            <a:custGeom>
              <a:avLst/>
              <a:gdLst>
                <a:gd name="T0" fmla="*/ 970 w 1401"/>
                <a:gd name="T1" fmla="*/ 600 h 1060"/>
                <a:gd name="T2" fmla="*/ 882 w 1401"/>
                <a:gd name="T3" fmla="*/ 671 h 1060"/>
                <a:gd name="T4" fmla="*/ 1060 w 1401"/>
                <a:gd name="T5" fmla="*/ 758 h 1060"/>
                <a:gd name="T6" fmla="*/ 1099 w 1401"/>
                <a:gd name="T7" fmla="*/ 720 h 1060"/>
                <a:gd name="T8" fmla="*/ 1015 w 1401"/>
                <a:gd name="T9" fmla="*/ 540 h 1060"/>
                <a:gd name="T10" fmla="*/ 285 w 1401"/>
                <a:gd name="T11" fmla="*/ 715 h 1060"/>
                <a:gd name="T12" fmla="*/ 333 w 1401"/>
                <a:gd name="T13" fmla="*/ 742 h 1060"/>
                <a:gd name="T14" fmla="*/ 354 w 1401"/>
                <a:gd name="T15" fmla="*/ 840 h 1060"/>
                <a:gd name="T16" fmla="*/ 461 w 1401"/>
                <a:gd name="T17" fmla="*/ 627 h 1060"/>
                <a:gd name="T18" fmla="*/ 390 w 1401"/>
                <a:gd name="T19" fmla="*/ 539 h 1060"/>
                <a:gd name="T20" fmla="*/ 632 w 1401"/>
                <a:gd name="T21" fmla="*/ 150 h 1060"/>
                <a:gd name="T22" fmla="*/ 546 w 1401"/>
                <a:gd name="T23" fmla="*/ 205 h 1060"/>
                <a:gd name="T24" fmla="*/ 493 w 1401"/>
                <a:gd name="T25" fmla="*/ 290 h 1060"/>
                <a:gd name="T26" fmla="*/ 485 w 1401"/>
                <a:gd name="T27" fmla="*/ 395 h 1060"/>
                <a:gd name="T28" fmla="*/ 524 w 1401"/>
                <a:gd name="T29" fmla="*/ 490 h 1060"/>
                <a:gd name="T30" fmla="*/ 600 w 1401"/>
                <a:gd name="T31" fmla="*/ 556 h 1060"/>
                <a:gd name="T32" fmla="*/ 702 w 1401"/>
                <a:gd name="T33" fmla="*/ 580 h 1060"/>
                <a:gd name="T34" fmla="*/ 803 w 1401"/>
                <a:gd name="T35" fmla="*/ 556 h 1060"/>
                <a:gd name="T36" fmla="*/ 880 w 1401"/>
                <a:gd name="T37" fmla="*/ 490 h 1060"/>
                <a:gd name="T38" fmla="*/ 920 w 1401"/>
                <a:gd name="T39" fmla="*/ 395 h 1060"/>
                <a:gd name="T40" fmla="*/ 912 w 1401"/>
                <a:gd name="T41" fmla="*/ 290 h 1060"/>
                <a:gd name="T42" fmla="*/ 859 w 1401"/>
                <a:gd name="T43" fmla="*/ 205 h 1060"/>
                <a:gd name="T44" fmla="*/ 771 w 1401"/>
                <a:gd name="T45" fmla="*/ 150 h 1060"/>
                <a:gd name="T46" fmla="*/ 702 w 1401"/>
                <a:gd name="T47" fmla="*/ 0 h 1060"/>
                <a:gd name="T48" fmla="*/ 843 w 1401"/>
                <a:gd name="T49" fmla="*/ 29 h 1060"/>
                <a:gd name="T50" fmla="*/ 957 w 1401"/>
                <a:gd name="T51" fmla="*/ 106 h 1060"/>
                <a:gd name="T52" fmla="*/ 1034 w 1401"/>
                <a:gd name="T53" fmla="*/ 220 h 1060"/>
                <a:gd name="T54" fmla="*/ 1062 w 1401"/>
                <a:gd name="T55" fmla="*/ 360 h 1060"/>
                <a:gd name="T56" fmla="*/ 1393 w 1401"/>
                <a:gd name="T57" fmla="*/ 727 h 1060"/>
                <a:gd name="T58" fmla="*/ 1398 w 1401"/>
                <a:gd name="T59" fmla="*/ 784 h 1060"/>
                <a:gd name="T60" fmla="*/ 1359 w 1401"/>
                <a:gd name="T61" fmla="*/ 825 h 1060"/>
                <a:gd name="T62" fmla="*/ 1171 w 1401"/>
                <a:gd name="T63" fmla="*/ 999 h 1060"/>
                <a:gd name="T64" fmla="*/ 1141 w 1401"/>
                <a:gd name="T65" fmla="*/ 1048 h 1060"/>
                <a:gd name="T66" fmla="*/ 1101 w 1401"/>
                <a:gd name="T67" fmla="*/ 1060 h 1060"/>
                <a:gd name="T68" fmla="*/ 1052 w 1401"/>
                <a:gd name="T69" fmla="*/ 1040 h 1060"/>
                <a:gd name="T70" fmla="*/ 672 w 1401"/>
                <a:gd name="T71" fmla="*/ 719 h 1060"/>
                <a:gd name="T72" fmla="*/ 319 w 1401"/>
                <a:gd name="T73" fmla="*/ 1058 h 1060"/>
                <a:gd name="T74" fmla="*/ 278 w 1401"/>
                <a:gd name="T75" fmla="*/ 1057 h 1060"/>
                <a:gd name="T76" fmla="*/ 237 w 1401"/>
                <a:gd name="T77" fmla="*/ 1018 h 1060"/>
                <a:gd name="T78" fmla="*/ 62 w 1401"/>
                <a:gd name="T79" fmla="*/ 830 h 1060"/>
                <a:gd name="T80" fmla="*/ 13 w 1401"/>
                <a:gd name="T81" fmla="*/ 801 h 1060"/>
                <a:gd name="T82" fmla="*/ 2 w 1401"/>
                <a:gd name="T83" fmla="*/ 745 h 1060"/>
                <a:gd name="T84" fmla="*/ 343 w 1401"/>
                <a:gd name="T85" fmla="*/ 389 h 1060"/>
                <a:gd name="T86" fmla="*/ 355 w 1401"/>
                <a:gd name="T87" fmla="*/ 264 h 1060"/>
                <a:gd name="T88" fmla="*/ 417 w 1401"/>
                <a:gd name="T89" fmla="*/ 140 h 1060"/>
                <a:gd name="T90" fmla="*/ 521 w 1401"/>
                <a:gd name="T91" fmla="*/ 50 h 1060"/>
                <a:gd name="T92" fmla="*/ 653 w 1401"/>
                <a:gd name="T93" fmla="*/ 3 h 10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401" h="1060">
                  <a:moveTo>
                    <a:pt x="1015" y="540"/>
                  </a:moveTo>
                  <a:lnTo>
                    <a:pt x="993" y="572"/>
                  </a:lnTo>
                  <a:lnTo>
                    <a:pt x="970" y="600"/>
                  </a:lnTo>
                  <a:lnTo>
                    <a:pt x="943" y="627"/>
                  </a:lnTo>
                  <a:lnTo>
                    <a:pt x="914" y="651"/>
                  </a:lnTo>
                  <a:lnTo>
                    <a:pt x="882" y="671"/>
                  </a:lnTo>
                  <a:lnTo>
                    <a:pt x="1048" y="839"/>
                  </a:lnTo>
                  <a:lnTo>
                    <a:pt x="1055" y="776"/>
                  </a:lnTo>
                  <a:lnTo>
                    <a:pt x="1060" y="758"/>
                  </a:lnTo>
                  <a:lnTo>
                    <a:pt x="1069" y="742"/>
                  </a:lnTo>
                  <a:lnTo>
                    <a:pt x="1083" y="729"/>
                  </a:lnTo>
                  <a:lnTo>
                    <a:pt x="1099" y="720"/>
                  </a:lnTo>
                  <a:lnTo>
                    <a:pt x="1117" y="715"/>
                  </a:lnTo>
                  <a:lnTo>
                    <a:pt x="1181" y="707"/>
                  </a:lnTo>
                  <a:lnTo>
                    <a:pt x="1015" y="540"/>
                  </a:lnTo>
                  <a:close/>
                  <a:moveTo>
                    <a:pt x="390" y="539"/>
                  </a:moveTo>
                  <a:lnTo>
                    <a:pt x="221" y="707"/>
                  </a:lnTo>
                  <a:lnTo>
                    <a:pt x="285" y="715"/>
                  </a:lnTo>
                  <a:lnTo>
                    <a:pt x="304" y="720"/>
                  </a:lnTo>
                  <a:lnTo>
                    <a:pt x="320" y="729"/>
                  </a:lnTo>
                  <a:lnTo>
                    <a:pt x="333" y="742"/>
                  </a:lnTo>
                  <a:lnTo>
                    <a:pt x="342" y="758"/>
                  </a:lnTo>
                  <a:lnTo>
                    <a:pt x="346" y="776"/>
                  </a:lnTo>
                  <a:lnTo>
                    <a:pt x="354" y="840"/>
                  </a:lnTo>
                  <a:lnTo>
                    <a:pt x="522" y="671"/>
                  </a:lnTo>
                  <a:lnTo>
                    <a:pt x="490" y="651"/>
                  </a:lnTo>
                  <a:lnTo>
                    <a:pt x="461" y="627"/>
                  </a:lnTo>
                  <a:lnTo>
                    <a:pt x="435" y="600"/>
                  </a:lnTo>
                  <a:lnTo>
                    <a:pt x="410" y="570"/>
                  </a:lnTo>
                  <a:lnTo>
                    <a:pt x="390" y="539"/>
                  </a:lnTo>
                  <a:close/>
                  <a:moveTo>
                    <a:pt x="702" y="140"/>
                  </a:moveTo>
                  <a:lnTo>
                    <a:pt x="666" y="142"/>
                  </a:lnTo>
                  <a:lnTo>
                    <a:pt x="632" y="150"/>
                  </a:lnTo>
                  <a:lnTo>
                    <a:pt x="600" y="164"/>
                  </a:lnTo>
                  <a:lnTo>
                    <a:pt x="572" y="182"/>
                  </a:lnTo>
                  <a:lnTo>
                    <a:pt x="546" y="205"/>
                  </a:lnTo>
                  <a:lnTo>
                    <a:pt x="524" y="230"/>
                  </a:lnTo>
                  <a:lnTo>
                    <a:pt x="506" y="259"/>
                  </a:lnTo>
                  <a:lnTo>
                    <a:pt x="493" y="290"/>
                  </a:lnTo>
                  <a:lnTo>
                    <a:pt x="485" y="324"/>
                  </a:lnTo>
                  <a:lnTo>
                    <a:pt x="481" y="360"/>
                  </a:lnTo>
                  <a:lnTo>
                    <a:pt x="485" y="395"/>
                  </a:lnTo>
                  <a:lnTo>
                    <a:pt x="493" y="429"/>
                  </a:lnTo>
                  <a:lnTo>
                    <a:pt x="506" y="461"/>
                  </a:lnTo>
                  <a:lnTo>
                    <a:pt x="524" y="490"/>
                  </a:lnTo>
                  <a:lnTo>
                    <a:pt x="546" y="515"/>
                  </a:lnTo>
                  <a:lnTo>
                    <a:pt x="572" y="538"/>
                  </a:lnTo>
                  <a:lnTo>
                    <a:pt x="600" y="556"/>
                  </a:lnTo>
                  <a:lnTo>
                    <a:pt x="632" y="569"/>
                  </a:lnTo>
                  <a:lnTo>
                    <a:pt x="666" y="578"/>
                  </a:lnTo>
                  <a:lnTo>
                    <a:pt x="702" y="580"/>
                  </a:lnTo>
                  <a:lnTo>
                    <a:pt x="737" y="578"/>
                  </a:lnTo>
                  <a:lnTo>
                    <a:pt x="771" y="569"/>
                  </a:lnTo>
                  <a:lnTo>
                    <a:pt x="803" y="556"/>
                  </a:lnTo>
                  <a:lnTo>
                    <a:pt x="832" y="538"/>
                  </a:lnTo>
                  <a:lnTo>
                    <a:pt x="859" y="515"/>
                  </a:lnTo>
                  <a:lnTo>
                    <a:pt x="880" y="490"/>
                  </a:lnTo>
                  <a:lnTo>
                    <a:pt x="898" y="461"/>
                  </a:lnTo>
                  <a:lnTo>
                    <a:pt x="912" y="429"/>
                  </a:lnTo>
                  <a:lnTo>
                    <a:pt x="920" y="395"/>
                  </a:lnTo>
                  <a:lnTo>
                    <a:pt x="923" y="360"/>
                  </a:lnTo>
                  <a:lnTo>
                    <a:pt x="920" y="324"/>
                  </a:lnTo>
                  <a:lnTo>
                    <a:pt x="912" y="290"/>
                  </a:lnTo>
                  <a:lnTo>
                    <a:pt x="898" y="259"/>
                  </a:lnTo>
                  <a:lnTo>
                    <a:pt x="880" y="230"/>
                  </a:lnTo>
                  <a:lnTo>
                    <a:pt x="859" y="205"/>
                  </a:lnTo>
                  <a:lnTo>
                    <a:pt x="832" y="182"/>
                  </a:lnTo>
                  <a:lnTo>
                    <a:pt x="803" y="164"/>
                  </a:lnTo>
                  <a:lnTo>
                    <a:pt x="771" y="150"/>
                  </a:lnTo>
                  <a:lnTo>
                    <a:pt x="737" y="142"/>
                  </a:lnTo>
                  <a:lnTo>
                    <a:pt x="702" y="140"/>
                  </a:lnTo>
                  <a:close/>
                  <a:moveTo>
                    <a:pt x="702" y="0"/>
                  </a:moveTo>
                  <a:lnTo>
                    <a:pt x="751" y="3"/>
                  </a:lnTo>
                  <a:lnTo>
                    <a:pt x="798" y="13"/>
                  </a:lnTo>
                  <a:lnTo>
                    <a:pt x="843" y="29"/>
                  </a:lnTo>
                  <a:lnTo>
                    <a:pt x="884" y="50"/>
                  </a:lnTo>
                  <a:lnTo>
                    <a:pt x="922" y="75"/>
                  </a:lnTo>
                  <a:lnTo>
                    <a:pt x="957" y="106"/>
                  </a:lnTo>
                  <a:lnTo>
                    <a:pt x="987" y="140"/>
                  </a:lnTo>
                  <a:lnTo>
                    <a:pt x="1014" y="178"/>
                  </a:lnTo>
                  <a:lnTo>
                    <a:pt x="1034" y="220"/>
                  </a:lnTo>
                  <a:lnTo>
                    <a:pt x="1050" y="264"/>
                  </a:lnTo>
                  <a:lnTo>
                    <a:pt x="1059" y="312"/>
                  </a:lnTo>
                  <a:lnTo>
                    <a:pt x="1062" y="360"/>
                  </a:lnTo>
                  <a:lnTo>
                    <a:pt x="1061" y="389"/>
                  </a:lnTo>
                  <a:lnTo>
                    <a:pt x="1381" y="712"/>
                  </a:lnTo>
                  <a:lnTo>
                    <a:pt x="1393" y="727"/>
                  </a:lnTo>
                  <a:lnTo>
                    <a:pt x="1400" y="745"/>
                  </a:lnTo>
                  <a:lnTo>
                    <a:pt x="1401" y="765"/>
                  </a:lnTo>
                  <a:lnTo>
                    <a:pt x="1398" y="784"/>
                  </a:lnTo>
                  <a:lnTo>
                    <a:pt x="1389" y="801"/>
                  </a:lnTo>
                  <a:lnTo>
                    <a:pt x="1376" y="815"/>
                  </a:lnTo>
                  <a:lnTo>
                    <a:pt x="1359" y="825"/>
                  </a:lnTo>
                  <a:lnTo>
                    <a:pt x="1340" y="829"/>
                  </a:lnTo>
                  <a:lnTo>
                    <a:pt x="1188" y="847"/>
                  </a:lnTo>
                  <a:lnTo>
                    <a:pt x="1171" y="999"/>
                  </a:lnTo>
                  <a:lnTo>
                    <a:pt x="1166" y="1018"/>
                  </a:lnTo>
                  <a:lnTo>
                    <a:pt x="1155" y="1035"/>
                  </a:lnTo>
                  <a:lnTo>
                    <a:pt x="1141" y="1048"/>
                  </a:lnTo>
                  <a:lnTo>
                    <a:pt x="1124" y="1057"/>
                  </a:lnTo>
                  <a:lnTo>
                    <a:pt x="1112" y="1059"/>
                  </a:lnTo>
                  <a:lnTo>
                    <a:pt x="1101" y="1060"/>
                  </a:lnTo>
                  <a:lnTo>
                    <a:pt x="1083" y="1058"/>
                  </a:lnTo>
                  <a:lnTo>
                    <a:pt x="1066" y="1052"/>
                  </a:lnTo>
                  <a:lnTo>
                    <a:pt x="1052" y="1040"/>
                  </a:lnTo>
                  <a:lnTo>
                    <a:pt x="732" y="719"/>
                  </a:lnTo>
                  <a:lnTo>
                    <a:pt x="702" y="720"/>
                  </a:lnTo>
                  <a:lnTo>
                    <a:pt x="672" y="719"/>
                  </a:lnTo>
                  <a:lnTo>
                    <a:pt x="351" y="1040"/>
                  </a:lnTo>
                  <a:lnTo>
                    <a:pt x="336" y="1052"/>
                  </a:lnTo>
                  <a:lnTo>
                    <a:pt x="319" y="1058"/>
                  </a:lnTo>
                  <a:lnTo>
                    <a:pt x="301" y="1060"/>
                  </a:lnTo>
                  <a:lnTo>
                    <a:pt x="289" y="1059"/>
                  </a:lnTo>
                  <a:lnTo>
                    <a:pt x="278" y="1057"/>
                  </a:lnTo>
                  <a:lnTo>
                    <a:pt x="260" y="1048"/>
                  </a:lnTo>
                  <a:lnTo>
                    <a:pt x="247" y="1035"/>
                  </a:lnTo>
                  <a:lnTo>
                    <a:pt x="237" y="1018"/>
                  </a:lnTo>
                  <a:lnTo>
                    <a:pt x="232" y="999"/>
                  </a:lnTo>
                  <a:lnTo>
                    <a:pt x="214" y="847"/>
                  </a:lnTo>
                  <a:lnTo>
                    <a:pt x="62" y="830"/>
                  </a:lnTo>
                  <a:lnTo>
                    <a:pt x="43" y="825"/>
                  </a:lnTo>
                  <a:lnTo>
                    <a:pt x="27" y="815"/>
                  </a:lnTo>
                  <a:lnTo>
                    <a:pt x="13" y="801"/>
                  </a:lnTo>
                  <a:lnTo>
                    <a:pt x="4" y="784"/>
                  </a:lnTo>
                  <a:lnTo>
                    <a:pt x="0" y="765"/>
                  </a:lnTo>
                  <a:lnTo>
                    <a:pt x="2" y="745"/>
                  </a:lnTo>
                  <a:lnTo>
                    <a:pt x="9" y="727"/>
                  </a:lnTo>
                  <a:lnTo>
                    <a:pt x="20" y="712"/>
                  </a:lnTo>
                  <a:lnTo>
                    <a:pt x="343" y="389"/>
                  </a:lnTo>
                  <a:lnTo>
                    <a:pt x="342" y="360"/>
                  </a:lnTo>
                  <a:lnTo>
                    <a:pt x="345" y="312"/>
                  </a:lnTo>
                  <a:lnTo>
                    <a:pt x="355" y="264"/>
                  </a:lnTo>
                  <a:lnTo>
                    <a:pt x="370" y="220"/>
                  </a:lnTo>
                  <a:lnTo>
                    <a:pt x="391" y="178"/>
                  </a:lnTo>
                  <a:lnTo>
                    <a:pt x="417" y="140"/>
                  </a:lnTo>
                  <a:lnTo>
                    <a:pt x="447" y="106"/>
                  </a:lnTo>
                  <a:lnTo>
                    <a:pt x="482" y="75"/>
                  </a:lnTo>
                  <a:lnTo>
                    <a:pt x="521" y="50"/>
                  </a:lnTo>
                  <a:lnTo>
                    <a:pt x="562" y="29"/>
                  </a:lnTo>
                  <a:lnTo>
                    <a:pt x="607" y="13"/>
                  </a:lnTo>
                  <a:lnTo>
                    <a:pt x="653" y="3"/>
                  </a:lnTo>
                  <a:lnTo>
                    <a:pt x="702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6" name="Freeform 539">
              <a:extLst>
                <a:ext uri="{FF2B5EF4-FFF2-40B4-BE49-F238E27FC236}">
                  <a16:creationId xmlns="" xmlns:a16="http://schemas.microsoft.com/office/drawing/2014/main" id="{66786A1D-B757-44A5-A646-8719E6996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8267701" y="5387976"/>
              <a:ext cx="107950" cy="20638"/>
            </a:xfrm>
            <a:custGeom>
              <a:avLst/>
              <a:gdLst>
                <a:gd name="T0" fmla="*/ 70 w 678"/>
                <a:gd name="T1" fmla="*/ 0 h 139"/>
                <a:gd name="T2" fmla="*/ 608 w 678"/>
                <a:gd name="T3" fmla="*/ 0 h 139"/>
                <a:gd name="T4" fmla="*/ 627 w 678"/>
                <a:gd name="T5" fmla="*/ 3 h 139"/>
                <a:gd name="T6" fmla="*/ 643 w 678"/>
                <a:gd name="T7" fmla="*/ 10 h 139"/>
                <a:gd name="T8" fmla="*/ 658 w 678"/>
                <a:gd name="T9" fmla="*/ 21 h 139"/>
                <a:gd name="T10" fmla="*/ 669 w 678"/>
                <a:gd name="T11" fmla="*/ 34 h 139"/>
                <a:gd name="T12" fmla="*/ 675 w 678"/>
                <a:gd name="T13" fmla="*/ 51 h 139"/>
                <a:gd name="T14" fmla="*/ 678 w 678"/>
                <a:gd name="T15" fmla="*/ 70 h 139"/>
                <a:gd name="T16" fmla="*/ 675 w 678"/>
                <a:gd name="T17" fmla="*/ 88 h 139"/>
                <a:gd name="T18" fmla="*/ 669 w 678"/>
                <a:gd name="T19" fmla="*/ 105 h 139"/>
                <a:gd name="T20" fmla="*/ 658 w 678"/>
                <a:gd name="T21" fmla="*/ 119 h 139"/>
                <a:gd name="T22" fmla="*/ 643 w 678"/>
                <a:gd name="T23" fmla="*/ 130 h 139"/>
                <a:gd name="T24" fmla="*/ 627 w 678"/>
                <a:gd name="T25" fmla="*/ 137 h 139"/>
                <a:gd name="T26" fmla="*/ 608 w 678"/>
                <a:gd name="T27" fmla="*/ 139 h 139"/>
                <a:gd name="T28" fmla="*/ 70 w 678"/>
                <a:gd name="T29" fmla="*/ 139 h 139"/>
                <a:gd name="T30" fmla="*/ 51 w 678"/>
                <a:gd name="T31" fmla="*/ 137 h 139"/>
                <a:gd name="T32" fmla="*/ 35 w 678"/>
                <a:gd name="T33" fmla="*/ 130 h 139"/>
                <a:gd name="T34" fmla="*/ 21 w 678"/>
                <a:gd name="T35" fmla="*/ 119 h 139"/>
                <a:gd name="T36" fmla="*/ 10 w 678"/>
                <a:gd name="T37" fmla="*/ 105 h 139"/>
                <a:gd name="T38" fmla="*/ 3 w 678"/>
                <a:gd name="T39" fmla="*/ 88 h 139"/>
                <a:gd name="T40" fmla="*/ 0 w 678"/>
                <a:gd name="T41" fmla="*/ 70 h 139"/>
                <a:gd name="T42" fmla="*/ 3 w 678"/>
                <a:gd name="T43" fmla="*/ 51 h 139"/>
                <a:gd name="T44" fmla="*/ 10 w 678"/>
                <a:gd name="T45" fmla="*/ 34 h 139"/>
                <a:gd name="T46" fmla="*/ 21 w 678"/>
                <a:gd name="T47" fmla="*/ 21 h 139"/>
                <a:gd name="T48" fmla="*/ 35 w 678"/>
                <a:gd name="T49" fmla="*/ 10 h 139"/>
                <a:gd name="T50" fmla="*/ 51 w 678"/>
                <a:gd name="T51" fmla="*/ 3 h 139"/>
                <a:gd name="T52" fmla="*/ 70 w 678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678" h="139">
                  <a:moveTo>
                    <a:pt x="70" y="0"/>
                  </a:moveTo>
                  <a:lnTo>
                    <a:pt x="608" y="0"/>
                  </a:lnTo>
                  <a:lnTo>
                    <a:pt x="627" y="3"/>
                  </a:lnTo>
                  <a:lnTo>
                    <a:pt x="643" y="10"/>
                  </a:lnTo>
                  <a:lnTo>
                    <a:pt x="658" y="21"/>
                  </a:lnTo>
                  <a:lnTo>
                    <a:pt x="669" y="34"/>
                  </a:lnTo>
                  <a:lnTo>
                    <a:pt x="675" y="51"/>
                  </a:lnTo>
                  <a:lnTo>
                    <a:pt x="678" y="70"/>
                  </a:lnTo>
                  <a:lnTo>
                    <a:pt x="675" y="88"/>
                  </a:lnTo>
                  <a:lnTo>
                    <a:pt x="669" y="105"/>
                  </a:lnTo>
                  <a:lnTo>
                    <a:pt x="658" y="119"/>
                  </a:lnTo>
                  <a:lnTo>
                    <a:pt x="643" y="130"/>
                  </a:lnTo>
                  <a:lnTo>
                    <a:pt x="627" y="137"/>
                  </a:lnTo>
                  <a:lnTo>
                    <a:pt x="608" y="139"/>
                  </a:lnTo>
                  <a:lnTo>
                    <a:pt x="70" y="139"/>
                  </a:lnTo>
                  <a:lnTo>
                    <a:pt x="51" y="137"/>
                  </a:lnTo>
                  <a:lnTo>
                    <a:pt x="35" y="130"/>
                  </a:lnTo>
                  <a:lnTo>
                    <a:pt x="21" y="119"/>
                  </a:lnTo>
                  <a:lnTo>
                    <a:pt x="10" y="105"/>
                  </a:lnTo>
                  <a:lnTo>
                    <a:pt x="3" y="88"/>
                  </a:lnTo>
                  <a:lnTo>
                    <a:pt x="0" y="70"/>
                  </a:lnTo>
                  <a:lnTo>
                    <a:pt x="3" y="51"/>
                  </a:lnTo>
                  <a:lnTo>
                    <a:pt x="10" y="34"/>
                  </a:lnTo>
                  <a:lnTo>
                    <a:pt x="21" y="21"/>
                  </a:lnTo>
                  <a:lnTo>
                    <a:pt x="35" y="10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7" name="Freeform 540">
              <a:extLst>
                <a:ext uri="{FF2B5EF4-FFF2-40B4-BE49-F238E27FC236}">
                  <a16:creationId xmlns="" xmlns:a16="http://schemas.microsoft.com/office/drawing/2014/main" id="{A555FAF1-F410-4247-B3EB-412BA3A0916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8188" y="5072063"/>
              <a:ext cx="111125" cy="22225"/>
            </a:xfrm>
            <a:custGeom>
              <a:avLst/>
              <a:gdLst>
                <a:gd name="T0" fmla="*/ 70 w 705"/>
                <a:gd name="T1" fmla="*/ 0 h 140"/>
                <a:gd name="T2" fmla="*/ 635 w 705"/>
                <a:gd name="T3" fmla="*/ 0 h 140"/>
                <a:gd name="T4" fmla="*/ 654 w 705"/>
                <a:gd name="T5" fmla="*/ 3 h 140"/>
                <a:gd name="T6" fmla="*/ 670 w 705"/>
                <a:gd name="T7" fmla="*/ 9 h 140"/>
                <a:gd name="T8" fmla="*/ 685 w 705"/>
                <a:gd name="T9" fmla="*/ 21 h 140"/>
                <a:gd name="T10" fmla="*/ 696 w 705"/>
                <a:gd name="T11" fmla="*/ 35 h 140"/>
                <a:gd name="T12" fmla="*/ 702 w 705"/>
                <a:gd name="T13" fmla="*/ 52 h 140"/>
                <a:gd name="T14" fmla="*/ 705 w 705"/>
                <a:gd name="T15" fmla="*/ 70 h 140"/>
                <a:gd name="T16" fmla="*/ 702 w 705"/>
                <a:gd name="T17" fmla="*/ 89 h 140"/>
                <a:gd name="T18" fmla="*/ 696 w 705"/>
                <a:gd name="T19" fmla="*/ 105 h 140"/>
                <a:gd name="T20" fmla="*/ 685 w 705"/>
                <a:gd name="T21" fmla="*/ 120 h 140"/>
                <a:gd name="T22" fmla="*/ 670 w 705"/>
                <a:gd name="T23" fmla="*/ 130 h 140"/>
                <a:gd name="T24" fmla="*/ 654 w 705"/>
                <a:gd name="T25" fmla="*/ 138 h 140"/>
                <a:gd name="T26" fmla="*/ 635 w 705"/>
                <a:gd name="T27" fmla="*/ 140 h 140"/>
                <a:gd name="T28" fmla="*/ 70 w 705"/>
                <a:gd name="T29" fmla="*/ 140 h 140"/>
                <a:gd name="T30" fmla="*/ 51 w 705"/>
                <a:gd name="T31" fmla="*/ 138 h 140"/>
                <a:gd name="T32" fmla="*/ 34 w 705"/>
                <a:gd name="T33" fmla="*/ 130 h 140"/>
                <a:gd name="T34" fmla="*/ 20 w 705"/>
                <a:gd name="T35" fmla="*/ 120 h 140"/>
                <a:gd name="T36" fmla="*/ 9 w 705"/>
                <a:gd name="T37" fmla="*/ 105 h 140"/>
                <a:gd name="T38" fmla="*/ 2 w 705"/>
                <a:gd name="T39" fmla="*/ 89 h 140"/>
                <a:gd name="T40" fmla="*/ 0 w 705"/>
                <a:gd name="T41" fmla="*/ 70 h 140"/>
                <a:gd name="T42" fmla="*/ 2 w 705"/>
                <a:gd name="T43" fmla="*/ 52 h 140"/>
                <a:gd name="T44" fmla="*/ 9 w 705"/>
                <a:gd name="T45" fmla="*/ 35 h 140"/>
                <a:gd name="T46" fmla="*/ 20 w 705"/>
                <a:gd name="T47" fmla="*/ 21 h 140"/>
                <a:gd name="T48" fmla="*/ 34 w 705"/>
                <a:gd name="T49" fmla="*/ 9 h 140"/>
                <a:gd name="T50" fmla="*/ 51 w 705"/>
                <a:gd name="T51" fmla="*/ 3 h 140"/>
                <a:gd name="T52" fmla="*/ 70 w 705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5" h="140">
                  <a:moveTo>
                    <a:pt x="70" y="0"/>
                  </a:moveTo>
                  <a:lnTo>
                    <a:pt x="635" y="0"/>
                  </a:lnTo>
                  <a:lnTo>
                    <a:pt x="654" y="3"/>
                  </a:lnTo>
                  <a:lnTo>
                    <a:pt x="670" y="9"/>
                  </a:lnTo>
                  <a:lnTo>
                    <a:pt x="685" y="21"/>
                  </a:lnTo>
                  <a:lnTo>
                    <a:pt x="696" y="35"/>
                  </a:lnTo>
                  <a:lnTo>
                    <a:pt x="702" y="52"/>
                  </a:lnTo>
                  <a:lnTo>
                    <a:pt x="705" y="70"/>
                  </a:lnTo>
                  <a:lnTo>
                    <a:pt x="702" y="89"/>
                  </a:lnTo>
                  <a:lnTo>
                    <a:pt x="696" y="105"/>
                  </a:lnTo>
                  <a:lnTo>
                    <a:pt x="685" y="120"/>
                  </a:lnTo>
                  <a:lnTo>
                    <a:pt x="670" y="130"/>
                  </a:lnTo>
                  <a:lnTo>
                    <a:pt x="654" y="138"/>
                  </a:lnTo>
                  <a:lnTo>
                    <a:pt x="635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4" y="130"/>
                  </a:lnTo>
                  <a:lnTo>
                    <a:pt x="20" y="120"/>
                  </a:lnTo>
                  <a:lnTo>
                    <a:pt x="9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9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8" name="Freeform 541">
              <a:extLst>
                <a:ext uri="{FF2B5EF4-FFF2-40B4-BE49-F238E27FC236}">
                  <a16:creationId xmlns="" xmlns:a16="http://schemas.microsoft.com/office/drawing/2014/main" id="{B72F2A27-5DA2-4889-9538-6F76496F66D9}"/>
                </a:ext>
              </a:extLst>
            </p:cNvPr>
            <p:cNvSpPr>
              <a:spLocks/>
            </p:cNvSpPr>
            <p:nvPr/>
          </p:nvSpPr>
          <p:spPr bwMode="auto">
            <a:xfrm>
              <a:off x="8272463" y="5118101"/>
              <a:ext cx="282575" cy="22225"/>
            </a:xfrm>
            <a:custGeom>
              <a:avLst/>
              <a:gdLst>
                <a:gd name="T0" fmla="*/ 69 w 1781"/>
                <a:gd name="T1" fmla="*/ 0 h 139"/>
                <a:gd name="T2" fmla="*/ 1711 w 1781"/>
                <a:gd name="T3" fmla="*/ 0 h 139"/>
                <a:gd name="T4" fmla="*/ 1730 w 1781"/>
                <a:gd name="T5" fmla="*/ 2 h 139"/>
                <a:gd name="T6" fmla="*/ 1746 w 1781"/>
                <a:gd name="T7" fmla="*/ 8 h 139"/>
                <a:gd name="T8" fmla="*/ 1761 w 1781"/>
                <a:gd name="T9" fmla="*/ 20 h 139"/>
                <a:gd name="T10" fmla="*/ 1771 w 1781"/>
                <a:gd name="T11" fmla="*/ 34 h 139"/>
                <a:gd name="T12" fmla="*/ 1779 w 1781"/>
                <a:gd name="T13" fmla="*/ 51 h 139"/>
                <a:gd name="T14" fmla="*/ 1781 w 1781"/>
                <a:gd name="T15" fmla="*/ 69 h 139"/>
                <a:gd name="T16" fmla="*/ 1779 w 1781"/>
                <a:gd name="T17" fmla="*/ 88 h 139"/>
                <a:gd name="T18" fmla="*/ 1771 w 1781"/>
                <a:gd name="T19" fmla="*/ 104 h 139"/>
                <a:gd name="T20" fmla="*/ 1761 w 1781"/>
                <a:gd name="T21" fmla="*/ 118 h 139"/>
                <a:gd name="T22" fmla="*/ 1746 w 1781"/>
                <a:gd name="T23" fmla="*/ 129 h 139"/>
                <a:gd name="T24" fmla="*/ 1730 w 1781"/>
                <a:gd name="T25" fmla="*/ 136 h 139"/>
                <a:gd name="T26" fmla="*/ 1711 w 1781"/>
                <a:gd name="T27" fmla="*/ 139 h 139"/>
                <a:gd name="T28" fmla="*/ 69 w 1781"/>
                <a:gd name="T29" fmla="*/ 139 h 139"/>
                <a:gd name="T30" fmla="*/ 51 w 1781"/>
                <a:gd name="T31" fmla="*/ 136 h 139"/>
                <a:gd name="T32" fmla="*/ 34 w 1781"/>
                <a:gd name="T33" fmla="*/ 129 h 139"/>
                <a:gd name="T34" fmla="*/ 20 w 1781"/>
                <a:gd name="T35" fmla="*/ 118 h 139"/>
                <a:gd name="T36" fmla="*/ 10 w 1781"/>
                <a:gd name="T37" fmla="*/ 104 h 139"/>
                <a:gd name="T38" fmla="*/ 2 w 1781"/>
                <a:gd name="T39" fmla="*/ 88 h 139"/>
                <a:gd name="T40" fmla="*/ 0 w 1781"/>
                <a:gd name="T41" fmla="*/ 69 h 139"/>
                <a:gd name="T42" fmla="*/ 2 w 1781"/>
                <a:gd name="T43" fmla="*/ 51 h 139"/>
                <a:gd name="T44" fmla="*/ 10 w 1781"/>
                <a:gd name="T45" fmla="*/ 34 h 139"/>
                <a:gd name="T46" fmla="*/ 20 w 1781"/>
                <a:gd name="T47" fmla="*/ 20 h 139"/>
                <a:gd name="T48" fmla="*/ 34 w 1781"/>
                <a:gd name="T49" fmla="*/ 8 h 139"/>
                <a:gd name="T50" fmla="*/ 51 w 1781"/>
                <a:gd name="T51" fmla="*/ 2 h 139"/>
                <a:gd name="T52" fmla="*/ 69 w 1781"/>
                <a:gd name="T53" fmla="*/ 0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81" h="139">
                  <a:moveTo>
                    <a:pt x="69" y="0"/>
                  </a:moveTo>
                  <a:lnTo>
                    <a:pt x="1711" y="0"/>
                  </a:lnTo>
                  <a:lnTo>
                    <a:pt x="1730" y="2"/>
                  </a:lnTo>
                  <a:lnTo>
                    <a:pt x="1746" y="8"/>
                  </a:lnTo>
                  <a:lnTo>
                    <a:pt x="1761" y="20"/>
                  </a:lnTo>
                  <a:lnTo>
                    <a:pt x="1771" y="34"/>
                  </a:lnTo>
                  <a:lnTo>
                    <a:pt x="1779" y="51"/>
                  </a:lnTo>
                  <a:lnTo>
                    <a:pt x="1781" y="69"/>
                  </a:lnTo>
                  <a:lnTo>
                    <a:pt x="1779" y="88"/>
                  </a:lnTo>
                  <a:lnTo>
                    <a:pt x="1771" y="104"/>
                  </a:lnTo>
                  <a:lnTo>
                    <a:pt x="1761" y="118"/>
                  </a:lnTo>
                  <a:lnTo>
                    <a:pt x="1746" y="129"/>
                  </a:lnTo>
                  <a:lnTo>
                    <a:pt x="1730" y="136"/>
                  </a:lnTo>
                  <a:lnTo>
                    <a:pt x="1711" y="139"/>
                  </a:lnTo>
                  <a:lnTo>
                    <a:pt x="69" y="139"/>
                  </a:lnTo>
                  <a:lnTo>
                    <a:pt x="51" y="136"/>
                  </a:lnTo>
                  <a:lnTo>
                    <a:pt x="34" y="129"/>
                  </a:lnTo>
                  <a:lnTo>
                    <a:pt x="20" y="118"/>
                  </a:lnTo>
                  <a:lnTo>
                    <a:pt x="10" y="104"/>
                  </a:lnTo>
                  <a:lnTo>
                    <a:pt x="2" y="88"/>
                  </a:lnTo>
                  <a:lnTo>
                    <a:pt x="0" y="69"/>
                  </a:lnTo>
                  <a:lnTo>
                    <a:pt x="2" y="51"/>
                  </a:lnTo>
                  <a:lnTo>
                    <a:pt x="10" y="34"/>
                  </a:lnTo>
                  <a:lnTo>
                    <a:pt x="20" y="20"/>
                  </a:lnTo>
                  <a:lnTo>
                    <a:pt x="34" y="8"/>
                  </a:lnTo>
                  <a:lnTo>
                    <a:pt x="51" y="2"/>
                  </a:lnTo>
                  <a:lnTo>
                    <a:pt x="69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39" name="Freeform 542">
              <a:extLst>
                <a:ext uri="{FF2B5EF4-FFF2-40B4-BE49-F238E27FC236}">
                  <a16:creationId xmlns="" xmlns:a16="http://schemas.microsoft.com/office/drawing/2014/main" id="{02E7CE15-E524-4907-985F-2F727671BA77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194301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2 h 140"/>
                <a:gd name="T6" fmla="*/ 842 w 877"/>
                <a:gd name="T7" fmla="*/ 10 h 140"/>
                <a:gd name="T8" fmla="*/ 856 w 877"/>
                <a:gd name="T9" fmla="*/ 20 h 140"/>
                <a:gd name="T10" fmla="*/ 867 w 877"/>
                <a:gd name="T11" fmla="*/ 35 h 140"/>
                <a:gd name="T12" fmla="*/ 873 w 877"/>
                <a:gd name="T13" fmla="*/ 51 h 140"/>
                <a:gd name="T14" fmla="*/ 877 w 877"/>
                <a:gd name="T15" fmla="*/ 70 h 140"/>
                <a:gd name="T16" fmla="*/ 873 w 877"/>
                <a:gd name="T17" fmla="*/ 88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1 h 140"/>
                <a:gd name="T24" fmla="*/ 826 w 877"/>
                <a:gd name="T25" fmla="*/ 137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7 h 140"/>
                <a:gd name="T32" fmla="*/ 34 w 877"/>
                <a:gd name="T33" fmla="*/ 131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8 h 140"/>
                <a:gd name="T40" fmla="*/ 0 w 877"/>
                <a:gd name="T41" fmla="*/ 70 h 140"/>
                <a:gd name="T42" fmla="*/ 2 w 877"/>
                <a:gd name="T43" fmla="*/ 51 h 140"/>
                <a:gd name="T44" fmla="*/ 10 w 877"/>
                <a:gd name="T45" fmla="*/ 35 h 140"/>
                <a:gd name="T46" fmla="*/ 20 w 877"/>
                <a:gd name="T47" fmla="*/ 20 h 140"/>
                <a:gd name="T48" fmla="*/ 34 w 877"/>
                <a:gd name="T49" fmla="*/ 10 h 140"/>
                <a:gd name="T50" fmla="*/ 51 w 877"/>
                <a:gd name="T51" fmla="*/ 2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2"/>
                  </a:lnTo>
                  <a:lnTo>
                    <a:pt x="842" y="10"/>
                  </a:lnTo>
                  <a:lnTo>
                    <a:pt x="856" y="20"/>
                  </a:lnTo>
                  <a:lnTo>
                    <a:pt x="867" y="35"/>
                  </a:lnTo>
                  <a:lnTo>
                    <a:pt x="873" y="51"/>
                  </a:lnTo>
                  <a:lnTo>
                    <a:pt x="877" y="70"/>
                  </a:lnTo>
                  <a:lnTo>
                    <a:pt x="873" y="88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1"/>
                  </a:lnTo>
                  <a:lnTo>
                    <a:pt x="826" y="137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4" y="131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10" y="35"/>
                  </a:lnTo>
                  <a:lnTo>
                    <a:pt x="20" y="20"/>
                  </a:lnTo>
                  <a:lnTo>
                    <a:pt x="34" y="10"/>
                  </a:lnTo>
                  <a:lnTo>
                    <a:pt x="51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0" name="Freeform 543">
              <a:extLst>
                <a:ext uri="{FF2B5EF4-FFF2-40B4-BE49-F238E27FC236}">
                  <a16:creationId xmlns="" xmlns:a16="http://schemas.microsoft.com/office/drawing/2014/main" id="{32F8EA66-FFBD-4804-BD30-C31E85C7C74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194301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2 h 140"/>
                <a:gd name="T6" fmla="*/ 144 w 179"/>
                <a:gd name="T7" fmla="*/ 10 h 140"/>
                <a:gd name="T8" fmla="*/ 157 w 179"/>
                <a:gd name="T9" fmla="*/ 20 h 140"/>
                <a:gd name="T10" fmla="*/ 169 w 179"/>
                <a:gd name="T11" fmla="*/ 35 h 140"/>
                <a:gd name="T12" fmla="*/ 176 w 179"/>
                <a:gd name="T13" fmla="*/ 51 h 140"/>
                <a:gd name="T14" fmla="*/ 179 w 179"/>
                <a:gd name="T15" fmla="*/ 70 h 140"/>
                <a:gd name="T16" fmla="*/ 176 w 179"/>
                <a:gd name="T17" fmla="*/ 88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1 h 140"/>
                <a:gd name="T24" fmla="*/ 127 w 179"/>
                <a:gd name="T25" fmla="*/ 137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7 h 140"/>
                <a:gd name="T32" fmla="*/ 35 w 179"/>
                <a:gd name="T33" fmla="*/ 131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8 h 140"/>
                <a:gd name="T40" fmla="*/ 0 w 179"/>
                <a:gd name="T41" fmla="*/ 70 h 140"/>
                <a:gd name="T42" fmla="*/ 2 w 179"/>
                <a:gd name="T43" fmla="*/ 51 h 140"/>
                <a:gd name="T44" fmla="*/ 10 w 179"/>
                <a:gd name="T45" fmla="*/ 35 h 140"/>
                <a:gd name="T46" fmla="*/ 20 w 179"/>
                <a:gd name="T47" fmla="*/ 20 h 140"/>
                <a:gd name="T48" fmla="*/ 35 w 179"/>
                <a:gd name="T49" fmla="*/ 10 h 140"/>
                <a:gd name="T50" fmla="*/ 51 w 179"/>
                <a:gd name="T51" fmla="*/ 2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2"/>
                  </a:lnTo>
                  <a:lnTo>
                    <a:pt x="144" y="10"/>
                  </a:lnTo>
                  <a:lnTo>
                    <a:pt x="157" y="20"/>
                  </a:lnTo>
                  <a:lnTo>
                    <a:pt x="169" y="35"/>
                  </a:lnTo>
                  <a:lnTo>
                    <a:pt x="176" y="51"/>
                  </a:lnTo>
                  <a:lnTo>
                    <a:pt x="179" y="70"/>
                  </a:lnTo>
                  <a:lnTo>
                    <a:pt x="176" y="88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1"/>
                  </a:lnTo>
                  <a:lnTo>
                    <a:pt x="127" y="137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5" y="131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8"/>
                  </a:lnTo>
                  <a:lnTo>
                    <a:pt x="0" y="70"/>
                  </a:lnTo>
                  <a:lnTo>
                    <a:pt x="2" y="51"/>
                  </a:lnTo>
                  <a:lnTo>
                    <a:pt x="10" y="35"/>
                  </a:lnTo>
                  <a:lnTo>
                    <a:pt x="20" y="20"/>
                  </a:lnTo>
                  <a:lnTo>
                    <a:pt x="35" y="10"/>
                  </a:lnTo>
                  <a:lnTo>
                    <a:pt x="51" y="2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1" name="Freeform 544">
              <a:extLst>
                <a:ext uri="{FF2B5EF4-FFF2-40B4-BE49-F238E27FC236}">
                  <a16:creationId xmlns="" xmlns:a16="http://schemas.microsoft.com/office/drawing/2014/main" id="{4723711E-BCF5-4971-B1B2-697C5BF3C8E6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237163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3 h 140"/>
                <a:gd name="T6" fmla="*/ 842 w 877"/>
                <a:gd name="T7" fmla="*/ 9 h 140"/>
                <a:gd name="T8" fmla="*/ 856 w 877"/>
                <a:gd name="T9" fmla="*/ 21 h 140"/>
                <a:gd name="T10" fmla="*/ 867 w 877"/>
                <a:gd name="T11" fmla="*/ 35 h 140"/>
                <a:gd name="T12" fmla="*/ 873 w 877"/>
                <a:gd name="T13" fmla="*/ 52 h 140"/>
                <a:gd name="T14" fmla="*/ 877 w 877"/>
                <a:gd name="T15" fmla="*/ 70 h 140"/>
                <a:gd name="T16" fmla="*/ 873 w 877"/>
                <a:gd name="T17" fmla="*/ 89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0 h 140"/>
                <a:gd name="T24" fmla="*/ 826 w 877"/>
                <a:gd name="T25" fmla="*/ 138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8 h 140"/>
                <a:gd name="T32" fmla="*/ 34 w 877"/>
                <a:gd name="T33" fmla="*/ 130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9 h 140"/>
                <a:gd name="T40" fmla="*/ 0 w 877"/>
                <a:gd name="T41" fmla="*/ 70 h 140"/>
                <a:gd name="T42" fmla="*/ 2 w 877"/>
                <a:gd name="T43" fmla="*/ 52 h 140"/>
                <a:gd name="T44" fmla="*/ 10 w 877"/>
                <a:gd name="T45" fmla="*/ 35 h 140"/>
                <a:gd name="T46" fmla="*/ 20 w 877"/>
                <a:gd name="T47" fmla="*/ 21 h 140"/>
                <a:gd name="T48" fmla="*/ 34 w 877"/>
                <a:gd name="T49" fmla="*/ 9 h 140"/>
                <a:gd name="T50" fmla="*/ 51 w 877"/>
                <a:gd name="T51" fmla="*/ 3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3"/>
                  </a:lnTo>
                  <a:lnTo>
                    <a:pt x="842" y="9"/>
                  </a:lnTo>
                  <a:lnTo>
                    <a:pt x="856" y="21"/>
                  </a:lnTo>
                  <a:lnTo>
                    <a:pt x="867" y="35"/>
                  </a:lnTo>
                  <a:lnTo>
                    <a:pt x="873" y="52"/>
                  </a:lnTo>
                  <a:lnTo>
                    <a:pt x="877" y="70"/>
                  </a:lnTo>
                  <a:lnTo>
                    <a:pt x="873" y="89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0"/>
                  </a:lnTo>
                  <a:lnTo>
                    <a:pt x="826" y="138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4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2" name="Freeform 545">
              <a:extLst>
                <a:ext uri="{FF2B5EF4-FFF2-40B4-BE49-F238E27FC236}">
                  <a16:creationId xmlns="" xmlns:a16="http://schemas.microsoft.com/office/drawing/2014/main" id="{D7672928-16F9-4EE3-81E1-08C27CDB7969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237163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3 h 140"/>
                <a:gd name="T6" fmla="*/ 144 w 179"/>
                <a:gd name="T7" fmla="*/ 9 h 140"/>
                <a:gd name="T8" fmla="*/ 157 w 179"/>
                <a:gd name="T9" fmla="*/ 21 h 140"/>
                <a:gd name="T10" fmla="*/ 169 w 179"/>
                <a:gd name="T11" fmla="*/ 35 h 140"/>
                <a:gd name="T12" fmla="*/ 176 w 179"/>
                <a:gd name="T13" fmla="*/ 52 h 140"/>
                <a:gd name="T14" fmla="*/ 179 w 179"/>
                <a:gd name="T15" fmla="*/ 70 h 140"/>
                <a:gd name="T16" fmla="*/ 176 w 179"/>
                <a:gd name="T17" fmla="*/ 89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0 h 140"/>
                <a:gd name="T24" fmla="*/ 127 w 179"/>
                <a:gd name="T25" fmla="*/ 138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8 h 140"/>
                <a:gd name="T32" fmla="*/ 35 w 179"/>
                <a:gd name="T33" fmla="*/ 130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9 h 140"/>
                <a:gd name="T40" fmla="*/ 0 w 179"/>
                <a:gd name="T41" fmla="*/ 70 h 140"/>
                <a:gd name="T42" fmla="*/ 2 w 179"/>
                <a:gd name="T43" fmla="*/ 52 h 140"/>
                <a:gd name="T44" fmla="*/ 10 w 179"/>
                <a:gd name="T45" fmla="*/ 35 h 140"/>
                <a:gd name="T46" fmla="*/ 20 w 179"/>
                <a:gd name="T47" fmla="*/ 21 h 140"/>
                <a:gd name="T48" fmla="*/ 35 w 179"/>
                <a:gd name="T49" fmla="*/ 9 h 140"/>
                <a:gd name="T50" fmla="*/ 51 w 179"/>
                <a:gd name="T51" fmla="*/ 3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3"/>
                  </a:lnTo>
                  <a:lnTo>
                    <a:pt x="144" y="9"/>
                  </a:lnTo>
                  <a:lnTo>
                    <a:pt x="157" y="21"/>
                  </a:lnTo>
                  <a:lnTo>
                    <a:pt x="169" y="35"/>
                  </a:lnTo>
                  <a:lnTo>
                    <a:pt x="176" y="52"/>
                  </a:lnTo>
                  <a:lnTo>
                    <a:pt x="179" y="70"/>
                  </a:lnTo>
                  <a:lnTo>
                    <a:pt x="176" y="89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0"/>
                  </a:lnTo>
                  <a:lnTo>
                    <a:pt x="127" y="138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8"/>
                  </a:lnTo>
                  <a:lnTo>
                    <a:pt x="35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3" name="Freeform 546">
              <a:extLst>
                <a:ext uri="{FF2B5EF4-FFF2-40B4-BE49-F238E27FC236}">
                  <a16:creationId xmlns="" xmlns:a16="http://schemas.microsoft.com/office/drawing/2014/main" id="{6E5FCB49-E382-4EB9-885F-47390D3C718D}"/>
                </a:ext>
              </a:extLst>
            </p:cNvPr>
            <p:cNvSpPr>
              <a:spLocks/>
            </p:cNvSpPr>
            <p:nvPr/>
          </p:nvSpPr>
          <p:spPr bwMode="auto">
            <a:xfrm>
              <a:off x="8367713" y="5281613"/>
              <a:ext cx="138113" cy="22225"/>
            </a:xfrm>
            <a:custGeom>
              <a:avLst/>
              <a:gdLst>
                <a:gd name="T0" fmla="*/ 70 w 877"/>
                <a:gd name="T1" fmla="*/ 0 h 140"/>
                <a:gd name="T2" fmla="*/ 807 w 877"/>
                <a:gd name="T3" fmla="*/ 0 h 140"/>
                <a:gd name="T4" fmla="*/ 826 w 877"/>
                <a:gd name="T5" fmla="*/ 3 h 140"/>
                <a:gd name="T6" fmla="*/ 842 w 877"/>
                <a:gd name="T7" fmla="*/ 9 h 140"/>
                <a:gd name="T8" fmla="*/ 856 w 877"/>
                <a:gd name="T9" fmla="*/ 21 h 140"/>
                <a:gd name="T10" fmla="*/ 867 w 877"/>
                <a:gd name="T11" fmla="*/ 35 h 140"/>
                <a:gd name="T12" fmla="*/ 873 w 877"/>
                <a:gd name="T13" fmla="*/ 52 h 140"/>
                <a:gd name="T14" fmla="*/ 877 w 877"/>
                <a:gd name="T15" fmla="*/ 70 h 140"/>
                <a:gd name="T16" fmla="*/ 873 w 877"/>
                <a:gd name="T17" fmla="*/ 89 h 140"/>
                <a:gd name="T18" fmla="*/ 867 w 877"/>
                <a:gd name="T19" fmla="*/ 105 h 140"/>
                <a:gd name="T20" fmla="*/ 856 w 877"/>
                <a:gd name="T21" fmla="*/ 119 h 140"/>
                <a:gd name="T22" fmla="*/ 842 w 877"/>
                <a:gd name="T23" fmla="*/ 130 h 140"/>
                <a:gd name="T24" fmla="*/ 826 w 877"/>
                <a:gd name="T25" fmla="*/ 137 h 140"/>
                <a:gd name="T26" fmla="*/ 807 w 877"/>
                <a:gd name="T27" fmla="*/ 140 h 140"/>
                <a:gd name="T28" fmla="*/ 70 w 877"/>
                <a:gd name="T29" fmla="*/ 140 h 140"/>
                <a:gd name="T30" fmla="*/ 51 w 877"/>
                <a:gd name="T31" fmla="*/ 137 h 140"/>
                <a:gd name="T32" fmla="*/ 34 w 877"/>
                <a:gd name="T33" fmla="*/ 130 h 140"/>
                <a:gd name="T34" fmla="*/ 20 w 877"/>
                <a:gd name="T35" fmla="*/ 119 h 140"/>
                <a:gd name="T36" fmla="*/ 10 w 877"/>
                <a:gd name="T37" fmla="*/ 105 h 140"/>
                <a:gd name="T38" fmla="*/ 2 w 877"/>
                <a:gd name="T39" fmla="*/ 89 h 140"/>
                <a:gd name="T40" fmla="*/ 0 w 877"/>
                <a:gd name="T41" fmla="*/ 70 h 140"/>
                <a:gd name="T42" fmla="*/ 2 w 877"/>
                <a:gd name="T43" fmla="*/ 52 h 140"/>
                <a:gd name="T44" fmla="*/ 10 w 877"/>
                <a:gd name="T45" fmla="*/ 35 h 140"/>
                <a:gd name="T46" fmla="*/ 20 w 877"/>
                <a:gd name="T47" fmla="*/ 21 h 140"/>
                <a:gd name="T48" fmla="*/ 34 w 877"/>
                <a:gd name="T49" fmla="*/ 9 h 140"/>
                <a:gd name="T50" fmla="*/ 51 w 877"/>
                <a:gd name="T51" fmla="*/ 3 h 140"/>
                <a:gd name="T52" fmla="*/ 70 w 877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877" h="140">
                  <a:moveTo>
                    <a:pt x="70" y="0"/>
                  </a:moveTo>
                  <a:lnTo>
                    <a:pt x="807" y="0"/>
                  </a:lnTo>
                  <a:lnTo>
                    <a:pt x="826" y="3"/>
                  </a:lnTo>
                  <a:lnTo>
                    <a:pt x="842" y="9"/>
                  </a:lnTo>
                  <a:lnTo>
                    <a:pt x="856" y="21"/>
                  </a:lnTo>
                  <a:lnTo>
                    <a:pt x="867" y="35"/>
                  </a:lnTo>
                  <a:lnTo>
                    <a:pt x="873" y="52"/>
                  </a:lnTo>
                  <a:lnTo>
                    <a:pt x="877" y="70"/>
                  </a:lnTo>
                  <a:lnTo>
                    <a:pt x="873" y="89"/>
                  </a:lnTo>
                  <a:lnTo>
                    <a:pt x="867" y="105"/>
                  </a:lnTo>
                  <a:lnTo>
                    <a:pt x="856" y="119"/>
                  </a:lnTo>
                  <a:lnTo>
                    <a:pt x="842" y="130"/>
                  </a:lnTo>
                  <a:lnTo>
                    <a:pt x="826" y="137"/>
                  </a:lnTo>
                  <a:lnTo>
                    <a:pt x="807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4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4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44" name="Freeform 547">
              <a:extLst>
                <a:ext uri="{FF2B5EF4-FFF2-40B4-BE49-F238E27FC236}">
                  <a16:creationId xmlns="" xmlns:a16="http://schemas.microsoft.com/office/drawing/2014/main" id="{10C4B4D5-9498-4A3D-A436-979A2C1620F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1676" y="5281613"/>
              <a:ext cx="26988" cy="22225"/>
            </a:xfrm>
            <a:custGeom>
              <a:avLst/>
              <a:gdLst>
                <a:gd name="T0" fmla="*/ 70 w 179"/>
                <a:gd name="T1" fmla="*/ 0 h 140"/>
                <a:gd name="T2" fmla="*/ 109 w 179"/>
                <a:gd name="T3" fmla="*/ 0 h 140"/>
                <a:gd name="T4" fmla="*/ 127 w 179"/>
                <a:gd name="T5" fmla="*/ 3 h 140"/>
                <a:gd name="T6" fmla="*/ 144 w 179"/>
                <a:gd name="T7" fmla="*/ 9 h 140"/>
                <a:gd name="T8" fmla="*/ 157 w 179"/>
                <a:gd name="T9" fmla="*/ 21 h 140"/>
                <a:gd name="T10" fmla="*/ 169 w 179"/>
                <a:gd name="T11" fmla="*/ 35 h 140"/>
                <a:gd name="T12" fmla="*/ 176 w 179"/>
                <a:gd name="T13" fmla="*/ 52 h 140"/>
                <a:gd name="T14" fmla="*/ 179 w 179"/>
                <a:gd name="T15" fmla="*/ 70 h 140"/>
                <a:gd name="T16" fmla="*/ 176 w 179"/>
                <a:gd name="T17" fmla="*/ 89 h 140"/>
                <a:gd name="T18" fmla="*/ 169 w 179"/>
                <a:gd name="T19" fmla="*/ 105 h 140"/>
                <a:gd name="T20" fmla="*/ 157 w 179"/>
                <a:gd name="T21" fmla="*/ 119 h 140"/>
                <a:gd name="T22" fmla="*/ 144 w 179"/>
                <a:gd name="T23" fmla="*/ 130 h 140"/>
                <a:gd name="T24" fmla="*/ 127 w 179"/>
                <a:gd name="T25" fmla="*/ 137 h 140"/>
                <a:gd name="T26" fmla="*/ 109 w 179"/>
                <a:gd name="T27" fmla="*/ 140 h 140"/>
                <a:gd name="T28" fmla="*/ 70 w 179"/>
                <a:gd name="T29" fmla="*/ 140 h 140"/>
                <a:gd name="T30" fmla="*/ 51 w 179"/>
                <a:gd name="T31" fmla="*/ 137 h 140"/>
                <a:gd name="T32" fmla="*/ 35 w 179"/>
                <a:gd name="T33" fmla="*/ 130 h 140"/>
                <a:gd name="T34" fmla="*/ 20 w 179"/>
                <a:gd name="T35" fmla="*/ 119 h 140"/>
                <a:gd name="T36" fmla="*/ 10 w 179"/>
                <a:gd name="T37" fmla="*/ 105 h 140"/>
                <a:gd name="T38" fmla="*/ 2 w 179"/>
                <a:gd name="T39" fmla="*/ 89 h 140"/>
                <a:gd name="T40" fmla="*/ 0 w 179"/>
                <a:gd name="T41" fmla="*/ 70 h 140"/>
                <a:gd name="T42" fmla="*/ 2 w 179"/>
                <a:gd name="T43" fmla="*/ 52 h 140"/>
                <a:gd name="T44" fmla="*/ 10 w 179"/>
                <a:gd name="T45" fmla="*/ 35 h 140"/>
                <a:gd name="T46" fmla="*/ 20 w 179"/>
                <a:gd name="T47" fmla="*/ 21 h 140"/>
                <a:gd name="T48" fmla="*/ 35 w 179"/>
                <a:gd name="T49" fmla="*/ 9 h 140"/>
                <a:gd name="T50" fmla="*/ 51 w 179"/>
                <a:gd name="T51" fmla="*/ 3 h 140"/>
                <a:gd name="T52" fmla="*/ 70 w 179"/>
                <a:gd name="T53" fmla="*/ 0 h 1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179" h="140">
                  <a:moveTo>
                    <a:pt x="70" y="0"/>
                  </a:moveTo>
                  <a:lnTo>
                    <a:pt x="109" y="0"/>
                  </a:lnTo>
                  <a:lnTo>
                    <a:pt x="127" y="3"/>
                  </a:lnTo>
                  <a:lnTo>
                    <a:pt x="144" y="9"/>
                  </a:lnTo>
                  <a:lnTo>
                    <a:pt x="157" y="21"/>
                  </a:lnTo>
                  <a:lnTo>
                    <a:pt x="169" y="35"/>
                  </a:lnTo>
                  <a:lnTo>
                    <a:pt x="176" y="52"/>
                  </a:lnTo>
                  <a:lnTo>
                    <a:pt x="179" y="70"/>
                  </a:lnTo>
                  <a:lnTo>
                    <a:pt x="176" y="89"/>
                  </a:lnTo>
                  <a:lnTo>
                    <a:pt x="169" y="105"/>
                  </a:lnTo>
                  <a:lnTo>
                    <a:pt x="157" y="119"/>
                  </a:lnTo>
                  <a:lnTo>
                    <a:pt x="144" y="130"/>
                  </a:lnTo>
                  <a:lnTo>
                    <a:pt x="127" y="137"/>
                  </a:lnTo>
                  <a:lnTo>
                    <a:pt x="109" y="140"/>
                  </a:lnTo>
                  <a:lnTo>
                    <a:pt x="70" y="140"/>
                  </a:lnTo>
                  <a:lnTo>
                    <a:pt x="51" y="137"/>
                  </a:lnTo>
                  <a:lnTo>
                    <a:pt x="35" y="130"/>
                  </a:lnTo>
                  <a:lnTo>
                    <a:pt x="20" y="119"/>
                  </a:lnTo>
                  <a:lnTo>
                    <a:pt x="10" y="105"/>
                  </a:lnTo>
                  <a:lnTo>
                    <a:pt x="2" y="89"/>
                  </a:lnTo>
                  <a:lnTo>
                    <a:pt x="0" y="70"/>
                  </a:lnTo>
                  <a:lnTo>
                    <a:pt x="2" y="52"/>
                  </a:lnTo>
                  <a:lnTo>
                    <a:pt x="10" y="35"/>
                  </a:lnTo>
                  <a:lnTo>
                    <a:pt x="20" y="21"/>
                  </a:lnTo>
                  <a:lnTo>
                    <a:pt x="35" y="9"/>
                  </a:lnTo>
                  <a:lnTo>
                    <a:pt x="51" y="3"/>
                  </a:lnTo>
                  <a:lnTo>
                    <a:pt x="70" y="0"/>
                  </a:lnTo>
                  <a:close/>
                </a:path>
              </a:pathLst>
            </a:custGeom>
            <a:ln>
              <a:headEnd/>
              <a:tailEnd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347" name="Freeform 328">
            <a:extLst>
              <a:ext uri="{FF2B5EF4-FFF2-40B4-BE49-F238E27FC236}">
                <a16:creationId xmlns="" xmlns:a16="http://schemas.microsoft.com/office/drawing/2014/main" id="{9C2E8648-3DD2-4F58-88DF-DB959D975BAE}"/>
              </a:ext>
            </a:extLst>
          </p:cNvPr>
          <p:cNvSpPr>
            <a:spLocks/>
          </p:cNvSpPr>
          <p:nvPr/>
        </p:nvSpPr>
        <p:spPr bwMode="auto">
          <a:xfrm rot="596865">
            <a:off x="3933274" y="2514067"/>
            <a:ext cx="82335" cy="117771"/>
          </a:xfrm>
          <a:custGeom>
            <a:avLst/>
            <a:gdLst>
              <a:gd name="T0" fmla="*/ 1299 w 1584"/>
              <a:gd name="T1" fmla="*/ 5 h 2261"/>
              <a:gd name="T2" fmla="*/ 1356 w 1584"/>
              <a:gd name="T3" fmla="*/ 29 h 2261"/>
              <a:gd name="T4" fmla="*/ 1412 w 1584"/>
              <a:gd name="T5" fmla="*/ 72 h 2261"/>
              <a:gd name="T6" fmla="*/ 1444 w 1584"/>
              <a:gd name="T7" fmla="*/ 122 h 2261"/>
              <a:gd name="T8" fmla="*/ 1452 w 1584"/>
              <a:gd name="T9" fmla="*/ 180 h 2261"/>
              <a:gd name="T10" fmla="*/ 1444 w 1584"/>
              <a:gd name="T11" fmla="*/ 231 h 2261"/>
              <a:gd name="T12" fmla="*/ 1421 w 1584"/>
              <a:gd name="T13" fmla="*/ 301 h 2261"/>
              <a:gd name="T14" fmla="*/ 1491 w 1584"/>
              <a:gd name="T15" fmla="*/ 407 h 2261"/>
              <a:gd name="T16" fmla="*/ 1563 w 1584"/>
              <a:gd name="T17" fmla="*/ 450 h 2261"/>
              <a:gd name="T18" fmla="*/ 1581 w 1584"/>
              <a:gd name="T19" fmla="*/ 482 h 2261"/>
              <a:gd name="T20" fmla="*/ 1582 w 1584"/>
              <a:gd name="T21" fmla="*/ 520 h 2261"/>
              <a:gd name="T22" fmla="*/ 1094 w 1584"/>
              <a:gd name="T23" fmla="*/ 1369 h 2261"/>
              <a:gd name="T24" fmla="*/ 1089 w 1584"/>
              <a:gd name="T25" fmla="*/ 1373 h 2261"/>
              <a:gd name="T26" fmla="*/ 1082 w 1584"/>
              <a:gd name="T27" fmla="*/ 1375 h 2261"/>
              <a:gd name="T28" fmla="*/ 1058 w 1584"/>
              <a:gd name="T29" fmla="*/ 1368 h 2261"/>
              <a:gd name="T30" fmla="*/ 1025 w 1584"/>
              <a:gd name="T31" fmla="*/ 1344 h 2261"/>
              <a:gd name="T32" fmla="*/ 1007 w 1584"/>
              <a:gd name="T33" fmla="*/ 1310 h 2261"/>
              <a:gd name="T34" fmla="*/ 1004 w 1584"/>
              <a:gd name="T35" fmla="*/ 1271 h 2261"/>
              <a:gd name="T36" fmla="*/ 1016 w 1584"/>
              <a:gd name="T37" fmla="*/ 1233 h 2261"/>
              <a:gd name="T38" fmla="*/ 1343 w 1584"/>
              <a:gd name="T39" fmla="*/ 472 h 2261"/>
              <a:gd name="T40" fmla="*/ 1305 w 1584"/>
              <a:gd name="T41" fmla="*/ 540 h 2261"/>
              <a:gd name="T42" fmla="*/ 1165 w 1584"/>
              <a:gd name="T43" fmla="*/ 775 h 2261"/>
              <a:gd name="T44" fmla="*/ 935 w 1584"/>
              <a:gd name="T45" fmla="*/ 1152 h 2261"/>
              <a:gd name="T46" fmla="*/ 757 w 1584"/>
              <a:gd name="T47" fmla="*/ 1424 h 2261"/>
              <a:gd name="T48" fmla="*/ 572 w 1584"/>
              <a:gd name="T49" fmla="*/ 1689 h 2261"/>
              <a:gd name="T50" fmla="*/ 373 w 1584"/>
              <a:gd name="T51" fmla="*/ 1945 h 2261"/>
              <a:gd name="T52" fmla="*/ 230 w 1584"/>
              <a:gd name="T53" fmla="*/ 2114 h 2261"/>
              <a:gd name="T54" fmla="*/ 146 w 1584"/>
              <a:gd name="T55" fmla="*/ 2195 h 2261"/>
              <a:gd name="T56" fmla="*/ 88 w 1584"/>
              <a:gd name="T57" fmla="*/ 2241 h 2261"/>
              <a:gd name="T58" fmla="*/ 63 w 1584"/>
              <a:gd name="T59" fmla="*/ 2256 h 2261"/>
              <a:gd name="T60" fmla="*/ 36 w 1584"/>
              <a:gd name="T61" fmla="*/ 2261 h 2261"/>
              <a:gd name="T62" fmla="*/ 11 w 1584"/>
              <a:gd name="T63" fmla="*/ 2248 h 2261"/>
              <a:gd name="T64" fmla="*/ 1 w 1584"/>
              <a:gd name="T65" fmla="*/ 2226 h 2261"/>
              <a:gd name="T66" fmla="*/ 1 w 1584"/>
              <a:gd name="T67" fmla="*/ 2200 h 2261"/>
              <a:gd name="T68" fmla="*/ 4 w 1584"/>
              <a:gd name="T69" fmla="*/ 2174 h 2261"/>
              <a:gd name="T70" fmla="*/ 19 w 1584"/>
              <a:gd name="T71" fmla="*/ 2102 h 2261"/>
              <a:gd name="T72" fmla="*/ 89 w 1584"/>
              <a:gd name="T73" fmla="*/ 1899 h 2261"/>
              <a:gd name="T74" fmla="*/ 176 w 1584"/>
              <a:gd name="T75" fmla="*/ 1702 h 2261"/>
              <a:gd name="T76" fmla="*/ 312 w 1584"/>
              <a:gd name="T77" fmla="*/ 1421 h 2261"/>
              <a:gd name="T78" fmla="*/ 505 w 1584"/>
              <a:gd name="T79" fmla="*/ 1062 h 2261"/>
              <a:gd name="T80" fmla="*/ 734 w 1584"/>
              <a:gd name="T81" fmla="*/ 673 h 2261"/>
              <a:gd name="T82" fmla="*/ 860 w 1584"/>
              <a:gd name="T83" fmla="*/ 468 h 2261"/>
              <a:gd name="T84" fmla="*/ 988 w 1584"/>
              <a:gd name="T85" fmla="*/ 265 h 2261"/>
              <a:gd name="T86" fmla="*/ 1083 w 1584"/>
              <a:gd name="T87" fmla="*/ 134 h 2261"/>
              <a:gd name="T88" fmla="*/ 1138 w 1584"/>
              <a:gd name="T89" fmla="*/ 71 h 2261"/>
              <a:gd name="T90" fmla="*/ 1195 w 1584"/>
              <a:gd name="T91" fmla="*/ 24 h 2261"/>
              <a:gd name="T92" fmla="*/ 1247 w 1584"/>
              <a:gd name="T93" fmla="*/ 2 h 22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</a:cxnLst>
            <a:rect l="0" t="0" r="r" b="b"/>
            <a:pathLst>
              <a:path w="1584" h="2261">
                <a:moveTo>
                  <a:pt x="1272" y="0"/>
                </a:moveTo>
                <a:lnTo>
                  <a:pt x="1299" y="5"/>
                </a:lnTo>
                <a:lnTo>
                  <a:pt x="1327" y="13"/>
                </a:lnTo>
                <a:lnTo>
                  <a:pt x="1356" y="29"/>
                </a:lnTo>
                <a:lnTo>
                  <a:pt x="1387" y="49"/>
                </a:lnTo>
                <a:lnTo>
                  <a:pt x="1412" y="72"/>
                </a:lnTo>
                <a:lnTo>
                  <a:pt x="1431" y="97"/>
                </a:lnTo>
                <a:lnTo>
                  <a:pt x="1444" y="122"/>
                </a:lnTo>
                <a:lnTo>
                  <a:pt x="1451" y="150"/>
                </a:lnTo>
                <a:lnTo>
                  <a:pt x="1452" y="180"/>
                </a:lnTo>
                <a:lnTo>
                  <a:pt x="1448" y="214"/>
                </a:lnTo>
                <a:lnTo>
                  <a:pt x="1444" y="231"/>
                </a:lnTo>
                <a:lnTo>
                  <a:pt x="1439" y="249"/>
                </a:lnTo>
                <a:lnTo>
                  <a:pt x="1421" y="301"/>
                </a:lnTo>
                <a:lnTo>
                  <a:pt x="1401" y="353"/>
                </a:lnTo>
                <a:lnTo>
                  <a:pt x="1491" y="407"/>
                </a:lnTo>
                <a:lnTo>
                  <a:pt x="1548" y="438"/>
                </a:lnTo>
                <a:lnTo>
                  <a:pt x="1563" y="450"/>
                </a:lnTo>
                <a:lnTo>
                  <a:pt x="1574" y="466"/>
                </a:lnTo>
                <a:lnTo>
                  <a:pt x="1581" y="482"/>
                </a:lnTo>
                <a:lnTo>
                  <a:pt x="1584" y="501"/>
                </a:lnTo>
                <a:lnTo>
                  <a:pt x="1582" y="520"/>
                </a:lnTo>
                <a:lnTo>
                  <a:pt x="1575" y="537"/>
                </a:lnTo>
                <a:lnTo>
                  <a:pt x="1094" y="1369"/>
                </a:lnTo>
                <a:lnTo>
                  <a:pt x="1092" y="1371"/>
                </a:lnTo>
                <a:lnTo>
                  <a:pt x="1089" y="1373"/>
                </a:lnTo>
                <a:lnTo>
                  <a:pt x="1085" y="1375"/>
                </a:lnTo>
                <a:lnTo>
                  <a:pt x="1082" y="1375"/>
                </a:lnTo>
                <a:lnTo>
                  <a:pt x="1079" y="1375"/>
                </a:lnTo>
                <a:lnTo>
                  <a:pt x="1058" y="1368"/>
                </a:lnTo>
                <a:lnTo>
                  <a:pt x="1041" y="1357"/>
                </a:lnTo>
                <a:lnTo>
                  <a:pt x="1025" y="1344"/>
                </a:lnTo>
                <a:lnTo>
                  <a:pt x="1015" y="1327"/>
                </a:lnTo>
                <a:lnTo>
                  <a:pt x="1007" y="1310"/>
                </a:lnTo>
                <a:lnTo>
                  <a:pt x="1004" y="1291"/>
                </a:lnTo>
                <a:lnTo>
                  <a:pt x="1004" y="1271"/>
                </a:lnTo>
                <a:lnTo>
                  <a:pt x="1008" y="1252"/>
                </a:lnTo>
                <a:lnTo>
                  <a:pt x="1016" y="1233"/>
                </a:lnTo>
                <a:lnTo>
                  <a:pt x="1427" y="522"/>
                </a:lnTo>
                <a:lnTo>
                  <a:pt x="1343" y="472"/>
                </a:lnTo>
                <a:lnTo>
                  <a:pt x="1323" y="506"/>
                </a:lnTo>
                <a:lnTo>
                  <a:pt x="1305" y="540"/>
                </a:lnTo>
                <a:lnTo>
                  <a:pt x="1235" y="658"/>
                </a:lnTo>
                <a:lnTo>
                  <a:pt x="1165" y="775"/>
                </a:lnTo>
                <a:lnTo>
                  <a:pt x="1095" y="892"/>
                </a:lnTo>
                <a:lnTo>
                  <a:pt x="935" y="1152"/>
                </a:lnTo>
                <a:lnTo>
                  <a:pt x="847" y="1288"/>
                </a:lnTo>
                <a:lnTo>
                  <a:pt x="757" y="1424"/>
                </a:lnTo>
                <a:lnTo>
                  <a:pt x="665" y="1557"/>
                </a:lnTo>
                <a:lnTo>
                  <a:pt x="572" y="1689"/>
                </a:lnTo>
                <a:lnTo>
                  <a:pt x="475" y="1818"/>
                </a:lnTo>
                <a:lnTo>
                  <a:pt x="373" y="1945"/>
                </a:lnTo>
                <a:lnTo>
                  <a:pt x="268" y="2070"/>
                </a:lnTo>
                <a:lnTo>
                  <a:pt x="230" y="2114"/>
                </a:lnTo>
                <a:lnTo>
                  <a:pt x="190" y="2156"/>
                </a:lnTo>
                <a:lnTo>
                  <a:pt x="146" y="2195"/>
                </a:lnTo>
                <a:lnTo>
                  <a:pt x="100" y="2232"/>
                </a:lnTo>
                <a:lnTo>
                  <a:pt x="88" y="2241"/>
                </a:lnTo>
                <a:lnTo>
                  <a:pt x="76" y="2250"/>
                </a:lnTo>
                <a:lnTo>
                  <a:pt x="63" y="2256"/>
                </a:lnTo>
                <a:lnTo>
                  <a:pt x="50" y="2261"/>
                </a:lnTo>
                <a:lnTo>
                  <a:pt x="36" y="2261"/>
                </a:lnTo>
                <a:lnTo>
                  <a:pt x="22" y="2255"/>
                </a:lnTo>
                <a:lnTo>
                  <a:pt x="11" y="2248"/>
                </a:lnTo>
                <a:lnTo>
                  <a:pt x="4" y="2237"/>
                </a:lnTo>
                <a:lnTo>
                  <a:pt x="1" y="2226"/>
                </a:lnTo>
                <a:lnTo>
                  <a:pt x="0" y="2213"/>
                </a:lnTo>
                <a:lnTo>
                  <a:pt x="1" y="2200"/>
                </a:lnTo>
                <a:lnTo>
                  <a:pt x="3" y="2187"/>
                </a:lnTo>
                <a:lnTo>
                  <a:pt x="4" y="2174"/>
                </a:lnTo>
                <a:lnTo>
                  <a:pt x="11" y="2138"/>
                </a:lnTo>
                <a:lnTo>
                  <a:pt x="19" y="2102"/>
                </a:lnTo>
                <a:lnTo>
                  <a:pt x="52" y="1999"/>
                </a:lnTo>
                <a:lnTo>
                  <a:pt x="89" y="1899"/>
                </a:lnTo>
                <a:lnTo>
                  <a:pt x="131" y="1799"/>
                </a:lnTo>
                <a:lnTo>
                  <a:pt x="176" y="1702"/>
                </a:lnTo>
                <a:lnTo>
                  <a:pt x="221" y="1604"/>
                </a:lnTo>
                <a:lnTo>
                  <a:pt x="312" y="1421"/>
                </a:lnTo>
                <a:lnTo>
                  <a:pt x="407" y="1241"/>
                </a:lnTo>
                <a:lnTo>
                  <a:pt x="505" y="1062"/>
                </a:lnTo>
                <a:lnTo>
                  <a:pt x="607" y="886"/>
                </a:lnTo>
                <a:lnTo>
                  <a:pt x="734" y="673"/>
                </a:lnTo>
                <a:lnTo>
                  <a:pt x="796" y="571"/>
                </a:lnTo>
                <a:lnTo>
                  <a:pt x="860" y="468"/>
                </a:lnTo>
                <a:lnTo>
                  <a:pt x="923" y="366"/>
                </a:lnTo>
                <a:lnTo>
                  <a:pt x="988" y="265"/>
                </a:lnTo>
                <a:lnTo>
                  <a:pt x="1058" y="167"/>
                </a:lnTo>
                <a:lnTo>
                  <a:pt x="1083" y="134"/>
                </a:lnTo>
                <a:lnTo>
                  <a:pt x="1109" y="102"/>
                </a:lnTo>
                <a:lnTo>
                  <a:pt x="1138" y="71"/>
                </a:lnTo>
                <a:lnTo>
                  <a:pt x="1168" y="43"/>
                </a:lnTo>
                <a:lnTo>
                  <a:pt x="1195" y="24"/>
                </a:lnTo>
                <a:lnTo>
                  <a:pt x="1221" y="10"/>
                </a:lnTo>
                <a:lnTo>
                  <a:pt x="1247" y="2"/>
                </a:lnTo>
                <a:lnTo>
                  <a:pt x="1272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cxnSp>
        <p:nvCxnSpPr>
          <p:cNvPr id="351" name="Прямая со стрелкой 350">
            <a:extLst>
              <a:ext uri="{FF2B5EF4-FFF2-40B4-BE49-F238E27FC236}">
                <a16:creationId xmlns="" xmlns:a16="http://schemas.microsoft.com/office/drawing/2014/main" id="{3B01D252-F231-4122-B982-AC188E19D50B}"/>
              </a:ext>
            </a:extLst>
          </p:cNvPr>
          <p:cNvCxnSpPr>
            <a:cxnSpLocks/>
          </p:cNvCxnSpPr>
          <p:nvPr/>
        </p:nvCxnSpPr>
        <p:spPr>
          <a:xfrm>
            <a:off x="4984222" y="3119849"/>
            <a:ext cx="0" cy="1440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Прямая со стрелкой 352">
            <a:extLst>
              <a:ext uri="{FF2B5EF4-FFF2-40B4-BE49-F238E27FC236}">
                <a16:creationId xmlns="" xmlns:a16="http://schemas.microsoft.com/office/drawing/2014/main" id="{9E9E97BE-704B-43A1-A9B7-D6EBB92B5815}"/>
              </a:ext>
            </a:extLst>
          </p:cNvPr>
          <p:cNvCxnSpPr>
            <a:cxnSpLocks/>
          </p:cNvCxnSpPr>
          <p:nvPr/>
        </p:nvCxnSpPr>
        <p:spPr>
          <a:xfrm>
            <a:off x="4984222" y="3949313"/>
            <a:ext cx="0" cy="1440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5" name="Прямая со стрелкой 354">
            <a:extLst>
              <a:ext uri="{FF2B5EF4-FFF2-40B4-BE49-F238E27FC236}">
                <a16:creationId xmlns="" xmlns:a16="http://schemas.microsoft.com/office/drawing/2014/main" id="{462916EB-5F74-426B-A40F-A925A3FBECFB}"/>
              </a:ext>
            </a:extLst>
          </p:cNvPr>
          <p:cNvCxnSpPr>
            <a:cxnSpLocks/>
          </p:cNvCxnSpPr>
          <p:nvPr/>
        </p:nvCxnSpPr>
        <p:spPr>
          <a:xfrm>
            <a:off x="4984222" y="4563685"/>
            <a:ext cx="0" cy="1440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6" name="Прямая со стрелкой 355">
            <a:extLst>
              <a:ext uri="{FF2B5EF4-FFF2-40B4-BE49-F238E27FC236}">
                <a16:creationId xmlns="" xmlns:a16="http://schemas.microsoft.com/office/drawing/2014/main" id="{23A59DD5-AB05-4356-BC7A-6CE36E99ED9B}"/>
              </a:ext>
            </a:extLst>
          </p:cNvPr>
          <p:cNvCxnSpPr>
            <a:cxnSpLocks/>
          </p:cNvCxnSpPr>
          <p:nvPr/>
        </p:nvCxnSpPr>
        <p:spPr>
          <a:xfrm>
            <a:off x="4984222" y="5157664"/>
            <a:ext cx="0" cy="1440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7" name="Прямая со стрелкой 356">
            <a:extLst>
              <a:ext uri="{FF2B5EF4-FFF2-40B4-BE49-F238E27FC236}">
                <a16:creationId xmlns="" xmlns:a16="http://schemas.microsoft.com/office/drawing/2014/main" id="{EC4C4C20-773B-41AA-A346-32E84208F0F4}"/>
              </a:ext>
            </a:extLst>
          </p:cNvPr>
          <p:cNvCxnSpPr>
            <a:cxnSpLocks/>
          </p:cNvCxnSpPr>
          <p:nvPr/>
        </p:nvCxnSpPr>
        <p:spPr>
          <a:xfrm>
            <a:off x="4984222" y="5936006"/>
            <a:ext cx="0" cy="144000"/>
          </a:xfrm>
          <a:prstGeom prst="straightConnector1">
            <a:avLst/>
          </a:prstGeom>
          <a:ln w="38100">
            <a:solidFill>
              <a:schemeClr val="accent6">
                <a:lumMod val="50000"/>
              </a:schemeClr>
            </a:solidFill>
            <a:headEnd w="sm" len="med"/>
            <a:tailEnd type="triangle" w="med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5" name="TextBox 314">
            <a:extLst>
              <a:ext uri="{FF2B5EF4-FFF2-40B4-BE49-F238E27FC236}">
                <a16:creationId xmlns="" xmlns:a16="http://schemas.microsoft.com/office/drawing/2014/main" id="{4FF8DBE5-E1A0-4C1F-97D2-F33A6A7519BC}"/>
              </a:ext>
            </a:extLst>
          </p:cNvPr>
          <p:cNvSpPr txBox="1"/>
          <p:nvPr/>
        </p:nvSpPr>
        <p:spPr>
          <a:xfrm>
            <a:off x="7284999" y="3279317"/>
            <a:ext cx="2170226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spc="5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Прохождение профессионального психологического отбора</a:t>
            </a:r>
          </a:p>
        </p:txBody>
      </p:sp>
      <p:sp>
        <p:nvSpPr>
          <p:cNvPr id="149" name="TextBox 148">
            <a:extLst>
              <a:ext uri="{FF2B5EF4-FFF2-40B4-BE49-F238E27FC236}">
                <a16:creationId xmlns="" xmlns:a16="http://schemas.microsoft.com/office/drawing/2014/main" id="{58DFA10D-5B18-4390-883A-B255BE9E7648}"/>
              </a:ext>
            </a:extLst>
          </p:cNvPr>
          <p:cNvSpPr txBox="1"/>
          <p:nvPr/>
        </p:nvSpPr>
        <p:spPr>
          <a:xfrm>
            <a:off x="3242190" y="1351257"/>
            <a:ext cx="348881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kern="0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Процесс оформления на учебу включает:</a:t>
            </a:r>
            <a:endParaRPr lang="ru-RU" sz="1200" b="1" kern="0" spc="3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  <p:sp>
        <p:nvSpPr>
          <p:cNvPr id="150" name="TextBox 149">
            <a:extLst>
              <a:ext uri="{FF2B5EF4-FFF2-40B4-BE49-F238E27FC236}">
                <a16:creationId xmlns="" xmlns:a16="http://schemas.microsoft.com/office/drawing/2014/main" id="{58DFA10D-5B18-4390-883A-B255BE9E7648}"/>
              </a:ext>
            </a:extLst>
          </p:cNvPr>
          <p:cNvSpPr txBox="1"/>
          <p:nvPr/>
        </p:nvSpPr>
        <p:spPr>
          <a:xfrm>
            <a:off x="6555865" y="1351257"/>
            <a:ext cx="3488810" cy="2769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200" b="1" kern="0" spc="3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rPr>
              <a:t>Процесс оформления на службу включает:</a:t>
            </a:r>
            <a:endParaRPr lang="ru-RU" sz="1200" b="1" kern="0" spc="3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75014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6" name="Picture 8" descr="D:\GarantClient 1\ОК МЕВ\1. МУРЗИН\Доклады\Доклад   25.11.2022\материалы\Знак ПУ.png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3560151" y="1216133"/>
            <a:ext cx="2761519" cy="33294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/>
            <a:lightRig rig="flat" dir="t"/>
          </a:scene3d>
          <a:sp3d prstMaterial="clear"/>
        </p:spPr>
      </p:pic>
      <p:sp>
        <p:nvSpPr>
          <p:cNvPr id="313" name="Полилиния: фигура 312">
            <a:extLst>
              <a:ext uri="{FF2B5EF4-FFF2-40B4-BE49-F238E27FC236}">
                <a16:creationId xmlns="" xmlns:a16="http://schemas.microsoft.com/office/drawing/2014/main" id="{D457DF24-3563-487F-9422-89E539A53ED8}"/>
              </a:ext>
            </a:extLst>
          </p:cNvPr>
          <p:cNvSpPr/>
          <p:nvPr/>
        </p:nvSpPr>
        <p:spPr>
          <a:xfrm>
            <a:off x="3303815" y="0"/>
            <a:ext cx="3284614" cy="6868583"/>
          </a:xfrm>
          <a:custGeom>
            <a:avLst/>
            <a:gdLst>
              <a:gd name="connsiteX0" fmla="*/ 163123 w 3284614"/>
              <a:gd name="connsiteY0" fmla="*/ 876439 h 6868583"/>
              <a:gd name="connsiteX1" fmla="*/ 64636 w 3284614"/>
              <a:gd name="connsiteY1" fmla="*/ 974926 h 6868583"/>
              <a:gd name="connsiteX2" fmla="*/ 64636 w 3284614"/>
              <a:gd name="connsiteY2" fmla="*/ 4684993 h 6868583"/>
              <a:gd name="connsiteX3" fmla="*/ 163123 w 3284614"/>
              <a:gd name="connsiteY3" fmla="*/ 4783480 h 6868583"/>
              <a:gd name="connsiteX4" fmla="*/ 3114715 w 3284614"/>
              <a:gd name="connsiteY4" fmla="*/ 4783480 h 6868583"/>
              <a:gd name="connsiteX5" fmla="*/ 3213202 w 3284614"/>
              <a:gd name="connsiteY5" fmla="*/ 4684993 h 6868583"/>
              <a:gd name="connsiteX6" fmla="*/ 3213202 w 3284614"/>
              <a:gd name="connsiteY6" fmla="*/ 974926 h 6868583"/>
              <a:gd name="connsiteX7" fmla="*/ 3114715 w 3284614"/>
              <a:gd name="connsiteY7" fmla="*/ 876439 h 6868583"/>
              <a:gd name="connsiteX8" fmla="*/ 141726 w 3284614"/>
              <a:gd name="connsiteY8" fmla="*/ 87420 h 6868583"/>
              <a:gd name="connsiteX9" fmla="*/ 58813 w 3284614"/>
              <a:gd name="connsiteY9" fmla="*/ 189467 h 6868583"/>
              <a:gd name="connsiteX10" fmla="*/ 58813 w 3284614"/>
              <a:gd name="connsiteY10" fmla="*/ 597642 h 6868583"/>
              <a:gd name="connsiteX11" fmla="*/ 141726 w 3284614"/>
              <a:gd name="connsiteY11" fmla="*/ 699689 h 6868583"/>
              <a:gd name="connsiteX12" fmla="*/ 3133107 w 3284614"/>
              <a:gd name="connsiteY12" fmla="*/ 699689 h 6868583"/>
              <a:gd name="connsiteX13" fmla="*/ 3216020 w 3284614"/>
              <a:gd name="connsiteY13" fmla="*/ 597642 h 6868583"/>
              <a:gd name="connsiteX14" fmla="*/ 3216020 w 3284614"/>
              <a:gd name="connsiteY14" fmla="*/ 189467 h 6868583"/>
              <a:gd name="connsiteX15" fmla="*/ 3133107 w 3284614"/>
              <a:gd name="connsiteY15" fmla="*/ 87420 h 6868583"/>
              <a:gd name="connsiteX16" fmla="*/ 0 w 3284614"/>
              <a:gd name="connsiteY16" fmla="*/ 0 h 6868583"/>
              <a:gd name="connsiteX17" fmla="*/ 3284614 w 3284614"/>
              <a:gd name="connsiteY17" fmla="*/ 0 h 6868583"/>
              <a:gd name="connsiteX18" fmla="*/ 3284614 w 3284614"/>
              <a:gd name="connsiteY18" fmla="*/ 6868583 h 6868583"/>
              <a:gd name="connsiteX19" fmla="*/ 0 w 3284614"/>
              <a:gd name="connsiteY19" fmla="*/ 6868583 h 68685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3284614" h="6868583">
                <a:moveTo>
                  <a:pt x="163123" y="876439"/>
                </a:moveTo>
                <a:cubicBezTo>
                  <a:pt x="108730" y="876439"/>
                  <a:pt x="64636" y="920533"/>
                  <a:pt x="64636" y="974926"/>
                </a:cubicBezTo>
                <a:lnTo>
                  <a:pt x="64636" y="4684993"/>
                </a:lnTo>
                <a:cubicBezTo>
                  <a:pt x="64636" y="4739386"/>
                  <a:pt x="108730" y="4783480"/>
                  <a:pt x="163123" y="4783480"/>
                </a:cubicBezTo>
                <a:lnTo>
                  <a:pt x="3114715" y="4783480"/>
                </a:lnTo>
                <a:cubicBezTo>
                  <a:pt x="3169108" y="4783480"/>
                  <a:pt x="3213202" y="4739386"/>
                  <a:pt x="3213202" y="4684993"/>
                </a:cubicBezTo>
                <a:lnTo>
                  <a:pt x="3213202" y="974926"/>
                </a:lnTo>
                <a:cubicBezTo>
                  <a:pt x="3213202" y="920533"/>
                  <a:pt x="3169108" y="876439"/>
                  <a:pt x="3114715" y="876439"/>
                </a:cubicBezTo>
                <a:close/>
                <a:moveTo>
                  <a:pt x="141726" y="87420"/>
                </a:moveTo>
                <a:cubicBezTo>
                  <a:pt x="95934" y="87420"/>
                  <a:pt x="58813" y="133108"/>
                  <a:pt x="58813" y="189467"/>
                </a:cubicBezTo>
                <a:lnTo>
                  <a:pt x="58813" y="597642"/>
                </a:lnTo>
                <a:cubicBezTo>
                  <a:pt x="58813" y="654001"/>
                  <a:pt x="95934" y="699689"/>
                  <a:pt x="141726" y="699689"/>
                </a:cubicBezTo>
                <a:lnTo>
                  <a:pt x="3133107" y="699689"/>
                </a:lnTo>
                <a:cubicBezTo>
                  <a:pt x="3178899" y="699689"/>
                  <a:pt x="3216020" y="654001"/>
                  <a:pt x="3216020" y="597642"/>
                </a:cubicBezTo>
                <a:lnTo>
                  <a:pt x="3216020" y="189467"/>
                </a:lnTo>
                <a:cubicBezTo>
                  <a:pt x="3216020" y="133108"/>
                  <a:pt x="3178899" y="87420"/>
                  <a:pt x="3133107" y="87420"/>
                </a:cubicBezTo>
                <a:close/>
                <a:moveTo>
                  <a:pt x="0" y="0"/>
                </a:moveTo>
                <a:lnTo>
                  <a:pt x="3284614" y="0"/>
                </a:lnTo>
                <a:lnTo>
                  <a:pt x="3284614" y="6868583"/>
                </a:lnTo>
                <a:lnTo>
                  <a:pt x="0" y="6868583"/>
                </a:lnTo>
                <a:close/>
              </a:path>
            </a:pathLst>
          </a:custGeom>
          <a:solidFill>
            <a:schemeClr val="accent6">
              <a:lumMod val="7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1512"/>
          </a:p>
        </p:txBody>
      </p:sp>
      <p:grpSp>
        <p:nvGrpSpPr>
          <p:cNvPr id="8" name="Группа 7">
            <a:extLst>
              <a:ext uri="{FF2B5EF4-FFF2-40B4-BE49-F238E27FC236}">
                <a16:creationId xmlns="" xmlns:a16="http://schemas.microsoft.com/office/drawing/2014/main" id="{AFFBEFA6-3B91-415C-841F-39581EA596C6}"/>
              </a:ext>
            </a:extLst>
          </p:cNvPr>
          <p:cNvGrpSpPr/>
          <p:nvPr/>
        </p:nvGrpSpPr>
        <p:grpSpPr>
          <a:xfrm>
            <a:off x="6579843" y="966339"/>
            <a:ext cx="3302336" cy="1931673"/>
            <a:chOff x="-1106432" y="-729123"/>
            <a:chExt cx="8198432" cy="4795603"/>
          </a:xfrm>
        </p:grpSpPr>
        <p:pic>
          <p:nvPicPr>
            <p:cNvPr id="25" name="Рисунок 24">
              <a:extLst>
                <a:ext uri="{FF2B5EF4-FFF2-40B4-BE49-F238E27FC236}">
                  <a16:creationId xmlns="" xmlns:a16="http://schemas.microsoft.com/office/drawing/2014/main" id="{D742A493-D936-457B-B1B9-1B68533537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duotone>
                <a:prstClr val="black"/>
                <a:schemeClr val="accent6">
                  <a:tint val="45000"/>
                  <a:satMod val="400000"/>
                </a:schemeClr>
              </a:duotone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-1106432" y="-729123"/>
              <a:ext cx="8198432" cy="4795603"/>
            </a:xfrm>
            <a:prstGeom prst="rect">
              <a:avLst/>
            </a:prstGeom>
            <a:ln>
              <a:solidFill>
                <a:srgbClr val="2E471D"/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</p:pic>
        <p:grpSp>
          <p:nvGrpSpPr>
            <p:cNvPr id="26" name="Группа 25">
              <a:extLst>
                <a:ext uri="{FF2B5EF4-FFF2-40B4-BE49-F238E27FC236}">
                  <a16:creationId xmlns="" xmlns:a16="http://schemas.microsoft.com/office/drawing/2014/main" id="{B02BAB1B-7794-4C9F-84D9-BEE2CF171E71}"/>
                </a:ext>
              </a:extLst>
            </p:cNvPr>
            <p:cNvGrpSpPr/>
            <p:nvPr/>
          </p:nvGrpSpPr>
          <p:grpSpPr>
            <a:xfrm>
              <a:off x="-885412" y="-716461"/>
              <a:ext cx="7882918" cy="4732539"/>
              <a:chOff x="2658113" y="1704269"/>
              <a:chExt cx="6712270" cy="4029738"/>
            </a:xfrm>
          </p:grpSpPr>
          <p:grpSp>
            <p:nvGrpSpPr>
              <p:cNvPr id="40" name="Группа 39">
                <a:extLst>
                  <a:ext uri="{FF2B5EF4-FFF2-40B4-BE49-F238E27FC236}">
                    <a16:creationId xmlns="" xmlns:a16="http://schemas.microsoft.com/office/drawing/2014/main" id="{3F3EA827-EDB9-43FA-B384-BDD158A6D856}"/>
                  </a:ext>
                </a:extLst>
              </p:cNvPr>
              <p:cNvGrpSpPr/>
              <p:nvPr/>
            </p:nvGrpSpPr>
            <p:grpSpPr>
              <a:xfrm>
                <a:off x="2658113" y="1704269"/>
                <a:ext cx="6712270" cy="4029738"/>
                <a:chOff x="-3672569" y="1964999"/>
                <a:chExt cx="5635889" cy="2903440"/>
              </a:xfrm>
            </p:grpSpPr>
            <p:grpSp>
              <p:nvGrpSpPr>
                <p:cNvPr id="44" name="Группа 43">
                  <a:extLst>
                    <a:ext uri="{FF2B5EF4-FFF2-40B4-BE49-F238E27FC236}">
                      <a16:creationId xmlns="" xmlns:a16="http://schemas.microsoft.com/office/drawing/2014/main" id="{9AE68543-FFEE-4B25-9B12-04F768206C9E}"/>
                    </a:ext>
                  </a:extLst>
                </p:cNvPr>
                <p:cNvGrpSpPr/>
                <p:nvPr/>
              </p:nvGrpSpPr>
              <p:grpSpPr>
                <a:xfrm>
                  <a:off x="-3556599" y="1964999"/>
                  <a:ext cx="5519919" cy="2903440"/>
                  <a:chOff x="1410648" y="5874900"/>
                  <a:chExt cx="14769494" cy="7761250"/>
                </a:xfrm>
                <a:noFill/>
              </p:grpSpPr>
              <p:sp>
                <p:nvSpPr>
                  <p:cNvPr id="77" name="Freeform 174">
                    <a:extLst>
                      <a:ext uri="{FF2B5EF4-FFF2-40B4-BE49-F238E27FC236}">
                        <a16:creationId xmlns="" xmlns:a16="http://schemas.microsoft.com/office/drawing/2014/main" id="{B9C13278-98D9-42E6-90CD-4D3E50AF675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87252" y="9359857"/>
                    <a:ext cx="101289" cy="91796"/>
                  </a:xfrm>
                  <a:custGeom>
                    <a:avLst/>
                    <a:gdLst>
                      <a:gd name="T0" fmla="*/ 2 w 11"/>
                      <a:gd name="T1" fmla="*/ 1 h 10"/>
                      <a:gd name="T2" fmla="*/ 4 w 11"/>
                      <a:gd name="T3" fmla="*/ 4 h 10"/>
                      <a:gd name="T4" fmla="*/ 7 w 11"/>
                      <a:gd name="T5" fmla="*/ 0 h 10"/>
                      <a:gd name="T6" fmla="*/ 11 w 11"/>
                      <a:gd name="T7" fmla="*/ 5 h 10"/>
                      <a:gd name="T8" fmla="*/ 6 w 11"/>
                      <a:gd name="T9" fmla="*/ 10 h 10"/>
                      <a:gd name="T10" fmla="*/ 0 w 11"/>
                      <a:gd name="T11" fmla="*/ 5 h 10"/>
                      <a:gd name="T12" fmla="*/ 2 w 11"/>
                      <a:gd name="T13" fmla="*/ 1 h 1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</a:cxnLst>
                    <a:rect l="0" t="0" r="r" b="b"/>
                    <a:pathLst>
                      <a:path w="11" h="10">
                        <a:moveTo>
                          <a:pt x="2" y="1"/>
                        </a:moveTo>
                        <a:cubicBezTo>
                          <a:pt x="4" y="2"/>
                          <a:pt x="4" y="3"/>
                          <a:pt x="4" y="4"/>
                        </a:cubicBezTo>
                        <a:cubicBezTo>
                          <a:pt x="4" y="5"/>
                          <a:pt x="8" y="3"/>
                          <a:pt x="7" y="0"/>
                        </a:cubicBezTo>
                        <a:cubicBezTo>
                          <a:pt x="9" y="0"/>
                          <a:pt x="11" y="3"/>
                          <a:pt x="11" y="5"/>
                        </a:cubicBezTo>
                        <a:cubicBezTo>
                          <a:pt x="11" y="7"/>
                          <a:pt x="9" y="10"/>
                          <a:pt x="6" y="10"/>
                        </a:cubicBezTo>
                        <a:cubicBezTo>
                          <a:pt x="3" y="10"/>
                          <a:pt x="0" y="7"/>
                          <a:pt x="0" y="5"/>
                        </a:cubicBezTo>
                        <a:cubicBezTo>
                          <a:pt x="0" y="3"/>
                          <a:pt x="1" y="2"/>
                          <a:pt x="2" y="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78" name="Freeform 175">
                    <a:extLst>
                      <a:ext uri="{FF2B5EF4-FFF2-40B4-BE49-F238E27FC236}">
                        <a16:creationId xmlns="" xmlns:a16="http://schemas.microsoft.com/office/drawing/2014/main" id="{32B60A7E-CE52-478A-94AF-2197BEFBAA4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160463" y="7986126"/>
                    <a:ext cx="1424374" cy="1709250"/>
                  </a:xfrm>
                  <a:custGeom>
                    <a:avLst/>
                    <a:gdLst>
                      <a:gd name="T0" fmla="*/ 146 w 153"/>
                      <a:gd name="T1" fmla="*/ 38 h 183"/>
                      <a:gd name="T2" fmla="*/ 152 w 153"/>
                      <a:gd name="T3" fmla="*/ 64 h 183"/>
                      <a:gd name="T4" fmla="*/ 137 w 153"/>
                      <a:gd name="T5" fmla="*/ 60 h 183"/>
                      <a:gd name="T6" fmla="*/ 124 w 153"/>
                      <a:gd name="T7" fmla="*/ 60 h 183"/>
                      <a:gd name="T8" fmla="*/ 118 w 153"/>
                      <a:gd name="T9" fmla="*/ 70 h 183"/>
                      <a:gd name="T10" fmla="*/ 117 w 153"/>
                      <a:gd name="T11" fmla="*/ 84 h 183"/>
                      <a:gd name="T12" fmla="*/ 124 w 153"/>
                      <a:gd name="T13" fmla="*/ 97 h 183"/>
                      <a:gd name="T14" fmla="*/ 127 w 153"/>
                      <a:gd name="T15" fmla="*/ 114 h 183"/>
                      <a:gd name="T16" fmla="*/ 133 w 153"/>
                      <a:gd name="T17" fmla="*/ 124 h 183"/>
                      <a:gd name="T18" fmla="*/ 146 w 153"/>
                      <a:gd name="T19" fmla="*/ 122 h 183"/>
                      <a:gd name="T20" fmla="*/ 142 w 153"/>
                      <a:gd name="T21" fmla="*/ 134 h 183"/>
                      <a:gd name="T22" fmla="*/ 135 w 153"/>
                      <a:gd name="T23" fmla="*/ 144 h 183"/>
                      <a:gd name="T24" fmla="*/ 124 w 153"/>
                      <a:gd name="T25" fmla="*/ 156 h 183"/>
                      <a:gd name="T26" fmla="*/ 122 w 153"/>
                      <a:gd name="T27" fmla="*/ 147 h 183"/>
                      <a:gd name="T28" fmla="*/ 112 w 153"/>
                      <a:gd name="T29" fmla="*/ 153 h 183"/>
                      <a:gd name="T30" fmla="*/ 96 w 153"/>
                      <a:gd name="T31" fmla="*/ 163 h 183"/>
                      <a:gd name="T32" fmla="*/ 99 w 153"/>
                      <a:gd name="T33" fmla="*/ 172 h 183"/>
                      <a:gd name="T34" fmla="*/ 86 w 153"/>
                      <a:gd name="T35" fmla="*/ 182 h 183"/>
                      <a:gd name="T36" fmla="*/ 78 w 153"/>
                      <a:gd name="T37" fmla="*/ 176 h 183"/>
                      <a:gd name="T38" fmla="*/ 68 w 153"/>
                      <a:gd name="T39" fmla="*/ 176 h 183"/>
                      <a:gd name="T40" fmla="*/ 56 w 153"/>
                      <a:gd name="T41" fmla="*/ 180 h 183"/>
                      <a:gd name="T42" fmla="*/ 57 w 153"/>
                      <a:gd name="T43" fmla="*/ 171 h 183"/>
                      <a:gd name="T44" fmla="*/ 57 w 153"/>
                      <a:gd name="T45" fmla="*/ 165 h 183"/>
                      <a:gd name="T46" fmla="*/ 45 w 153"/>
                      <a:gd name="T47" fmla="*/ 155 h 183"/>
                      <a:gd name="T48" fmla="*/ 28 w 153"/>
                      <a:gd name="T49" fmla="*/ 161 h 183"/>
                      <a:gd name="T50" fmla="*/ 23 w 153"/>
                      <a:gd name="T51" fmla="*/ 153 h 183"/>
                      <a:gd name="T52" fmla="*/ 8 w 153"/>
                      <a:gd name="T53" fmla="*/ 141 h 183"/>
                      <a:gd name="T54" fmla="*/ 4 w 153"/>
                      <a:gd name="T55" fmla="*/ 128 h 183"/>
                      <a:gd name="T56" fmla="*/ 6 w 153"/>
                      <a:gd name="T57" fmla="*/ 119 h 183"/>
                      <a:gd name="T58" fmla="*/ 14 w 153"/>
                      <a:gd name="T59" fmla="*/ 116 h 183"/>
                      <a:gd name="T60" fmla="*/ 7 w 153"/>
                      <a:gd name="T61" fmla="*/ 107 h 183"/>
                      <a:gd name="T62" fmla="*/ 17 w 153"/>
                      <a:gd name="T63" fmla="*/ 101 h 183"/>
                      <a:gd name="T64" fmla="*/ 23 w 153"/>
                      <a:gd name="T65" fmla="*/ 96 h 183"/>
                      <a:gd name="T66" fmla="*/ 30 w 153"/>
                      <a:gd name="T67" fmla="*/ 89 h 183"/>
                      <a:gd name="T68" fmla="*/ 37 w 153"/>
                      <a:gd name="T69" fmla="*/ 80 h 183"/>
                      <a:gd name="T70" fmla="*/ 26 w 153"/>
                      <a:gd name="T71" fmla="*/ 68 h 183"/>
                      <a:gd name="T72" fmla="*/ 19 w 153"/>
                      <a:gd name="T73" fmla="*/ 53 h 183"/>
                      <a:gd name="T74" fmla="*/ 19 w 153"/>
                      <a:gd name="T75" fmla="*/ 47 h 183"/>
                      <a:gd name="T76" fmla="*/ 22 w 153"/>
                      <a:gd name="T77" fmla="*/ 41 h 183"/>
                      <a:gd name="T78" fmla="*/ 29 w 153"/>
                      <a:gd name="T79" fmla="*/ 35 h 183"/>
                      <a:gd name="T80" fmla="*/ 38 w 153"/>
                      <a:gd name="T81" fmla="*/ 29 h 183"/>
                      <a:gd name="T82" fmla="*/ 38 w 153"/>
                      <a:gd name="T83" fmla="*/ 18 h 183"/>
                      <a:gd name="T84" fmla="*/ 42 w 153"/>
                      <a:gd name="T85" fmla="*/ 12 h 183"/>
                      <a:gd name="T86" fmla="*/ 55 w 153"/>
                      <a:gd name="T87" fmla="*/ 18 h 183"/>
                      <a:gd name="T88" fmla="*/ 72 w 153"/>
                      <a:gd name="T89" fmla="*/ 16 h 183"/>
                      <a:gd name="T90" fmla="*/ 83 w 153"/>
                      <a:gd name="T91" fmla="*/ 10 h 183"/>
                      <a:gd name="T92" fmla="*/ 99 w 153"/>
                      <a:gd name="T93" fmla="*/ 2 h 183"/>
                      <a:gd name="T94" fmla="*/ 106 w 153"/>
                      <a:gd name="T95" fmla="*/ 11 h 183"/>
                      <a:gd name="T96" fmla="*/ 112 w 153"/>
                      <a:gd name="T97" fmla="*/ 14 h 183"/>
                      <a:gd name="T98" fmla="*/ 119 w 153"/>
                      <a:gd name="T99" fmla="*/ 22 h 183"/>
                      <a:gd name="T100" fmla="*/ 132 w 153"/>
                      <a:gd name="T101" fmla="*/ 24 h 183"/>
                      <a:gd name="T102" fmla="*/ 136 w 153"/>
                      <a:gd name="T103" fmla="*/ 35 h 183"/>
                      <a:gd name="T104" fmla="*/ 142 w 153"/>
                      <a:gd name="T105" fmla="*/ 37 h 183"/>
                      <a:gd name="T106" fmla="*/ 146 w 153"/>
                      <a:gd name="T107" fmla="*/ 37 h 1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53" h="183">
                        <a:moveTo>
                          <a:pt x="146" y="37"/>
                        </a:moveTo>
                        <a:cubicBezTo>
                          <a:pt x="146" y="37"/>
                          <a:pt x="146" y="37"/>
                          <a:pt x="146" y="38"/>
                        </a:cubicBezTo>
                        <a:cubicBezTo>
                          <a:pt x="147" y="39"/>
                          <a:pt x="151" y="54"/>
                          <a:pt x="152" y="57"/>
                        </a:cubicBezTo>
                        <a:cubicBezTo>
                          <a:pt x="152" y="60"/>
                          <a:pt x="153" y="64"/>
                          <a:pt x="152" y="64"/>
                        </a:cubicBezTo>
                        <a:cubicBezTo>
                          <a:pt x="151" y="64"/>
                          <a:pt x="148" y="60"/>
                          <a:pt x="146" y="61"/>
                        </a:cubicBezTo>
                        <a:cubicBezTo>
                          <a:pt x="143" y="62"/>
                          <a:pt x="140" y="62"/>
                          <a:pt x="137" y="60"/>
                        </a:cubicBezTo>
                        <a:cubicBezTo>
                          <a:pt x="135" y="58"/>
                          <a:pt x="133" y="51"/>
                          <a:pt x="130" y="53"/>
                        </a:cubicBezTo>
                        <a:cubicBezTo>
                          <a:pt x="127" y="55"/>
                          <a:pt x="126" y="60"/>
                          <a:pt x="124" y="60"/>
                        </a:cubicBezTo>
                        <a:cubicBezTo>
                          <a:pt x="123" y="60"/>
                          <a:pt x="121" y="61"/>
                          <a:pt x="120" y="63"/>
                        </a:cubicBezTo>
                        <a:cubicBezTo>
                          <a:pt x="118" y="64"/>
                          <a:pt x="120" y="68"/>
                          <a:pt x="118" y="70"/>
                        </a:cubicBezTo>
                        <a:cubicBezTo>
                          <a:pt x="115" y="72"/>
                          <a:pt x="115" y="74"/>
                          <a:pt x="115" y="77"/>
                        </a:cubicBezTo>
                        <a:cubicBezTo>
                          <a:pt x="115" y="80"/>
                          <a:pt x="113" y="80"/>
                          <a:pt x="117" y="84"/>
                        </a:cubicBezTo>
                        <a:cubicBezTo>
                          <a:pt x="121" y="87"/>
                          <a:pt x="121" y="87"/>
                          <a:pt x="121" y="90"/>
                        </a:cubicBezTo>
                        <a:cubicBezTo>
                          <a:pt x="121" y="93"/>
                          <a:pt x="122" y="95"/>
                          <a:pt x="124" y="97"/>
                        </a:cubicBezTo>
                        <a:cubicBezTo>
                          <a:pt x="126" y="101"/>
                          <a:pt x="124" y="102"/>
                          <a:pt x="124" y="105"/>
                        </a:cubicBezTo>
                        <a:cubicBezTo>
                          <a:pt x="123" y="107"/>
                          <a:pt x="124" y="111"/>
                          <a:pt x="127" y="114"/>
                        </a:cubicBezTo>
                        <a:cubicBezTo>
                          <a:pt x="129" y="117"/>
                          <a:pt x="130" y="118"/>
                          <a:pt x="130" y="120"/>
                        </a:cubicBezTo>
                        <a:cubicBezTo>
                          <a:pt x="130" y="123"/>
                          <a:pt x="133" y="124"/>
                          <a:pt x="133" y="124"/>
                        </a:cubicBezTo>
                        <a:cubicBezTo>
                          <a:pt x="135" y="124"/>
                          <a:pt x="137" y="122"/>
                          <a:pt x="138" y="120"/>
                        </a:cubicBezTo>
                        <a:cubicBezTo>
                          <a:pt x="138" y="118"/>
                          <a:pt x="145" y="118"/>
                          <a:pt x="146" y="122"/>
                        </a:cubicBezTo>
                        <a:cubicBezTo>
                          <a:pt x="147" y="126"/>
                          <a:pt x="143" y="126"/>
                          <a:pt x="142" y="128"/>
                        </a:cubicBezTo>
                        <a:cubicBezTo>
                          <a:pt x="141" y="130"/>
                          <a:pt x="145" y="133"/>
                          <a:pt x="142" y="134"/>
                        </a:cubicBezTo>
                        <a:cubicBezTo>
                          <a:pt x="139" y="134"/>
                          <a:pt x="137" y="135"/>
                          <a:pt x="136" y="137"/>
                        </a:cubicBezTo>
                        <a:cubicBezTo>
                          <a:pt x="135" y="139"/>
                          <a:pt x="135" y="141"/>
                          <a:pt x="135" y="144"/>
                        </a:cubicBezTo>
                        <a:cubicBezTo>
                          <a:pt x="134" y="146"/>
                          <a:pt x="131" y="145"/>
                          <a:pt x="130" y="147"/>
                        </a:cubicBezTo>
                        <a:cubicBezTo>
                          <a:pt x="130" y="151"/>
                          <a:pt x="127" y="156"/>
                          <a:pt x="124" y="156"/>
                        </a:cubicBezTo>
                        <a:cubicBezTo>
                          <a:pt x="120" y="155"/>
                          <a:pt x="118" y="154"/>
                          <a:pt x="120" y="151"/>
                        </a:cubicBezTo>
                        <a:cubicBezTo>
                          <a:pt x="122" y="149"/>
                          <a:pt x="125" y="147"/>
                          <a:pt x="122" y="147"/>
                        </a:cubicBezTo>
                        <a:cubicBezTo>
                          <a:pt x="120" y="147"/>
                          <a:pt x="118" y="146"/>
                          <a:pt x="114" y="148"/>
                        </a:cubicBezTo>
                        <a:cubicBezTo>
                          <a:pt x="110" y="150"/>
                          <a:pt x="115" y="153"/>
                          <a:pt x="112" y="153"/>
                        </a:cubicBezTo>
                        <a:cubicBezTo>
                          <a:pt x="108" y="153"/>
                          <a:pt x="101" y="155"/>
                          <a:pt x="99" y="157"/>
                        </a:cubicBezTo>
                        <a:cubicBezTo>
                          <a:pt x="96" y="159"/>
                          <a:pt x="96" y="159"/>
                          <a:pt x="96" y="163"/>
                        </a:cubicBezTo>
                        <a:cubicBezTo>
                          <a:pt x="97" y="166"/>
                          <a:pt x="99" y="165"/>
                          <a:pt x="98" y="167"/>
                        </a:cubicBezTo>
                        <a:cubicBezTo>
                          <a:pt x="96" y="168"/>
                          <a:pt x="103" y="170"/>
                          <a:pt x="99" y="172"/>
                        </a:cubicBezTo>
                        <a:cubicBezTo>
                          <a:pt x="95" y="175"/>
                          <a:pt x="92" y="172"/>
                          <a:pt x="91" y="176"/>
                        </a:cubicBezTo>
                        <a:cubicBezTo>
                          <a:pt x="90" y="179"/>
                          <a:pt x="89" y="180"/>
                          <a:pt x="86" y="182"/>
                        </a:cubicBezTo>
                        <a:cubicBezTo>
                          <a:pt x="84" y="182"/>
                          <a:pt x="84" y="183"/>
                          <a:pt x="82" y="183"/>
                        </a:cubicBezTo>
                        <a:cubicBezTo>
                          <a:pt x="78" y="176"/>
                          <a:pt x="78" y="176"/>
                          <a:pt x="78" y="176"/>
                        </a:cubicBezTo>
                        <a:cubicBezTo>
                          <a:pt x="75" y="178"/>
                          <a:pt x="75" y="178"/>
                          <a:pt x="75" y="178"/>
                        </a:cubicBezTo>
                        <a:cubicBezTo>
                          <a:pt x="68" y="176"/>
                          <a:pt x="68" y="176"/>
                          <a:pt x="68" y="176"/>
                        </a:cubicBezTo>
                        <a:cubicBezTo>
                          <a:pt x="62" y="181"/>
                          <a:pt x="62" y="181"/>
                          <a:pt x="62" y="181"/>
                        </a:cubicBezTo>
                        <a:cubicBezTo>
                          <a:pt x="56" y="180"/>
                          <a:pt x="56" y="180"/>
                          <a:pt x="56" y="180"/>
                        </a:cubicBezTo>
                        <a:cubicBezTo>
                          <a:pt x="55" y="175"/>
                          <a:pt x="55" y="175"/>
                          <a:pt x="55" y="175"/>
                        </a:cubicBezTo>
                        <a:cubicBezTo>
                          <a:pt x="57" y="171"/>
                          <a:pt x="57" y="171"/>
                          <a:pt x="57" y="171"/>
                        </a:cubicBezTo>
                        <a:cubicBezTo>
                          <a:pt x="61" y="170"/>
                          <a:pt x="61" y="170"/>
                          <a:pt x="61" y="170"/>
                        </a:cubicBezTo>
                        <a:cubicBezTo>
                          <a:pt x="57" y="165"/>
                          <a:pt x="57" y="165"/>
                          <a:pt x="57" y="165"/>
                        </a:cubicBezTo>
                        <a:cubicBezTo>
                          <a:pt x="57" y="162"/>
                          <a:pt x="57" y="162"/>
                          <a:pt x="57" y="162"/>
                        </a:cubicBezTo>
                        <a:cubicBezTo>
                          <a:pt x="45" y="155"/>
                          <a:pt x="45" y="155"/>
                          <a:pt x="45" y="155"/>
                        </a:cubicBezTo>
                        <a:cubicBezTo>
                          <a:pt x="34" y="155"/>
                          <a:pt x="34" y="155"/>
                          <a:pt x="34" y="155"/>
                        </a:cubicBezTo>
                        <a:cubicBezTo>
                          <a:pt x="28" y="161"/>
                          <a:pt x="28" y="161"/>
                          <a:pt x="28" y="161"/>
                        </a:cubicBezTo>
                        <a:cubicBezTo>
                          <a:pt x="25" y="161"/>
                          <a:pt x="25" y="161"/>
                          <a:pt x="25" y="161"/>
                        </a:cubicBezTo>
                        <a:cubicBezTo>
                          <a:pt x="23" y="153"/>
                          <a:pt x="23" y="153"/>
                          <a:pt x="23" y="153"/>
                        </a:cubicBezTo>
                        <a:cubicBezTo>
                          <a:pt x="16" y="149"/>
                          <a:pt x="16" y="149"/>
                          <a:pt x="16" y="149"/>
                        </a:cubicBezTo>
                        <a:cubicBezTo>
                          <a:pt x="8" y="141"/>
                          <a:pt x="8" y="141"/>
                          <a:pt x="8" y="141"/>
                        </a:cubicBezTo>
                        <a:cubicBezTo>
                          <a:pt x="4" y="133"/>
                          <a:pt x="4" y="133"/>
                          <a:pt x="4" y="133"/>
                        </a:cubicBezTo>
                        <a:cubicBezTo>
                          <a:pt x="4" y="128"/>
                          <a:pt x="4" y="128"/>
                          <a:pt x="4" y="128"/>
                        </a:cubicBezTo>
                        <a:cubicBezTo>
                          <a:pt x="0" y="124"/>
                          <a:pt x="0" y="124"/>
                          <a:pt x="0" y="124"/>
                        </a:cubicBezTo>
                        <a:cubicBezTo>
                          <a:pt x="6" y="119"/>
                          <a:pt x="6" y="119"/>
                          <a:pt x="6" y="119"/>
                        </a:cubicBezTo>
                        <a:cubicBezTo>
                          <a:pt x="12" y="116"/>
                          <a:pt x="12" y="116"/>
                          <a:pt x="12" y="116"/>
                        </a:cubicBezTo>
                        <a:cubicBezTo>
                          <a:pt x="14" y="116"/>
                          <a:pt x="14" y="116"/>
                          <a:pt x="14" y="116"/>
                        </a:cubicBezTo>
                        <a:cubicBezTo>
                          <a:pt x="17" y="112"/>
                          <a:pt x="17" y="112"/>
                          <a:pt x="17" y="112"/>
                        </a:cubicBezTo>
                        <a:cubicBezTo>
                          <a:pt x="7" y="107"/>
                          <a:pt x="7" y="107"/>
                          <a:pt x="7" y="107"/>
                        </a:cubicBezTo>
                        <a:cubicBezTo>
                          <a:pt x="12" y="104"/>
                          <a:pt x="12" y="104"/>
                          <a:pt x="12" y="104"/>
                        </a:cubicBezTo>
                        <a:cubicBezTo>
                          <a:pt x="17" y="101"/>
                          <a:pt x="17" y="101"/>
                          <a:pt x="17" y="101"/>
                        </a:cubicBezTo>
                        <a:cubicBezTo>
                          <a:pt x="18" y="95"/>
                          <a:pt x="18" y="95"/>
                          <a:pt x="18" y="95"/>
                        </a:cubicBezTo>
                        <a:cubicBezTo>
                          <a:pt x="23" y="96"/>
                          <a:pt x="23" y="96"/>
                          <a:pt x="23" y="96"/>
                        </a:cubicBezTo>
                        <a:cubicBezTo>
                          <a:pt x="28" y="96"/>
                          <a:pt x="28" y="96"/>
                          <a:pt x="28" y="96"/>
                        </a:cubicBezTo>
                        <a:cubicBezTo>
                          <a:pt x="30" y="89"/>
                          <a:pt x="30" y="89"/>
                          <a:pt x="30" y="89"/>
                        </a:cubicBezTo>
                        <a:cubicBezTo>
                          <a:pt x="32" y="82"/>
                          <a:pt x="32" y="82"/>
                          <a:pt x="32" y="82"/>
                        </a:cubicBezTo>
                        <a:cubicBezTo>
                          <a:pt x="37" y="80"/>
                          <a:pt x="37" y="80"/>
                          <a:pt x="37" y="80"/>
                        </a:cubicBezTo>
                        <a:cubicBezTo>
                          <a:pt x="35" y="75"/>
                          <a:pt x="35" y="75"/>
                          <a:pt x="35" y="75"/>
                        </a:cubicBezTo>
                        <a:cubicBezTo>
                          <a:pt x="26" y="68"/>
                          <a:pt x="26" y="68"/>
                          <a:pt x="26" y="68"/>
                        </a:cubicBezTo>
                        <a:cubicBezTo>
                          <a:pt x="27" y="60"/>
                          <a:pt x="27" y="60"/>
                          <a:pt x="27" y="60"/>
                        </a:cubicBezTo>
                        <a:cubicBezTo>
                          <a:pt x="19" y="53"/>
                          <a:pt x="19" y="53"/>
                          <a:pt x="19" y="53"/>
                        </a:cubicBezTo>
                        <a:cubicBezTo>
                          <a:pt x="25" y="49"/>
                          <a:pt x="25" y="49"/>
                          <a:pt x="25" y="49"/>
                        </a:cubicBezTo>
                        <a:cubicBezTo>
                          <a:pt x="19" y="47"/>
                          <a:pt x="19" y="47"/>
                          <a:pt x="19" y="47"/>
                        </a:cubicBezTo>
                        <a:cubicBezTo>
                          <a:pt x="18" y="43"/>
                          <a:pt x="18" y="43"/>
                          <a:pt x="18" y="43"/>
                        </a:cubicBezTo>
                        <a:cubicBezTo>
                          <a:pt x="22" y="41"/>
                          <a:pt x="22" y="41"/>
                          <a:pt x="22" y="41"/>
                        </a:cubicBezTo>
                        <a:cubicBezTo>
                          <a:pt x="23" y="35"/>
                          <a:pt x="23" y="35"/>
                          <a:pt x="23" y="35"/>
                        </a:cubicBezTo>
                        <a:cubicBezTo>
                          <a:pt x="29" y="35"/>
                          <a:pt x="29" y="35"/>
                          <a:pt x="29" y="35"/>
                        </a:cubicBezTo>
                        <a:cubicBezTo>
                          <a:pt x="29" y="29"/>
                          <a:pt x="29" y="29"/>
                          <a:pt x="29" y="29"/>
                        </a:cubicBezTo>
                        <a:cubicBezTo>
                          <a:pt x="38" y="29"/>
                          <a:pt x="38" y="29"/>
                          <a:pt x="38" y="29"/>
                        </a:cubicBezTo>
                        <a:cubicBezTo>
                          <a:pt x="39" y="24"/>
                          <a:pt x="39" y="24"/>
                          <a:pt x="39" y="24"/>
                        </a:cubicBezTo>
                        <a:cubicBezTo>
                          <a:pt x="38" y="18"/>
                          <a:pt x="38" y="18"/>
                          <a:pt x="38" y="18"/>
                        </a:cubicBezTo>
                        <a:cubicBezTo>
                          <a:pt x="35" y="14"/>
                          <a:pt x="35" y="14"/>
                          <a:pt x="35" y="14"/>
                        </a:cubicBezTo>
                        <a:cubicBezTo>
                          <a:pt x="42" y="12"/>
                          <a:pt x="42" y="12"/>
                          <a:pt x="42" y="12"/>
                        </a:cubicBezTo>
                        <a:cubicBezTo>
                          <a:pt x="50" y="19"/>
                          <a:pt x="50" y="19"/>
                          <a:pt x="50" y="19"/>
                        </a:cubicBezTo>
                        <a:cubicBezTo>
                          <a:pt x="55" y="18"/>
                          <a:pt x="55" y="18"/>
                          <a:pt x="55" y="18"/>
                        </a:cubicBezTo>
                        <a:cubicBezTo>
                          <a:pt x="58" y="15"/>
                          <a:pt x="58" y="15"/>
                          <a:pt x="58" y="15"/>
                        </a:cubicBezTo>
                        <a:cubicBezTo>
                          <a:pt x="72" y="16"/>
                          <a:pt x="72" y="16"/>
                          <a:pt x="72" y="16"/>
                        </a:cubicBezTo>
                        <a:cubicBezTo>
                          <a:pt x="75" y="8"/>
                          <a:pt x="75" y="8"/>
                          <a:pt x="75" y="8"/>
                        </a:cubicBezTo>
                        <a:cubicBezTo>
                          <a:pt x="83" y="10"/>
                          <a:pt x="83" y="10"/>
                          <a:pt x="83" y="10"/>
                        </a:cubicBezTo>
                        <a:cubicBezTo>
                          <a:pt x="91" y="0"/>
                          <a:pt x="91" y="0"/>
                          <a:pt x="91" y="0"/>
                        </a:cubicBezTo>
                        <a:cubicBezTo>
                          <a:pt x="99" y="2"/>
                          <a:pt x="99" y="2"/>
                          <a:pt x="99" y="2"/>
                        </a:cubicBezTo>
                        <a:cubicBezTo>
                          <a:pt x="100" y="8"/>
                          <a:pt x="100" y="8"/>
                          <a:pt x="100" y="8"/>
                        </a:cubicBezTo>
                        <a:cubicBezTo>
                          <a:pt x="106" y="11"/>
                          <a:pt x="106" y="11"/>
                          <a:pt x="106" y="11"/>
                        </a:cubicBezTo>
                        <a:cubicBezTo>
                          <a:pt x="106" y="14"/>
                          <a:pt x="106" y="14"/>
                          <a:pt x="106" y="14"/>
                        </a:cubicBezTo>
                        <a:cubicBezTo>
                          <a:pt x="112" y="14"/>
                          <a:pt x="112" y="14"/>
                          <a:pt x="112" y="14"/>
                        </a:cubicBezTo>
                        <a:cubicBezTo>
                          <a:pt x="117" y="18"/>
                          <a:pt x="117" y="18"/>
                          <a:pt x="117" y="18"/>
                        </a:cubicBezTo>
                        <a:cubicBezTo>
                          <a:pt x="119" y="22"/>
                          <a:pt x="119" y="22"/>
                          <a:pt x="119" y="22"/>
                        </a:cubicBezTo>
                        <a:cubicBezTo>
                          <a:pt x="126" y="25"/>
                          <a:pt x="126" y="25"/>
                          <a:pt x="126" y="25"/>
                        </a:cubicBezTo>
                        <a:cubicBezTo>
                          <a:pt x="132" y="24"/>
                          <a:pt x="132" y="24"/>
                          <a:pt x="132" y="24"/>
                        </a:cubicBezTo>
                        <a:cubicBezTo>
                          <a:pt x="134" y="28"/>
                          <a:pt x="134" y="28"/>
                          <a:pt x="134" y="28"/>
                        </a:cubicBezTo>
                        <a:cubicBezTo>
                          <a:pt x="136" y="35"/>
                          <a:pt x="136" y="35"/>
                          <a:pt x="136" y="35"/>
                        </a:cubicBezTo>
                        <a:cubicBezTo>
                          <a:pt x="142" y="34"/>
                          <a:pt x="142" y="34"/>
                          <a:pt x="142" y="34"/>
                        </a:cubicBezTo>
                        <a:cubicBezTo>
                          <a:pt x="142" y="37"/>
                          <a:pt x="142" y="37"/>
                          <a:pt x="142" y="37"/>
                        </a:cubicBezTo>
                        <a:cubicBezTo>
                          <a:pt x="146" y="37"/>
                          <a:pt x="146" y="37"/>
                          <a:pt x="146" y="37"/>
                        </a:cubicBezTo>
                        <a:cubicBezTo>
                          <a:pt x="146" y="37"/>
                          <a:pt x="146" y="37"/>
                          <a:pt x="146" y="37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79" name="Freeform 176">
                    <a:extLst>
                      <a:ext uri="{FF2B5EF4-FFF2-40B4-BE49-F238E27FC236}">
                        <a16:creationId xmlns="" xmlns:a16="http://schemas.microsoft.com/office/drawing/2014/main" id="{1344519B-99F4-40CB-935F-7C8EC25E064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315775" y="10629131"/>
                    <a:ext cx="1269276" cy="1231296"/>
                  </a:xfrm>
                  <a:custGeom>
                    <a:avLst/>
                    <a:gdLst>
                      <a:gd name="T0" fmla="*/ 1 w 136"/>
                      <a:gd name="T1" fmla="*/ 3 h 132"/>
                      <a:gd name="T2" fmla="*/ 5 w 136"/>
                      <a:gd name="T3" fmla="*/ 9 h 132"/>
                      <a:gd name="T4" fmla="*/ 11 w 136"/>
                      <a:gd name="T5" fmla="*/ 13 h 132"/>
                      <a:gd name="T6" fmla="*/ 12 w 136"/>
                      <a:gd name="T7" fmla="*/ 18 h 132"/>
                      <a:gd name="T8" fmla="*/ 8 w 136"/>
                      <a:gd name="T9" fmla="*/ 25 h 132"/>
                      <a:gd name="T10" fmla="*/ 17 w 136"/>
                      <a:gd name="T11" fmla="*/ 32 h 132"/>
                      <a:gd name="T12" fmla="*/ 29 w 136"/>
                      <a:gd name="T13" fmla="*/ 46 h 132"/>
                      <a:gd name="T14" fmla="*/ 44 w 136"/>
                      <a:gd name="T15" fmla="*/ 50 h 132"/>
                      <a:gd name="T16" fmla="*/ 50 w 136"/>
                      <a:gd name="T17" fmla="*/ 60 h 132"/>
                      <a:gd name="T18" fmla="*/ 63 w 136"/>
                      <a:gd name="T19" fmla="*/ 70 h 132"/>
                      <a:gd name="T20" fmla="*/ 78 w 136"/>
                      <a:gd name="T21" fmla="*/ 89 h 132"/>
                      <a:gd name="T22" fmla="*/ 88 w 136"/>
                      <a:gd name="T23" fmla="*/ 95 h 132"/>
                      <a:gd name="T24" fmla="*/ 96 w 136"/>
                      <a:gd name="T25" fmla="*/ 105 h 132"/>
                      <a:gd name="T26" fmla="*/ 103 w 136"/>
                      <a:gd name="T27" fmla="*/ 112 h 132"/>
                      <a:gd name="T28" fmla="*/ 108 w 136"/>
                      <a:gd name="T29" fmla="*/ 120 h 132"/>
                      <a:gd name="T30" fmla="*/ 120 w 136"/>
                      <a:gd name="T31" fmla="*/ 130 h 132"/>
                      <a:gd name="T32" fmla="*/ 123 w 136"/>
                      <a:gd name="T33" fmla="*/ 125 h 132"/>
                      <a:gd name="T34" fmla="*/ 117 w 136"/>
                      <a:gd name="T35" fmla="*/ 116 h 132"/>
                      <a:gd name="T36" fmla="*/ 122 w 136"/>
                      <a:gd name="T37" fmla="*/ 112 h 132"/>
                      <a:gd name="T38" fmla="*/ 126 w 136"/>
                      <a:gd name="T39" fmla="*/ 110 h 132"/>
                      <a:gd name="T40" fmla="*/ 135 w 136"/>
                      <a:gd name="T41" fmla="*/ 113 h 132"/>
                      <a:gd name="T42" fmla="*/ 129 w 136"/>
                      <a:gd name="T43" fmla="*/ 105 h 132"/>
                      <a:gd name="T44" fmla="*/ 123 w 136"/>
                      <a:gd name="T45" fmla="*/ 106 h 132"/>
                      <a:gd name="T46" fmla="*/ 116 w 136"/>
                      <a:gd name="T47" fmla="*/ 102 h 132"/>
                      <a:gd name="T48" fmla="*/ 104 w 136"/>
                      <a:gd name="T49" fmla="*/ 101 h 132"/>
                      <a:gd name="T50" fmla="*/ 94 w 136"/>
                      <a:gd name="T51" fmla="*/ 89 h 132"/>
                      <a:gd name="T52" fmla="*/ 86 w 136"/>
                      <a:gd name="T53" fmla="*/ 77 h 132"/>
                      <a:gd name="T54" fmla="*/ 86 w 136"/>
                      <a:gd name="T55" fmla="*/ 67 h 132"/>
                      <a:gd name="T56" fmla="*/ 97 w 136"/>
                      <a:gd name="T57" fmla="*/ 63 h 132"/>
                      <a:gd name="T58" fmla="*/ 104 w 136"/>
                      <a:gd name="T59" fmla="*/ 64 h 132"/>
                      <a:gd name="T60" fmla="*/ 91 w 136"/>
                      <a:gd name="T61" fmla="*/ 59 h 132"/>
                      <a:gd name="T62" fmla="*/ 56 w 136"/>
                      <a:gd name="T63" fmla="*/ 39 h 132"/>
                      <a:gd name="T64" fmla="*/ 46 w 136"/>
                      <a:gd name="T65" fmla="*/ 34 h 132"/>
                      <a:gd name="T66" fmla="*/ 38 w 136"/>
                      <a:gd name="T67" fmla="*/ 28 h 132"/>
                      <a:gd name="T68" fmla="*/ 32 w 136"/>
                      <a:gd name="T69" fmla="*/ 20 h 132"/>
                      <a:gd name="T70" fmla="*/ 19 w 136"/>
                      <a:gd name="T71" fmla="*/ 11 h 132"/>
                      <a:gd name="T72" fmla="*/ 9 w 136"/>
                      <a:gd name="T73" fmla="*/ 5 h 132"/>
                      <a:gd name="T74" fmla="*/ 4 w 136"/>
                      <a:gd name="T75" fmla="*/ 0 h 132"/>
                      <a:gd name="T76" fmla="*/ 1 w 136"/>
                      <a:gd name="T77" fmla="*/ 3 h 13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36" h="132">
                        <a:moveTo>
                          <a:pt x="1" y="3"/>
                        </a:moveTo>
                        <a:cubicBezTo>
                          <a:pt x="0" y="5"/>
                          <a:pt x="2" y="9"/>
                          <a:pt x="5" y="9"/>
                        </a:cubicBezTo>
                        <a:cubicBezTo>
                          <a:pt x="7" y="9"/>
                          <a:pt x="9" y="10"/>
                          <a:pt x="11" y="13"/>
                        </a:cubicBezTo>
                        <a:cubicBezTo>
                          <a:pt x="13" y="16"/>
                          <a:pt x="15" y="18"/>
                          <a:pt x="12" y="18"/>
                        </a:cubicBezTo>
                        <a:cubicBezTo>
                          <a:pt x="9" y="18"/>
                          <a:pt x="7" y="22"/>
                          <a:pt x="8" y="25"/>
                        </a:cubicBezTo>
                        <a:cubicBezTo>
                          <a:pt x="10" y="27"/>
                          <a:pt x="15" y="30"/>
                          <a:pt x="17" y="32"/>
                        </a:cubicBezTo>
                        <a:cubicBezTo>
                          <a:pt x="19" y="34"/>
                          <a:pt x="25" y="43"/>
                          <a:pt x="29" y="46"/>
                        </a:cubicBezTo>
                        <a:cubicBezTo>
                          <a:pt x="32" y="48"/>
                          <a:pt x="38" y="47"/>
                          <a:pt x="44" y="50"/>
                        </a:cubicBezTo>
                        <a:cubicBezTo>
                          <a:pt x="48" y="52"/>
                          <a:pt x="49" y="56"/>
                          <a:pt x="50" y="60"/>
                        </a:cubicBezTo>
                        <a:cubicBezTo>
                          <a:pt x="51" y="64"/>
                          <a:pt x="60" y="67"/>
                          <a:pt x="63" y="70"/>
                        </a:cubicBezTo>
                        <a:cubicBezTo>
                          <a:pt x="66" y="73"/>
                          <a:pt x="76" y="86"/>
                          <a:pt x="78" y="89"/>
                        </a:cubicBezTo>
                        <a:cubicBezTo>
                          <a:pt x="79" y="93"/>
                          <a:pt x="85" y="93"/>
                          <a:pt x="88" y="95"/>
                        </a:cubicBezTo>
                        <a:cubicBezTo>
                          <a:pt x="91" y="96"/>
                          <a:pt x="95" y="103"/>
                          <a:pt x="96" y="105"/>
                        </a:cubicBezTo>
                        <a:cubicBezTo>
                          <a:pt x="97" y="108"/>
                          <a:pt x="100" y="109"/>
                          <a:pt x="103" y="112"/>
                        </a:cubicBezTo>
                        <a:cubicBezTo>
                          <a:pt x="107" y="114"/>
                          <a:pt x="107" y="116"/>
                          <a:pt x="108" y="120"/>
                        </a:cubicBezTo>
                        <a:cubicBezTo>
                          <a:pt x="108" y="126"/>
                          <a:pt x="117" y="128"/>
                          <a:pt x="120" y="130"/>
                        </a:cubicBezTo>
                        <a:cubicBezTo>
                          <a:pt x="123" y="132"/>
                          <a:pt x="125" y="127"/>
                          <a:pt x="123" y="125"/>
                        </a:cubicBezTo>
                        <a:cubicBezTo>
                          <a:pt x="121" y="123"/>
                          <a:pt x="117" y="118"/>
                          <a:pt x="117" y="116"/>
                        </a:cubicBezTo>
                        <a:cubicBezTo>
                          <a:pt x="117" y="113"/>
                          <a:pt x="120" y="112"/>
                          <a:pt x="122" y="112"/>
                        </a:cubicBezTo>
                        <a:cubicBezTo>
                          <a:pt x="123" y="112"/>
                          <a:pt x="122" y="109"/>
                          <a:pt x="126" y="110"/>
                        </a:cubicBezTo>
                        <a:cubicBezTo>
                          <a:pt x="130" y="110"/>
                          <a:pt x="134" y="116"/>
                          <a:pt x="135" y="113"/>
                        </a:cubicBezTo>
                        <a:cubicBezTo>
                          <a:pt x="136" y="110"/>
                          <a:pt x="130" y="107"/>
                          <a:pt x="129" y="105"/>
                        </a:cubicBezTo>
                        <a:cubicBezTo>
                          <a:pt x="126" y="103"/>
                          <a:pt x="125" y="108"/>
                          <a:pt x="123" y="106"/>
                        </a:cubicBezTo>
                        <a:cubicBezTo>
                          <a:pt x="120" y="105"/>
                          <a:pt x="117" y="104"/>
                          <a:pt x="116" y="102"/>
                        </a:cubicBezTo>
                        <a:cubicBezTo>
                          <a:pt x="114" y="101"/>
                          <a:pt x="107" y="103"/>
                          <a:pt x="104" y="101"/>
                        </a:cubicBezTo>
                        <a:cubicBezTo>
                          <a:pt x="101" y="99"/>
                          <a:pt x="97" y="93"/>
                          <a:pt x="94" y="89"/>
                        </a:cubicBezTo>
                        <a:cubicBezTo>
                          <a:pt x="90" y="85"/>
                          <a:pt x="88" y="80"/>
                          <a:pt x="86" y="77"/>
                        </a:cubicBezTo>
                        <a:cubicBezTo>
                          <a:pt x="85" y="73"/>
                          <a:pt x="84" y="69"/>
                          <a:pt x="86" y="67"/>
                        </a:cubicBezTo>
                        <a:cubicBezTo>
                          <a:pt x="88" y="65"/>
                          <a:pt x="91" y="61"/>
                          <a:pt x="97" y="63"/>
                        </a:cubicBezTo>
                        <a:cubicBezTo>
                          <a:pt x="103" y="65"/>
                          <a:pt x="105" y="65"/>
                          <a:pt x="104" y="64"/>
                        </a:cubicBezTo>
                        <a:cubicBezTo>
                          <a:pt x="103" y="63"/>
                          <a:pt x="95" y="61"/>
                          <a:pt x="91" y="59"/>
                        </a:cubicBezTo>
                        <a:cubicBezTo>
                          <a:pt x="88" y="57"/>
                          <a:pt x="59" y="42"/>
                          <a:pt x="56" y="39"/>
                        </a:cubicBezTo>
                        <a:cubicBezTo>
                          <a:pt x="53" y="36"/>
                          <a:pt x="48" y="36"/>
                          <a:pt x="46" y="34"/>
                        </a:cubicBezTo>
                        <a:cubicBezTo>
                          <a:pt x="43" y="32"/>
                          <a:pt x="42" y="32"/>
                          <a:pt x="38" y="28"/>
                        </a:cubicBezTo>
                        <a:cubicBezTo>
                          <a:pt x="35" y="24"/>
                          <a:pt x="35" y="23"/>
                          <a:pt x="32" y="20"/>
                        </a:cubicBezTo>
                        <a:cubicBezTo>
                          <a:pt x="29" y="17"/>
                          <a:pt x="22" y="13"/>
                          <a:pt x="19" y="11"/>
                        </a:cubicBezTo>
                        <a:cubicBezTo>
                          <a:pt x="15" y="9"/>
                          <a:pt x="12" y="8"/>
                          <a:pt x="9" y="5"/>
                        </a:cubicBezTo>
                        <a:cubicBezTo>
                          <a:pt x="6" y="1"/>
                          <a:pt x="6" y="0"/>
                          <a:pt x="4" y="0"/>
                        </a:cubicBezTo>
                        <a:cubicBezTo>
                          <a:pt x="1" y="1"/>
                          <a:pt x="1" y="3"/>
                          <a:pt x="1" y="3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0" name="Freeform 177">
                    <a:extLst>
                      <a:ext uri="{FF2B5EF4-FFF2-40B4-BE49-F238E27FC236}">
                        <a16:creationId xmlns="" xmlns:a16="http://schemas.microsoft.com/office/drawing/2014/main" id="{15C3EAEF-0AAE-4FD7-857E-1644E341863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3831494" y="12002866"/>
                    <a:ext cx="560255" cy="446307"/>
                  </a:xfrm>
                  <a:custGeom>
                    <a:avLst/>
                    <a:gdLst>
                      <a:gd name="T0" fmla="*/ 59 w 60"/>
                      <a:gd name="T1" fmla="*/ 18 h 48"/>
                      <a:gd name="T2" fmla="*/ 56 w 60"/>
                      <a:gd name="T3" fmla="*/ 14 h 48"/>
                      <a:gd name="T4" fmla="*/ 50 w 60"/>
                      <a:gd name="T5" fmla="*/ 10 h 48"/>
                      <a:gd name="T6" fmla="*/ 42 w 60"/>
                      <a:gd name="T7" fmla="*/ 20 h 48"/>
                      <a:gd name="T8" fmla="*/ 38 w 60"/>
                      <a:gd name="T9" fmla="*/ 25 h 48"/>
                      <a:gd name="T10" fmla="*/ 34 w 60"/>
                      <a:gd name="T11" fmla="*/ 33 h 48"/>
                      <a:gd name="T12" fmla="*/ 31 w 60"/>
                      <a:gd name="T13" fmla="*/ 39 h 48"/>
                      <a:gd name="T14" fmla="*/ 18 w 60"/>
                      <a:gd name="T15" fmla="*/ 47 h 48"/>
                      <a:gd name="T16" fmla="*/ 9 w 60"/>
                      <a:gd name="T17" fmla="*/ 45 h 48"/>
                      <a:gd name="T18" fmla="*/ 6 w 60"/>
                      <a:gd name="T19" fmla="*/ 40 h 48"/>
                      <a:gd name="T20" fmla="*/ 0 w 60"/>
                      <a:gd name="T21" fmla="*/ 36 h 48"/>
                      <a:gd name="T22" fmla="*/ 0 w 60"/>
                      <a:gd name="T23" fmla="*/ 36 h 48"/>
                      <a:gd name="T24" fmla="*/ 0 w 60"/>
                      <a:gd name="T25" fmla="*/ 31 h 48"/>
                      <a:gd name="T26" fmla="*/ 0 w 60"/>
                      <a:gd name="T27" fmla="*/ 25 h 48"/>
                      <a:gd name="T28" fmla="*/ 2 w 60"/>
                      <a:gd name="T29" fmla="*/ 23 h 48"/>
                      <a:gd name="T30" fmla="*/ 7 w 60"/>
                      <a:gd name="T31" fmla="*/ 23 h 48"/>
                      <a:gd name="T32" fmla="*/ 11 w 60"/>
                      <a:gd name="T33" fmla="*/ 18 h 48"/>
                      <a:gd name="T34" fmla="*/ 11 w 60"/>
                      <a:gd name="T35" fmla="*/ 12 h 48"/>
                      <a:gd name="T36" fmla="*/ 20 w 60"/>
                      <a:gd name="T37" fmla="*/ 12 h 48"/>
                      <a:gd name="T38" fmla="*/ 24 w 60"/>
                      <a:gd name="T39" fmla="*/ 10 h 48"/>
                      <a:gd name="T40" fmla="*/ 31 w 60"/>
                      <a:gd name="T41" fmla="*/ 14 h 48"/>
                      <a:gd name="T42" fmla="*/ 36 w 60"/>
                      <a:gd name="T43" fmla="*/ 11 h 48"/>
                      <a:gd name="T44" fmla="*/ 40 w 60"/>
                      <a:gd name="T45" fmla="*/ 10 h 48"/>
                      <a:gd name="T46" fmla="*/ 44 w 60"/>
                      <a:gd name="T47" fmla="*/ 6 h 48"/>
                      <a:gd name="T48" fmla="*/ 53 w 60"/>
                      <a:gd name="T49" fmla="*/ 4 h 48"/>
                      <a:gd name="T50" fmla="*/ 57 w 60"/>
                      <a:gd name="T51" fmla="*/ 0 h 48"/>
                      <a:gd name="T52" fmla="*/ 60 w 60"/>
                      <a:gd name="T53" fmla="*/ 1 h 48"/>
                      <a:gd name="T54" fmla="*/ 59 w 60"/>
                      <a:gd name="T55" fmla="*/ 18 h 48"/>
                      <a:gd name="T56" fmla="*/ 59 w 60"/>
                      <a:gd name="T57" fmla="*/ 18 h 4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</a:cxnLst>
                    <a:rect l="0" t="0" r="r" b="b"/>
                    <a:pathLst>
                      <a:path w="60" h="48">
                        <a:moveTo>
                          <a:pt x="59" y="18"/>
                        </a:moveTo>
                        <a:cubicBezTo>
                          <a:pt x="56" y="17"/>
                          <a:pt x="56" y="14"/>
                          <a:pt x="56" y="14"/>
                        </a:cubicBezTo>
                        <a:cubicBezTo>
                          <a:pt x="55" y="12"/>
                          <a:pt x="52" y="8"/>
                          <a:pt x="50" y="10"/>
                        </a:cubicBezTo>
                        <a:cubicBezTo>
                          <a:pt x="48" y="13"/>
                          <a:pt x="42" y="16"/>
                          <a:pt x="42" y="20"/>
                        </a:cubicBezTo>
                        <a:cubicBezTo>
                          <a:pt x="42" y="23"/>
                          <a:pt x="40" y="23"/>
                          <a:pt x="38" y="25"/>
                        </a:cubicBezTo>
                        <a:cubicBezTo>
                          <a:pt x="35" y="27"/>
                          <a:pt x="34" y="30"/>
                          <a:pt x="34" y="33"/>
                        </a:cubicBezTo>
                        <a:cubicBezTo>
                          <a:pt x="34" y="35"/>
                          <a:pt x="34" y="37"/>
                          <a:pt x="31" y="39"/>
                        </a:cubicBezTo>
                        <a:cubicBezTo>
                          <a:pt x="28" y="40"/>
                          <a:pt x="20" y="46"/>
                          <a:pt x="18" y="47"/>
                        </a:cubicBezTo>
                        <a:cubicBezTo>
                          <a:pt x="15" y="48"/>
                          <a:pt x="11" y="47"/>
                          <a:pt x="9" y="45"/>
                        </a:cubicBezTo>
                        <a:cubicBezTo>
                          <a:pt x="7" y="43"/>
                          <a:pt x="8" y="40"/>
                          <a:pt x="6" y="40"/>
                        </a:cubicBezTo>
                        <a:cubicBezTo>
                          <a:pt x="3" y="39"/>
                          <a:pt x="1" y="38"/>
                          <a:pt x="0" y="36"/>
                        </a:cubicBezTo>
                        <a:cubicBezTo>
                          <a:pt x="0" y="36"/>
                          <a:pt x="0" y="36"/>
                          <a:pt x="0" y="36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0" y="25"/>
                          <a:pt x="2" y="23"/>
                          <a:pt x="2" y="23"/>
                        </a:cubicBezTo>
                        <a:cubicBezTo>
                          <a:pt x="7" y="23"/>
                          <a:pt x="7" y="23"/>
                          <a:pt x="7" y="23"/>
                        </a:cubicBezTo>
                        <a:cubicBezTo>
                          <a:pt x="11" y="18"/>
                          <a:pt x="11" y="18"/>
                          <a:pt x="11" y="18"/>
                        </a:cubicBezTo>
                        <a:cubicBezTo>
                          <a:pt x="11" y="12"/>
                          <a:pt x="11" y="12"/>
                          <a:pt x="11" y="12"/>
                        </a:cubicBezTo>
                        <a:cubicBezTo>
                          <a:pt x="20" y="12"/>
                          <a:pt x="20" y="12"/>
                          <a:pt x="20" y="12"/>
                        </a:cubicBezTo>
                        <a:cubicBezTo>
                          <a:pt x="24" y="10"/>
                          <a:pt x="24" y="10"/>
                          <a:pt x="24" y="10"/>
                        </a:cubicBezTo>
                        <a:cubicBezTo>
                          <a:pt x="31" y="14"/>
                          <a:pt x="31" y="14"/>
                          <a:pt x="31" y="14"/>
                        </a:cubicBezTo>
                        <a:cubicBezTo>
                          <a:pt x="36" y="11"/>
                          <a:pt x="36" y="11"/>
                          <a:pt x="36" y="11"/>
                        </a:cubicBezTo>
                        <a:cubicBezTo>
                          <a:pt x="40" y="10"/>
                          <a:pt x="40" y="10"/>
                          <a:pt x="40" y="10"/>
                        </a:cubicBezTo>
                        <a:cubicBezTo>
                          <a:pt x="44" y="6"/>
                          <a:pt x="44" y="6"/>
                          <a:pt x="44" y="6"/>
                        </a:cubicBez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7" y="0"/>
                          <a:pt x="57" y="0"/>
                          <a:pt x="57" y="0"/>
                        </a:cubicBezTo>
                        <a:cubicBezTo>
                          <a:pt x="60" y="1"/>
                          <a:pt x="60" y="1"/>
                          <a:pt x="60" y="1"/>
                        </a:cubicBezTo>
                        <a:cubicBezTo>
                          <a:pt x="59" y="18"/>
                          <a:pt x="59" y="18"/>
                          <a:pt x="59" y="18"/>
                        </a:cubicBezTo>
                        <a:cubicBezTo>
                          <a:pt x="59" y="18"/>
                          <a:pt x="59" y="18"/>
                          <a:pt x="59" y="18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1" name="Freeform 178">
                    <a:extLst>
                      <a:ext uri="{FF2B5EF4-FFF2-40B4-BE49-F238E27FC236}">
                        <a16:creationId xmlns="" xmlns:a16="http://schemas.microsoft.com/office/drawing/2014/main" id="{EB85A47E-EC7F-458A-B07A-7337CEE7C37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1824720" y="11160900"/>
                    <a:ext cx="2035273" cy="1205974"/>
                  </a:xfrm>
                  <a:custGeom>
                    <a:avLst/>
                    <a:gdLst>
                      <a:gd name="T0" fmla="*/ 214 w 218"/>
                      <a:gd name="T1" fmla="*/ 125 h 129"/>
                      <a:gd name="T2" fmla="*/ 196 w 218"/>
                      <a:gd name="T3" fmla="*/ 122 h 129"/>
                      <a:gd name="T4" fmla="*/ 178 w 218"/>
                      <a:gd name="T5" fmla="*/ 123 h 129"/>
                      <a:gd name="T6" fmla="*/ 159 w 218"/>
                      <a:gd name="T7" fmla="*/ 123 h 129"/>
                      <a:gd name="T8" fmla="*/ 147 w 218"/>
                      <a:gd name="T9" fmla="*/ 112 h 129"/>
                      <a:gd name="T10" fmla="*/ 126 w 218"/>
                      <a:gd name="T11" fmla="*/ 96 h 129"/>
                      <a:gd name="T12" fmla="*/ 105 w 218"/>
                      <a:gd name="T13" fmla="*/ 84 h 129"/>
                      <a:gd name="T14" fmla="*/ 77 w 218"/>
                      <a:gd name="T15" fmla="*/ 85 h 129"/>
                      <a:gd name="T16" fmla="*/ 57 w 218"/>
                      <a:gd name="T17" fmla="*/ 96 h 129"/>
                      <a:gd name="T18" fmla="*/ 48 w 218"/>
                      <a:gd name="T19" fmla="*/ 89 h 129"/>
                      <a:gd name="T20" fmla="*/ 48 w 218"/>
                      <a:gd name="T21" fmla="*/ 81 h 129"/>
                      <a:gd name="T22" fmla="*/ 41 w 218"/>
                      <a:gd name="T23" fmla="*/ 75 h 129"/>
                      <a:gd name="T24" fmla="*/ 37 w 218"/>
                      <a:gd name="T25" fmla="*/ 63 h 129"/>
                      <a:gd name="T26" fmla="*/ 31 w 218"/>
                      <a:gd name="T27" fmla="*/ 63 h 129"/>
                      <a:gd name="T28" fmla="*/ 26 w 218"/>
                      <a:gd name="T29" fmla="*/ 58 h 129"/>
                      <a:gd name="T30" fmla="*/ 17 w 218"/>
                      <a:gd name="T31" fmla="*/ 61 h 129"/>
                      <a:gd name="T32" fmla="*/ 11 w 218"/>
                      <a:gd name="T33" fmla="*/ 59 h 129"/>
                      <a:gd name="T34" fmla="*/ 12 w 218"/>
                      <a:gd name="T35" fmla="*/ 52 h 129"/>
                      <a:gd name="T36" fmla="*/ 4 w 218"/>
                      <a:gd name="T37" fmla="*/ 52 h 129"/>
                      <a:gd name="T38" fmla="*/ 0 w 218"/>
                      <a:gd name="T39" fmla="*/ 47 h 129"/>
                      <a:gd name="T40" fmla="*/ 14 w 218"/>
                      <a:gd name="T41" fmla="*/ 40 h 129"/>
                      <a:gd name="T42" fmla="*/ 22 w 218"/>
                      <a:gd name="T43" fmla="*/ 40 h 129"/>
                      <a:gd name="T44" fmla="*/ 33 w 218"/>
                      <a:gd name="T45" fmla="*/ 41 h 129"/>
                      <a:gd name="T46" fmla="*/ 45 w 218"/>
                      <a:gd name="T47" fmla="*/ 40 h 129"/>
                      <a:gd name="T48" fmla="*/ 54 w 218"/>
                      <a:gd name="T49" fmla="*/ 37 h 129"/>
                      <a:gd name="T50" fmla="*/ 70 w 218"/>
                      <a:gd name="T51" fmla="*/ 40 h 129"/>
                      <a:gd name="T52" fmla="*/ 75 w 218"/>
                      <a:gd name="T53" fmla="*/ 39 h 129"/>
                      <a:gd name="T54" fmla="*/ 82 w 218"/>
                      <a:gd name="T55" fmla="*/ 39 h 129"/>
                      <a:gd name="T56" fmla="*/ 99 w 218"/>
                      <a:gd name="T57" fmla="*/ 31 h 129"/>
                      <a:gd name="T58" fmla="*/ 104 w 218"/>
                      <a:gd name="T59" fmla="*/ 26 h 129"/>
                      <a:gd name="T60" fmla="*/ 116 w 218"/>
                      <a:gd name="T61" fmla="*/ 23 h 129"/>
                      <a:gd name="T62" fmla="*/ 130 w 218"/>
                      <a:gd name="T63" fmla="*/ 9 h 129"/>
                      <a:gd name="T64" fmla="*/ 139 w 218"/>
                      <a:gd name="T65" fmla="*/ 6 h 129"/>
                      <a:gd name="T66" fmla="*/ 149 w 218"/>
                      <a:gd name="T67" fmla="*/ 1 h 129"/>
                      <a:gd name="T68" fmla="*/ 157 w 218"/>
                      <a:gd name="T69" fmla="*/ 2 h 129"/>
                      <a:gd name="T70" fmla="*/ 152 w 218"/>
                      <a:gd name="T71" fmla="*/ 14 h 129"/>
                      <a:gd name="T72" fmla="*/ 149 w 218"/>
                      <a:gd name="T73" fmla="*/ 24 h 129"/>
                      <a:gd name="T74" fmla="*/ 147 w 218"/>
                      <a:gd name="T75" fmla="*/ 36 h 129"/>
                      <a:gd name="T76" fmla="*/ 157 w 218"/>
                      <a:gd name="T77" fmla="*/ 41 h 129"/>
                      <a:gd name="T78" fmla="*/ 171 w 218"/>
                      <a:gd name="T79" fmla="*/ 48 h 129"/>
                      <a:gd name="T80" fmla="*/ 182 w 218"/>
                      <a:gd name="T81" fmla="*/ 37 h 129"/>
                      <a:gd name="T82" fmla="*/ 188 w 218"/>
                      <a:gd name="T83" fmla="*/ 30 h 129"/>
                      <a:gd name="T84" fmla="*/ 194 w 218"/>
                      <a:gd name="T85" fmla="*/ 25 h 129"/>
                      <a:gd name="T86" fmla="*/ 204 w 218"/>
                      <a:gd name="T87" fmla="*/ 20 h 129"/>
                      <a:gd name="T88" fmla="*/ 212 w 218"/>
                      <a:gd name="T89" fmla="*/ 32 h 129"/>
                      <a:gd name="T90" fmla="*/ 204 w 218"/>
                      <a:gd name="T91" fmla="*/ 41 h 129"/>
                      <a:gd name="T92" fmla="*/ 196 w 218"/>
                      <a:gd name="T93" fmla="*/ 43 h 129"/>
                      <a:gd name="T94" fmla="*/ 202 w 218"/>
                      <a:gd name="T95" fmla="*/ 52 h 129"/>
                      <a:gd name="T96" fmla="*/ 197 w 218"/>
                      <a:gd name="T97" fmla="*/ 62 h 129"/>
                      <a:gd name="T98" fmla="*/ 192 w 218"/>
                      <a:gd name="T99" fmla="*/ 69 h 129"/>
                      <a:gd name="T100" fmla="*/ 190 w 218"/>
                      <a:gd name="T101" fmla="*/ 77 h 129"/>
                      <a:gd name="T102" fmla="*/ 191 w 218"/>
                      <a:gd name="T103" fmla="*/ 90 h 129"/>
                      <a:gd name="T104" fmla="*/ 200 w 218"/>
                      <a:gd name="T105" fmla="*/ 97 h 129"/>
                      <a:gd name="T106" fmla="*/ 207 w 218"/>
                      <a:gd name="T107" fmla="*/ 96 h 129"/>
                      <a:gd name="T108" fmla="*/ 211 w 218"/>
                      <a:gd name="T109" fmla="*/ 102 h 129"/>
                      <a:gd name="T110" fmla="*/ 218 w 218"/>
                      <a:gd name="T111" fmla="*/ 107 h 129"/>
                      <a:gd name="T112" fmla="*/ 215 w 218"/>
                      <a:gd name="T113" fmla="*/ 115 h 129"/>
                      <a:gd name="T114" fmla="*/ 215 w 218"/>
                      <a:gd name="T115" fmla="*/ 126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18" h="129">
                        <a:moveTo>
                          <a:pt x="215" y="126"/>
                        </a:moveTo>
                        <a:cubicBezTo>
                          <a:pt x="214" y="125"/>
                          <a:pt x="214" y="125"/>
                          <a:pt x="214" y="125"/>
                        </a:cubicBezTo>
                        <a:cubicBezTo>
                          <a:pt x="213" y="122"/>
                          <a:pt x="210" y="121"/>
                          <a:pt x="210" y="123"/>
                        </a:cubicBezTo>
                        <a:cubicBezTo>
                          <a:pt x="208" y="126"/>
                          <a:pt x="200" y="125"/>
                          <a:pt x="196" y="122"/>
                        </a:cubicBezTo>
                        <a:cubicBezTo>
                          <a:pt x="192" y="119"/>
                          <a:pt x="191" y="121"/>
                          <a:pt x="187" y="123"/>
                        </a:cubicBezTo>
                        <a:cubicBezTo>
                          <a:pt x="183" y="126"/>
                          <a:pt x="181" y="121"/>
                          <a:pt x="178" y="123"/>
                        </a:cubicBezTo>
                        <a:cubicBezTo>
                          <a:pt x="175" y="125"/>
                          <a:pt x="171" y="129"/>
                          <a:pt x="168" y="129"/>
                        </a:cubicBezTo>
                        <a:cubicBezTo>
                          <a:pt x="165" y="128"/>
                          <a:pt x="162" y="127"/>
                          <a:pt x="159" y="123"/>
                        </a:cubicBezTo>
                        <a:cubicBezTo>
                          <a:pt x="157" y="118"/>
                          <a:pt x="155" y="122"/>
                          <a:pt x="154" y="120"/>
                        </a:cubicBezTo>
                        <a:cubicBezTo>
                          <a:pt x="154" y="118"/>
                          <a:pt x="148" y="113"/>
                          <a:pt x="147" y="112"/>
                        </a:cubicBezTo>
                        <a:cubicBezTo>
                          <a:pt x="144" y="112"/>
                          <a:pt x="139" y="107"/>
                          <a:pt x="137" y="105"/>
                        </a:cubicBezTo>
                        <a:cubicBezTo>
                          <a:pt x="135" y="103"/>
                          <a:pt x="126" y="98"/>
                          <a:pt x="126" y="96"/>
                        </a:cubicBezTo>
                        <a:cubicBezTo>
                          <a:pt x="125" y="94"/>
                          <a:pt x="117" y="93"/>
                          <a:pt x="116" y="90"/>
                        </a:cubicBezTo>
                        <a:cubicBezTo>
                          <a:pt x="114" y="86"/>
                          <a:pt x="107" y="85"/>
                          <a:pt x="105" y="84"/>
                        </a:cubicBezTo>
                        <a:cubicBezTo>
                          <a:pt x="103" y="82"/>
                          <a:pt x="94" y="84"/>
                          <a:pt x="90" y="86"/>
                        </a:cubicBezTo>
                        <a:cubicBezTo>
                          <a:pt x="86" y="89"/>
                          <a:pt x="81" y="86"/>
                          <a:pt x="77" y="85"/>
                        </a:cubicBezTo>
                        <a:cubicBezTo>
                          <a:pt x="73" y="84"/>
                          <a:pt x="70" y="89"/>
                          <a:pt x="67" y="91"/>
                        </a:cubicBezTo>
                        <a:cubicBezTo>
                          <a:pt x="64" y="93"/>
                          <a:pt x="61" y="94"/>
                          <a:pt x="57" y="96"/>
                        </a:cubicBezTo>
                        <a:cubicBezTo>
                          <a:pt x="54" y="90"/>
                          <a:pt x="54" y="90"/>
                          <a:pt x="54" y="90"/>
                        </a:cubicBezTo>
                        <a:cubicBezTo>
                          <a:pt x="48" y="89"/>
                          <a:pt x="48" y="89"/>
                          <a:pt x="48" y="89"/>
                        </a:cubicBezTo>
                        <a:cubicBezTo>
                          <a:pt x="44" y="83"/>
                          <a:pt x="44" y="83"/>
                          <a:pt x="44" y="83"/>
                        </a:cubicBezTo>
                        <a:cubicBezTo>
                          <a:pt x="48" y="81"/>
                          <a:pt x="48" y="81"/>
                          <a:pt x="48" y="81"/>
                        </a:cubicBezTo>
                        <a:cubicBezTo>
                          <a:pt x="45" y="76"/>
                          <a:pt x="45" y="76"/>
                          <a:pt x="45" y="76"/>
                        </a:cubicBezTo>
                        <a:cubicBezTo>
                          <a:pt x="41" y="75"/>
                          <a:pt x="41" y="75"/>
                          <a:pt x="41" y="75"/>
                        </a:cubicBezTo>
                        <a:cubicBezTo>
                          <a:pt x="41" y="68"/>
                          <a:pt x="41" y="68"/>
                          <a:pt x="41" y="68"/>
                        </a:cubicBezTo>
                        <a:cubicBezTo>
                          <a:pt x="37" y="63"/>
                          <a:pt x="37" y="63"/>
                          <a:pt x="37" y="63"/>
                        </a:cubicBezTo>
                        <a:cubicBezTo>
                          <a:pt x="34" y="61"/>
                          <a:pt x="34" y="61"/>
                          <a:pt x="34" y="61"/>
                        </a:cubicBezTo>
                        <a:cubicBezTo>
                          <a:pt x="31" y="63"/>
                          <a:pt x="31" y="63"/>
                          <a:pt x="31" y="63"/>
                        </a:cubicBezTo>
                        <a:cubicBezTo>
                          <a:pt x="28" y="63"/>
                          <a:pt x="28" y="63"/>
                          <a:pt x="28" y="63"/>
                        </a:cubicBezTo>
                        <a:cubicBezTo>
                          <a:pt x="26" y="58"/>
                          <a:pt x="26" y="58"/>
                          <a:pt x="26" y="58"/>
                        </a:cubicBezTo>
                        <a:cubicBezTo>
                          <a:pt x="23" y="56"/>
                          <a:pt x="23" y="56"/>
                          <a:pt x="23" y="56"/>
                        </a:cubicBezTo>
                        <a:cubicBezTo>
                          <a:pt x="17" y="61"/>
                          <a:pt x="17" y="61"/>
                          <a:pt x="17" y="61"/>
                        </a:cubicBezTo>
                        <a:cubicBezTo>
                          <a:pt x="17" y="63"/>
                          <a:pt x="17" y="63"/>
                          <a:pt x="17" y="63"/>
                        </a:cubicBezTo>
                        <a:cubicBezTo>
                          <a:pt x="11" y="59"/>
                          <a:pt x="11" y="59"/>
                          <a:pt x="11" y="59"/>
                        </a:cubicBezTo>
                        <a:cubicBezTo>
                          <a:pt x="14" y="55"/>
                          <a:pt x="14" y="55"/>
                          <a:pt x="14" y="55"/>
                        </a:cubicBezTo>
                        <a:cubicBezTo>
                          <a:pt x="12" y="52"/>
                          <a:pt x="12" y="52"/>
                          <a:pt x="12" y="52"/>
                        </a:cubicBezTo>
                        <a:cubicBezTo>
                          <a:pt x="8" y="53"/>
                          <a:pt x="8" y="53"/>
                          <a:pt x="8" y="53"/>
                        </a:cubicBezTo>
                        <a:cubicBezTo>
                          <a:pt x="4" y="52"/>
                          <a:pt x="4" y="52"/>
                          <a:pt x="4" y="52"/>
                        </a:cubicBezTo>
                        <a:cubicBezTo>
                          <a:pt x="1" y="49"/>
                          <a:pt x="1" y="49"/>
                          <a:pt x="1" y="49"/>
                        </a:cubicBezTo>
                        <a:cubicBezTo>
                          <a:pt x="0" y="47"/>
                          <a:pt x="0" y="47"/>
                          <a:pt x="0" y="47"/>
                        </a:cubicBezTo>
                        <a:cubicBezTo>
                          <a:pt x="8" y="40"/>
                          <a:pt x="8" y="40"/>
                          <a:pt x="8" y="40"/>
                        </a:cubicBezTo>
                        <a:cubicBezTo>
                          <a:pt x="14" y="40"/>
                          <a:pt x="14" y="40"/>
                          <a:pt x="14" y="40"/>
                        </a:cubicBezTo>
                        <a:cubicBezTo>
                          <a:pt x="17" y="36"/>
                          <a:pt x="17" y="36"/>
                          <a:pt x="17" y="36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ubicBezTo>
                          <a:pt x="26" y="38"/>
                          <a:pt x="26" y="38"/>
                          <a:pt x="26" y="38"/>
                        </a:cubicBezTo>
                        <a:cubicBezTo>
                          <a:pt x="33" y="41"/>
                          <a:pt x="33" y="41"/>
                          <a:pt x="33" y="41"/>
                        </a:cubicBezTo>
                        <a:cubicBezTo>
                          <a:pt x="37" y="37"/>
                          <a:pt x="37" y="37"/>
                          <a:pt x="37" y="37"/>
                        </a:cubicBezTo>
                        <a:cubicBezTo>
                          <a:pt x="45" y="40"/>
                          <a:pt x="45" y="40"/>
                          <a:pt x="45" y="40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54" y="37"/>
                          <a:pt x="54" y="37"/>
                          <a:pt x="54" y="37"/>
                        </a:cubicBezTo>
                        <a:cubicBezTo>
                          <a:pt x="62" y="43"/>
                          <a:pt x="62" y="43"/>
                          <a:pt x="62" y="43"/>
                        </a:cubicBezTo>
                        <a:cubicBezTo>
                          <a:pt x="70" y="40"/>
                          <a:pt x="70" y="40"/>
                          <a:pt x="70" y="40"/>
                        </a:cubicBezTo>
                        <a:cubicBezTo>
                          <a:pt x="72" y="37"/>
                          <a:pt x="72" y="37"/>
                          <a:pt x="72" y="37"/>
                        </a:cubicBezTo>
                        <a:cubicBezTo>
                          <a:pt x="75" y="39"/>
                          <a:pt x="75" y="39"/>
                          <a:pt x="75" y="39"/>
                        </a:cubicBezTo>
                        <a:cubicBezTo>
                          <a:pt x="78" y="36"/>
                          <a:pt x="78" y="36"/>
                          <a:pt x="78" y="36"/>
                        </a:cubicBezTo>
                        <a:cubicBezTo>
                          <a:pt x="82" y="39"/>
                          <a:pt x="82" y="39"/>
                          <a:pt x="82" y="39"/>
                        </a:cubicBezTo>
                        <a:cubicBezTo>
                          <a:pt x="92" y="29"/>
                          <a:pt x="92" y="29"/>
                          <a:pt x="92" y="29"/>
                        </a:cubicBezTo>
                        <a:cubicBezTo>
                          <a:pt x="99" y="31"/>
                          <a:pt x="99" y="31"/>
                          <a:pt x="99" y="31"/>
                        </a:cubicBezTo>
                        <a:cubicBezTo>
                          <a:pt x="100" y="27"/>
                          <a:pt x="100" y="27"/>
                          <a:pt x="100" y="27"/>
                        </a:cubicBezTo>
                        <a:cubicBezTo>
                          <a:pt x="104" y="26"/>
                          <a:pt x="104" y="26"/>
                          <a:pt x="104" y="26"/>
                        </a:cubicBezTo>
                        <a:cubicBezTo>
                          <a:pt x="110" y="26"/>
                          <a:pt x="110" y="26"/>
                          <a:pt x="110" y="26"/>
                        </a:cubicBezTo>
                        <a:cubicBezTo>
                          <a:pt x="116" y="23"/>
                          <a:pt x="116" y="23"/>
                          <a:pt x="116" y="23"/>
                        </a:cubicBezTo>
                        <a:cubicBezTo>
                          <a:pt x="115" y="19"/>
                          <a:pt x="115" y="19"/>
                          <a:pt x="115" y="19"/>
                        </a:cubicBezTo>
                        <a:cubicBezTo>
                          <a:pt x="130" y="9"/>
                          <a:pt x="130" y="9"/>
                          <a:pt x="130" y="9"/>
                        </a:cubicBezTo>
                        <a:cubicBezTo>
                          <a:pt x="135" y="9"/>
                          <a:pt x="135" y="9"/>
                          <a:pt x="135" y="9"/>
                        </a:cubicBezTo>
                        <a:cubicBezTo>
                          <a:pt x="139" y="6"/>
                          <a:pt x="139" y="6"/>
                          <a:pt x="139" y="6"/>
                        </a:cubicBezTo>
                        <a:cubicBezTo>
                          <a:pt x="144" y="5"/>
                          <a:pt x="144" y="5"/>
                          <a:pt x="144" y="5"/>
                        </a:cubicBezTo>
                        <a:cubicBezTo>
                          <a:pt x="149" y="1"/>
                          <a:pt x="149" y="1"/>
                          <a:pt x="149" y="1"/>
                        </a:cubicBezTo>
                        <a:cubicBezTo>
                          <a:pt x="154" y="0"/>
                          <a:pt x="154" y="0"/>
                          <a:pt x="154" y="0"/>
                        </a:cubicBezTo>
                        <a:cubicBezTo>
                          <a:pt x="157" y="2"/>
                          <a:pt x="157" y="2"/>
                          <a:pt x="157" y="2"/>
                        </a:cubicBezTo>
                        <a:cubicBezTo>
                          <a:pt x="154" y="11"/>
                          <a:pt x="154" y="11"/>
                          <a:pt x="154" y="11"/>
                        </a:cubicBezTo>
                        <a:cubicBezTo>
                          <a:pt x="152" y="14"/>
                          <a:pt x="152" y="14"/>
                          <a:pt x="152" y="14"/>
                        </a:cubicBezTo>
                        <a:cubicBezTo>
                          <a:pt x="153" y="21"/>
                          <a:pt x="153" y="21"/>
                          <a:pt x="153" y="21"/>
                        </a:cubicBezTo>
                        <a:cubicBezTo>
                          <a:pt x="149" y="24"/>
                          <a:pt x="149" y="24"/>
                          <a:pt x="149" y="24"/>
                        </a:cubicBezTo>
                        <a:cubicBezTo>
                          <a:pt x="152" y="29"/>
                          <a:pt x="152" y="29"/>
                          <a:pt x="152" y="29"/>
                        </a:cubicBezTo>
                        <a:cubicBezTo>
                          <a:pt x="147" y="36"/>
                          <a:pt x="147" y="36"/>
                          <a:pt x="147" y="36"/>
                        </a:cubicBezTo>
                        <a:cubicBezTo>
                          <a:pt x="151" y="40"/>
                          <a:pt x="151" y="40"/>
                          <a:pt x="151" y="40"/>
                        </a:cubicBezTo>
                        <a:cubicBezTo>
                          <a:pt x="157" y="41"/>
                          <a:pt x="157" y="41"/>
                          <a:pt x="157" y="41"/>
                        </a:cubicBezTo>
                        <a:cubicBezTo>
                          <a:pt x="164" y="38"/>
                          <a:pt x="164" y="38"/>
                          <a:pt x="164" y="38"/>
                        </a:cubicBezTo>
                        <a:cubicBezTo>
                          <a:pt x="171" y="48"/>
                          <a:pt x="171" y="48"/>
                          <a:pt x="171" y="48"/>
                        </a:cubicBezTo>
                        <a:cubicBezTo>
                          <a:pt x="176" y="44"/>
                          <a:pt x="176" y="44"/>
                          <a:pt x="176" y="44"/>
                        </a:cubicBezTo>
                        <a:cubicBezTo>
                          <a:pt x="182" y="37"/>
                          <a:pt x="182" y="37"/>
                          <a:pt x="182" y="37"/>
                        </a:cubicBezTo>
                        <a:cubicBezTo>
                          <a:pt x="187" y="36"/>
                          <a:pt x="187" y="36"/>
                          <a:pt x="187" y="36"/>
                        </a:cubicBezTo>
                        <a:cubicBezTo>
                          <a:pt x="188" y="30"/>
                          <a:pt x="188" y="30"/>
                          <a:pt x="188" y="30"/>
                        </a:cubicBezTo>
                        <a:cubicBezTo>
                          <a:pt x="190" y="26"/>
                          <a:pt x="190" y="26"/>
                          <a:pt x="190" y="26"/>
                        </a:cubicBezTo>
                        <a:cubicBezTo>
                          <a:pt x="194" y="25"/>
                          <a:pt x="194" y="25"/>
                          <a:pt x="194" y="25"/>
                        </a:cubicBezTo>
                        <a:cubicBezTo>
                          <a:pt x="197" y="20"/>
                          <a:pt x="197" y="20"/>
                          <a:pt x="197" y="20"/>
                        </a:cubicBezTo>
                        <a:cubicBezTo>
                          <a:pt x="204" y="20"/>
                          <a:pt x="204" y="20"/>
                          <a:pt x="204" y="20"/>
                        </a:cubicBezTo>
                        <a:cubicBezTo>
                          <a:pt x="208" y="26"/>
                          <a:pt x="208" y="26"/>
                          <a:pt x="208" y="26"/>
                        </a:cubicBezTo>
                        <a:cubicBezTo>
                          <a:pt x="212" y="32"/>
                          <a:pt x="212" y="32"/>
                          <a:pt x="212" y="32"/>
                        </a:cubicBezTo>
                        <a:cubicBezTo>
                          <a:pt x="211" y="38"/>
                          <a:pt x="211" y="38"/>
                          <a:pt x="211" y="38"/>
                        </a:cubicBezTo>
                        <a:cubicBezTo>
                          <a:pt x="204" y="41"/>
                          <a:pt x="204" y="41"/>
                          <a:pt x="204" y="41"/>
                        </a:cubicBezTo>
                        <a:cubicBezTo>
                          <a:pt x="198" y="40"/>
                          <a:pt x="198" y="40"/>
                          <a:pt x="198" y="40"/>
                        </a:cubicBezTo>
                        <a:cubicBezTo>
                          <a:pt x="196" y="43"/>
                          <a:pt x="196" y="43"/>
                          <a:pt x="196" y="43"/>
                        </a:cubicBezTo>
                        <a:cubicBezTo>
                          <a:pt x="202" y="48"/>
                          <a:pt x="202" y="48"/>
                          <a:pt x="202" y="48"/>
                        </a:cubicBezTo>
                        <a:cubicBezTo>
                          <a:pt x="202" y="52"/>
                          <a:pt x="202" y="52"/>
                          <a:pt x="202" y="52"/>
                        </a:cubicBezTo>
                        <a:cubicBezTo>
                          <a:pt x="197" y="54"/>
                          <a:pt x="197" y="54"/>
                          <a:pt x="197" y="54"/>
                        </a:cubicBezTo>
                        <a:cubicBezTo>
                          <a:pt x="197" y="62"/>
                          <a:pt x="197" y="62"/>
                          <a:pt x="197" y="62"/>
                        </a:cubicBezTo>
                        <a:cubicBezTo>
                          <a:pt x="192" y="65"/>
                          <a:pt x="192" y="65"/>
                          <a:pt x="192" y="65"/>
                        </a:cubicBezTo>
                        <a:cubicBezTo>
                          <a:pt x="192" y="69"/>
                          <a:pt x="192" y="69"/>
                          <a:pt x="192" y="69"/>
                        </a:cubicBezTo>
                        <a:cubicBezTo>
                          <a:pt x="188" y="73"/>
                          <a:pt x="188" y="73"/>
                          <a:pt x="188" y="73"/>
                        </a:cubicBezTo>
                        <a:cubicBezTo>
                          <a:pt x="190" y="77"/>
                          <a:pt x="190" y="77"/>
                          <a:pt x="190" y="77"/>
                        </a:cubicBezTo>
                        <a:cubicBezTo>
                          <a:pt x="188" y="82"/>
                          <a:pt x="188" y="82"/>
                          <a:pt x="188" y="82"/>
                        </a:cubicBezTo>
                        <a:cubicBezTo>
                          <a:pt x="191" y="90"/>
                          <a:pt x="191" y="90"/>
                          <a:pt x="191" y="90"/>
                        </a:cubicBezTo>
                        <a:cubicBezTo>
                          <a:pt x="197" y="93"/>
                          <a:pt x="197" y="93"/>
                          <a:pt x="197" y="93"/>
                        </a:cubicBezTo>
                        <a:cubicBezTo>
                          <a:pt x="200" y="97"/>
                          <a:pt x="200" y="97"/>
                          <a:pt x="200" y="97"/>
                        </a:cubicBezTo>
                        <a:cubicBezTo>
                          <a:pt x="204" y="94"/>
                          <a:pt x="204" y="94"/>
                          <a:pt x="204" y="94"/>
                        </a:cubicBezTo>
                        <a:cubicBezTo>
                          <a:pt x="207" y="96"/>
                          <a:pt x="207" y="96"/>
                          <a:pt x="207" y="96"/>
                        </a:cubicBezTo>
                        <a:cubicBezTo>
                          <a:pt x="208" y="99"/>
                          <a:pt x="208" y="99"/>
                          <a:pt x="208" y="99"/>
                        </a:cubicBezTo>
                        <a:cubicBezTo>
                          <a:pt x="211" y="102"/>
                          <a:pt x="211" y="102"/>
                          <a:pt x="211" y="102"/>
                        </a:cubicBezTo>
                        <a:cubicBezTo>
                          <a:pt x="213" y="106"/>
                          <a:pt x="213" y="106"/>
                          <a:pt x="213" y="106"/>
                        </a:cubicBezTo>
                        <a:cubicBezTo>
                          <a:pt x="218" y="107"/>
                          <a:pt x="218" y="107"/>
                          <a:pt x="218" y="107"/>
                        </a:cubicBezTo>
                        <a:cubicBezTo>
                          <a:pt x="217" y="113"/>
                          <a:pt x="217" y="113"/>
                          <a:pt x="217" y="113"/>
                        </a:cubicBezTo>
                        <a:cubicBezTo>
                          <a:pt x="217" y="113"/>
                          <a:pt x="215" y="114"/>
                          <a:pt x="215" y="115"/>
                        </a:cubicBezTo>
                        <a:cubicBezTo>
                          <a:pt x="215" y="121"/>
                          <a:pt x="215" y="121"/>
                          <a:pt x="215" y="121"/>
                        </a:cubicBezTo>
                        <a:cubicBezTo>
                          <a:pt x="215" y="126"/>
                          <a:pt x="215" y="126"/>
                          <a:pt x="215" y="126"/>
                        </a:cubicBezTo>
                        <a:cubicBezTo>
                          <a:pt x="215" y="126"/>
                          <a:pt x="215" y="126"/>
                          <a:pt x="215" y="12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2" name="Freeform 179">
                    <a:extLst>
                      <a:ext uri="{FF2B5EF4-FFF2-40B4-BE49-F238E27FC236}">
                        <a16:creationId xmlns="" xmlns:a16="http://schemas.microsoft.com/office/drawing/2014/main" id="{80B33715-CC84-4277-9C39-B459652619E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016420" y="7080872"/>
                    <a:ext cx="1623788" cy="2082751"/>
                  </a:xfrm>
                  <a:custGeom>
                    <a:avLst/>
                    <a:gdLst>
                      <a:gd name="T0" fmla="*/ 96 w 174"/>
                      <a:gd name="T1" fmla="*/ 11 h 223"/>
                      <a:gd name="T2" fmla="*/ 106 w 174"/>
                      <a:gd name="T3" fmla="*/ 8 h 223"/>
                      <a:gd name="T4" fmla="*/ 93 w 174"/>
                      <a:gd name="T5" fmla="*/ 2 h 223"/>
                      <a:gd name="T6" fmla="*/ 130 w 174"/>
                      <a:gd name="T7" fmla="*/ 32 h 223"/>
                      <a:gd name="T8" fmla="*/ 131 w 174"/>
                      <a:gd name="T9" fmla="*/ 39 h 223"/>
                      <a:gd name="T10" fmla="*/ 142 w 174"/>
                      <a:gd name="T11" fmla="*/ 35 h 223"/>
                      <a:gd name="T12" fmla="*/ 156 w 174"/>
                      <a:gd name="T13" fmla="*/ 34 h 223"/>
                      <a:gd name="T14" fmla="*/ 172 w 174"/>
                      <a:gd name="T15" fmla="*/ 34 h 223"/>
                      <a:gd name="T16" fmla="*/ 161 w 174"/>
                      <a:gd name="T17" fmla="*/ 31 h 223"/>
                      <a:gd name="T18" fmla="*/ 160 w 174"/>
                      <a:gd name="T19" fmla="*/ 26 h 223"/>
                      <a:gd name="T20" fmla="*/ 153 w 174"/>
                      <a:gd name="T21" fmla="*/ 29 h 223"/>
                      <a:gd name="T22" fmla="*/ 143 w 174"/>
                      <a:gd name="T23" fmla="*/ 34 h 223"/>
                      <a:gd name="T24" fmla="*/ 130 w 174"/>
                      <a:gd name="T25" fmla="*/ 32 h 223"/>
                      <a:gd name="T26" fmla="*/ 130 w 174"/>
                      <a:gd name="T27" fmla="*/ 16 h 223"/>
                      <a:gd name="T28" fmla="*/ 137 w 174"/>
                      <a:gd name="T29" fmla="*/ 15 h 223"/>
                      <a:gd name="T30" fmla="*/ 146 w 174"/>
                      <a:gd name="T31" fmla="*/ 10 h 223"/>
                      <a:gd name="T32" fmla="*/ 147 w 174"/>
                      <a:gd name="T33" fmla="*/ 15 h 223"/>
                      <a:gd name="T34" fmla="*/ 143 w 174"/>
                      <a:gd name="T35" fmla="*/ 23 h 223"/>
                      <a:gd name="T36" fmla="*/ 131 w 174"/>
                      <a:gd name="T37" fmla="*/ 23 h 223"/>
                      <a:gd name="T38" fmla="*/ 95 w 174"/>
                      <a:gd name="T39" fmla="*/ 15 h 223"/>
                      <a:gd name="T40" fmla="*/ 105 w 174"/>
                      <a:gd name="T41" fmla="*/ 14 h 223"/>
                      <a:gd name="T42" fmla="*/ 116 w 174"/>
                      <a:gd name="T43" fmla="*/ 12 h 223"/>
                      <a:gd name="T44" fmla="*/ 109 w 174"/>
                      <a:gd name="T45" fmla="*/ 19 h 223"/>
                      <a:gd name="T46" fmla="*/ 96 w 174"/>
                      <a:gd name="T47" fmla="*/ 21 h 223"/>
                      <a:gd name="T48" fmla="*/ 95 w 174"/>
                      <a:gd name="T49" fmla="*/ 15 h 223"/>
                      <a:gd name="T50" fmla="*/ 16 w 174"/>
                      <a:gd name="T51" fmla="*/ 177 h 223"/>
                      <a:gd name="T52" fmla="*/ 1 w 174"/>
                      <a:gd name="T53" fmla="*/ 184 h 223"/>
                      <a:gd name="T54" fmla="*/ 8 w 174"/>
                      <a:gd name="T55" fmla="*/ 192 h 223"/>
                      <a:gd name="T56" fmla="*/ 3 w 174"/>
                      <a:gd name="T57" fmla="*/ 200 h 223"/>
                      <a:gd name="T58" fmla="*/ 11 w 174"/>
                      <a:gd name="T59" fmla="*/ 196 h 223"/>
                      <a:gd name="T60" fmla="*/ 5 w 174"/>
                      <a:gd name="T61" fmla="*/ 207 h 223"/>
                      <a:gd name="T62" fmla="*/ 16 w 174"/>
                      <a:gd name="T63" fmla="*/ 218 h 223"/>
                      <a:gd name="T64" fmla="*/ 31 w 174"/>
                      <a:gd name="T65" fmla="*/ 218 h 223"/>
                      <a:gd name="T66" fmla="*/ 30 w 174"/>
                      <a:gd name="T67" fmla="*/ 197 h 223"/>
                      <a:gd name="T68" fmla="*/ 42 w 174"/>
                      <a:gd name="T69" fmla="*/ 179 h 223"/>
                      <a:gd name="T70" fmla="*/ 58 w 174"/>
                      <a:gd name="T71" fmla="*/ 171 h 223"/>
                      <a:gd name="T72" fmla="*/ 80 w 174"/>
                      <a:gd name="T73" fmla="*/ 156 h 223"/>
                      <a:gd name="T74" fmla="*/ 102 w 174"/>
                      <a:gd name="T75" fmla="*/ 144 h 223"/>
                      <a:gd name="T76" fmla="*/ 143 w 174"/>
                      <a:gd name="T77" fmla="*/ 138 h 223"/>
                      <a:gd name="T78" fmla="*/ 148 w 174"/>
                      <a:gd name="T79" fmla="*/ 121 h 223"/>
                      <a:gd name="T80" fmla="*/ 120 w 174"/>
                      <a:gd name="T81" fmla="*/ 128 h 223"/>
                      <a:gd name="T82" fmla="*/ 94 w 174"/>
                      <a:gd name="T83" fmla="*/ 127 h 223"/>
                      <a:gd name="T84" fmla="*/ 71 w 174"/>
                      <a:gd name="T85" fmla="*/ 135 h 223"/>
                      <a:gd name="T86" fmla="*/ 60 w 174"/>
                      <a:gd name="T87" fmla="*/ 144 h 223"/>
                      <a:gd name="T88" fmla="*/ 41 w 174"/>
                      <a:gd name="T89" fmla="*/ 153 h 223"/>
                      <a:gd name="T90" fmla="*/ 37 w 174"/>
                      <a:gd name="T91" fmla="*/ 163 h 223"/>
                      <a:gd name="T92" fmla="*/ 23 w 174"/>
                      <a:gd name="T93" fmla="*/ 167 h 2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174" h="223">
                        <a:moveTo>
                          <a:pt x="93" y="6"/>
                        </a:moveTo>
                        <a:cubicBezTo>
                          <a:pt x="94" y="8"/>
                          <a:pt x="93" y="12"/>
                          <a:pt x="96" y="11"/>
                        </a:cubicBezTo>
                        <a:cubicBezTo>
                          <a:pt x="99" y="10"/>
                          <a:pt x="102" y="8"/>
                          <a:pt x="103" y="9"/>
                        </a:cubicBezTo>
                        <a:cubicBezTo>
                          <a:pt x="103" y="11"/>
                          <a:pt x="109" y="11"/>
                          <a:pt x="106" y="8"/>
                        </a:cubicBezTo>
                        <a:cubicBezTo>
                          <a:pt x="105" y="5"/>
                          <a:pt x="100" y="4"/>
                          <a:pt x="98" y="4"/>
                        </a:cubicBezTo>
                        <a:cubicBezTo>
                          <a:pt x="97" y="4"/>
                          <a:pt x="94" y="0"/>
                          <a:pt x="93" y="2"/>
                        </a:cubicBezTo>
                        <a:cubicBezTo>
                          <a:pt x="93" y="4"/>
                          <a:pt x="93" y="6"/>
                          <a:pt x="93" y="6"/>
                        </a:cubicBezTo>
                        <a:close/>
                        <a:moveTo>
                          <a:pt x="130" y="32"/>
                        </a:moveTo>
                        <a:cubicBezTo>
                          <a:pt x="128" y="32"/>
                          <a:pt x="125" y="34"/>
                          <a:pt x="126" y="37"/>
                        </a:cubicBezTo>
                        <a:cubicBezTo>
                          <a:pt x="127" y="39"/>
                          <a:pt x="129" y="40"/>
                          <a:pt x="131" y="39"/>
                        </a:cubicBezTo>
                        <a:cubicBezTo>
                          <a:pt x="134" y="38"/>
                          <a:pt x="136" y="40"/>
                          <a:pt x="137" y="39"/>
                        </a:cubicBezTo>
                        <a:cubicBezTo>
                          <a:pt x="138" y="37"/>
                          <a:pt x="140" y="33"/>
                          <a:pt x="142" y="35"/>
                        </a:cubicBezTo>
                        <a:cubicBezTo>
                          <a:pt x="143" y="36"/>
                          <a:pt x="148" y="39"/>
                          <a:pt x="149" y="39"/>
                        </a:cubicBezTo>
                        <a:cubicBezTo>
                          <a:pt x="152" y="39"/>
                          <a:pt x="153" y="34"/>
                          <a:pt x="156" y="34"/>
                        </a:cubicBezTo>
                        <a:cubicBezTo>
                          <a:pt x="159" y="33"/>
                          <a:pt x="160" y="37"/>
                          <a:pt x="162" y="38"/>
                        </a:cubicBezTo>
                        <a:cubicBezTo>
                          <a:pt x="165" y="38"/>
                          <a:pt x="171" y="39"/>
                          <a:pt x="172" y="34"/>
                        </a:cubicBezTo>
                        <a:cubicBezTo>
                          <a:pt x="174" y="30"/>
                          <a:pt x="173" y="26"/>
                          <a:pt x="171" y="27"/>
                        </a:cubicBezTo>
                        <a:cubicBezTo>
                          <a:pt x="168" y="28"/>
                          <a:pt x="162" y="31"/>
                          <a:pt x="161" y="31"/>
                        </a:cubicBezTo>
                        <a:cubicBezTo>
                          <a:pt x="159" y="31"/>
                          <a:pt x="157" y="32"/>
                          <a:pt x="156" y="30"/>
                        </a:cubicBezTo>
                        <a:cubicBezTo>
                          <a:pt x="156" y="29"/>
                          <a:pt x="161" y="29"/>
                          <a:pt x="160" y="26"/>
                        </a:cubicBezTo>
                        <a:cubicBezTo>
                          <a:pt x="159" y="23"/>
                          <a:pt x="153" y="23"/>
                          <a:pt x="152" y="25"/>
                        </a:cubicBezTo>
                        <a:cubicBezTo>
                          <a:pt x="152" y="27"/>
                          <a:pt x="155" y="28"/>
                          <a:pt x="153" y="29"/>
                        </a:cubicBezTo>
                        <a:cubicBezTo>
                          <a:pt x="150" y="29"/>
                          <a:pt x="151" y="28"/>
                          <a:pt x="148" y="29"/>
                        </a:cubicBezTo>
                        <a:cubicBezTo>
                          <a:pt x="144" y="29"/>
                          <a:pt x="145" y="33"/>
                          <a:pt x="143" y="34"/>
                        </a:cubicBezTo>
                        <a:cubicBezTo>
                          <a:pt x="141" y="34"/>
                          <a:pt x="138" y="33"/>
                          <a:pt x="137" y="33"/>
                        </a:cubicBezTo>
                        <a:cubicBezTo>
                          <a:pt x="135" y="33"/>
                          <a:pt x="130" y="32"/>
                          <a:pt x="130" y="32"/>
                        </a:cubicBezTo>
                        <a:close/>
                        <a:moveTo>
                          <a:pt x="128" y="19"/>
                        </a:moveTo>
                        <a:cubicBezTo>
                          <a:pt x="128" y="19"/>
                          <a:pt x="131" y="18"/>
                          <a:pt x="130" y="16"/>
                        </a:cubicBezTo>
                        <a:cubicBezTo>
                          <a:pt x="129" y="14"/>
                          <a:pt x="134" y="14"/>
                          <a:pt x="134" y="14"/>
                        </a:cubicBezTo>
                        <a:cubicBezTo>
                          <a:pt x="134" y="14"/>
                          <a:pt x="134" y="15"/>
                          <a:pt x="137" y="15"/>
                        </a:cubicBezTo>
                        <a:cubicBezTo>
                          <a:pt x="140" y="13"/>
                          <a:pt x="137" y="12"/>
                          <a:pt x="139" y="12"/>
                        </a:cubicBezTo>
                        <a:cubicBezTo>
                          <a:pt x="140" y="12"/>
                          <a:pt x="145" y="11"/>
                          <a:pt x="146" y="10"/>
                        </a:cubicBezTo>
                        <a:cubicBezTo>
                          <a:pt x="146" y="8"/>
                          <a:pt x="149" y="9"/>
                          <a:pt x="151" y="12"/>
                        </a:cubicBezTo>
                        <a:cubicBezTo>
                          <a:pt x="153" y="15"/>
                          <a:pt x="149" y="15"/>
                          <a:pt x="147" y="15"/>
                        </a:cubicBezTo>
                        <a:cubicBezTo>
                          <a:pt x="146" y="14"/>
                          <a:pt x="145" y="16"/>
                          <a:pt x="143" y="18"/>
                        </a:cubicBezTo>
                        <a:cubicBezTo>
                          <a:pt x="142" y="20"/>
                          <a:pt x="143" y="21"/>
                          <a:pt x="143" y="23"/>
                        </a:cubicBezTo>
                        <a:cubicBezTo>
                          <a:pt x="141" y="25"/>
                          <a:pt x="138" y="27"/>
                          <a:pt x="135" y="27"/>
                        </a:cubicBezTo>
                        <a:cubicBezTo>
                          <a:pt x="133" y="27"/>
                          <a:pt x="132" y="25"/>
                          <a:pt x="131" y="23"/>
                        </a:cubicBezTo>
                        <a:cubicBezTo>
                          <a:pt x="130" y="20"/>
                          <a:pt x="125" y="19"/>
                          <a:pt x="128" y="19"/>
                        </a:cubicBezTo>
                        <a:close/>
                        <a:moveTo>
                          <a:pt x="95" y="15"/>
                        </a:moveTo>
                        <a:cubicBezTo>
                          <a:pt x="96" y="15"/>
                          <a:pt x="99" y="15"/>
                          <a:pt x="99" y="13"/>
                        </a:cubicBezTo>
                        <a:cubicBezTo>
                          <a:pt x="100" y="11"/>
                          <a:pt x="103" y="13"/>
                          <a:pt x="105" y="14"/>
                        </a:cubicBezTo>
                        <a:cubicBezTo>
                          <a:pt x="106" y="15"/>
                          <a:pt x="109" y="13"/>
                          <a:pt x="110" y="11"/>
                        </a:cubicBezTo>
                        <a:cubicBezTo>
                          <a:pt x="111" y="8"/>
                          <a:pt x="117" y="11"/>
                          <a:pt x="116" y="12"/>
                        </a:cubicBezTo>
                        <a:cubicBezTo>
                          <a:pt x="115" y="14"/>
                          <a:pt x="117" y="15"/>
                          <a:pt x="117" y="16"/>
                        </a:cubicBezTo>
                        <a:cubicBezTo>
                          <a:pt x="116" y="17"/>
                          <a:pt x="111" y="19"/>
                          <a:pt x="109" y="19"/>
                        </a:cubicBezTo>
                        <a:cubicBezTo>
                          <a:pt x="106" y="19"/>
                          <a:pt x="105" y="21"/>
                          <a:pt x="103" y="21"/>
                        </a:cubicBezTo>
                        <a:cubicBezTo>
                          <a:pt x="100" y="23"/>
                          <a:pt x="97" y="23"/>
                          <a:pt x="96" y="21"/>
                        </a:cubicBezTo>
                        <a:cubicBezTo>
                          <a:pt x="93" y="19"/>
                          <a:pt x="91" y="19"/>
                          <a:pt x="92" y="17"/>
                        </a:cubicBezTo>
                        <a:cubicBezTo>
                          <a:pt x="93" y="15"/>
                          <a:pt x="95" y="15"/>
                          <a:pt x="95" y="15"/>
                        </a:cubicBezTo>
                        <a:close/>
                        <a:moveTo>
                          <a:pt x="21" y="171"/>
                        </a:moveTo>
                        <a:cubicBezTo>
                          <a:pt x="19" y="173"/>
                          <a:pt x="19" y="176"/>
                          <a:pt x="16" y="177"/>
                        </a:cubicBezTo>
                        <a:cubicBezTo>
                          <a:pt x="13" y="179"/>
                          <a:pt x="13" y="179"/>
                          <a:pt x="9" y="177"/>
                        </a:cubicBezTo>
                        <a:cubicBezTo>
                          <a:pt x="6" y="176"/>
                          <a:pt x="3" y="182"/>
                          <a:pt x="1" y="184"/>
                        </a:cubicBezTo>
                        <a:cubicBezTo>
                          <a:pt x="0" y="186"/>
                          <a:pt x="1" y="190"/>
                          <a:pt x="3" y="190"/>
                        </a:cubicBezTo>
                        <a:cubicBezTo>
                          <a:pt x="5" y="190"/>
                          <a:pt x="8" y="192"/>
                          <a:pt x="8" y="192"/>
                        </a:cubicBezTo>
                        <a:cubicBezTo>
                          <a:pt x="9" y="193"/>
                          <a:pt x="6" y="190"/>
                          <a:pt x="3" y="193"/>
                        </a:cubicBezTo>
                        <a:cubicBezTo>
                          <a:pt x="1" y="196"/>
                          <a:pt x="2" y="200"/>
                          <a:pt x="3" y="200"/>
                        </a:cubicBezTo>
                        <a:cubicBezTo>
                          <a:pt x="3" y="202"/>
                          <a:pt x="8" y="198"/>
                          <a:pt x="9" y="196"/>
                        </a:cubicBezTo>
                        <a:cubicBezTo>
                          <a:pt x="9" y="194"/>
                          <a:pt x="10" y="194"/>
                          <a:pt x="11" y="196"/>
                        </a:cubicBezTo>
                        <a:cubicBezTo>
                          <a:pt x="11" y="198"/>
                          <a:pt x="12" y="202"/>
                          <a:pt x="9" y="203"/>
                        </a:cubicBezTo>
                        <a:cubicBezTo>
                          <a:pt x="7" y="204"/>
                          <a:pt x="5" y="205"/>
                          <a:pt x="5" y="207"/>
                        </a:cubicBezTo>
                        <a:cubicBezTo>
                          <a:pt x="6" y="209"/>
                          <a:pt x="8" y="212"/>
                          <a:pt x="9" y="213"/>
                        </a:cubicBezTo>
                        <a:cubicBezTo>
                          <a:pt x="10" y="213"/>
                          <a:pt x="14" y="216"/>
                          <a:pt x="16" y="218"/>
                        </a:cubicBezTo>
                        <a:cubicBezTo>
                          <a:pt x="19" y="220"/>
                          <a:pt x="24" y="221"/>
                          <a:pt x="25" y="223"/>
                        </a:cubicBezTo>
                        <a:cubicBezTo>
                          <a:pt x="28" y="223"/>
                          <a:pt x="34" y="222"/>
                          <a:pt x="31" y="218"/>
                        </a:cubicBezTo>
                        <a:cubicBezTo>
                          <a:pt x="28" y="215"/>
                          <a:pt x="28" y="209"/>
                          <a:pt x="28" y="207"/>
                        </a:cubicBezTo>
                        <a:cubicBezTo>
                          <a:pt x="28" y="204"/>
                          <a:pt x="29" y="201"/>
                          <a:pt x="30" y="197"/>
                        </a:cubicBezTo>
                        <a:cubicBezTo>
                          <a:pt x="30" y="194"/>
                          <a:pt x="30" y="190"/>
                          <a:pt x="33" y="187"/>
                        </a:cubicBezTo>
                        <a:cubicBezTo>
                          <a:pt x="36" y="184"/>
                          <a:pt x="38" y="182"/>
                          <a:pt x="42" y="179"/>
                        </a:cubicBezTo>
                        <a:cubicBezTo>
                          <a:pt x="45" y="175"/>
                          <a:pt x="48" y="175"/>
                          <a:pt x="50" y="173"/>
                        </a:cubicBezTo>
                        <a:cubicBezTo>
                          <a:pt x="51" y="171"/>
                          <a:pt x="56" y="172"/>
                          <a:pt x="58" y="171"/>
                        </a:cubicBezTo>
                        <a:cubicBezTo>
                          <a:pt x="59" y="169"/>
                          <a:pt x="69" y="163"/>
                          <a:pt x="71" y="161"/>
                        </a:cubicBezTo>
                        <a:cubicBezTo>
                          <a:pt x="73" y="160"/>
                          <a:pt x="78" y="157"/>
                          <a:pt x="80" y="156"/>
                        </a:cubicBezTo>
                        <a:cubicBezTo>
                          <a:pt x="82" y="155"/>
                          <a:pt x="89" y="153"/>
                          <a:pt x="91" y="151"/>
                        </a:cubicBezTo>
                        <a:cubicBezTo>
                          <a:pt x="93" y="150"/>
                          <a:pt x="92" y="146"/>
                          <a:pt x="102" y="144"/>
                        </a:cubicBezTo>
                        <a:cubicBezTo>
                          <a:pt x="112" y="142"/>
                          <a:pt x="118" y="142"/>
                          <a:pt x="124" y="142"/>
                        </a:cubicBezTo>
                        <a:cubicBezTo>
                          <a:pt x="130" y="142"/>
                          <a:pt x="140" y="138"/>
                          <a:pt x="143" y="138"/>
                        </a:cubicBezTo>
                        <a:cubicBezTo>
                          <a:pt x="145" y="138"/>
                          <a:pt x="151" y="136"/>
                          <a:pt x="153" y="131"/>
                        </a:cubicBezTo>
                        <a:cubicBezTo>
                          <a:pt x="154" y="127"/>
                          <a:pt x="154" y="121"/>
                          <a:pt x="148" y="121"/>
                        </a:cubicBezTo>
                        <a:cubicBezTo>
                          <a:pt x="142" y="122"/>
                          <a:pt x="140" y="124"/>
                          <a:pt x="134" y="127"/>
                        </a:cubicBezTo>
                        <a:cubicBezTo>
                          <a:pt x="128" y="129"/>
                          <a:pt x="123" y="130"/>
                          <a:pt x="120" y="128"/>
                        </a:cubicBezTo>
                        <a:cubicBezTo>
                          <a:pt x="116" y="126"/>
                          <a:pt x="111" y="121"/>
                          <a:pt x="107" y="123"/>
                        </a:cubicBezTo>
                        <a:cubicBezTo>
                          <a:pt x="103" y="126"/>
                          <a:pt x="100" y="127"/>
                          <a:pt x="94" y="127"/>
                        </a:cubicBezTo>
                        <a:cubicBezTo>
                          <a:pt x="88" y="127"/>
                          <a:pt x="81" y="129"/>
                          <a:pt x="78" y="131"/>
                        </a:cubicBezTo>
                        <a:cubicBezTo>
                          <a:pt x="75" y="134"/>
                          <a:pt x="73" y="136"/>
                          <a:pt x="71" y="135"/>
                        </a:cubicBezTo>
                        <a:cubicBezTo>
                          <a:pt x="69" y="134"/>
                          <a:pt x="68" y="136"/>
                          <a:pt x="67" y="140"/>
                        </a:cubicBezTo>
                        <a:cubicBezTo>
                          <a:pt x="66" y="144"/>
                          <a:pt x="64" y="143"/>
                          <a:pt x="60" y="144"/>
                        </a:cubicBezTo>
                        <a:cubicBezTo>
                          <a:pt x="56" y="146"/>
                          <a:pt x="56" y="149"/>
                          <a:pt x="51" y="150"/>
                        </a:cubicBezTo>
                        <a:cubicBezTo>
                          <a:pt x="47" y="152"/>
                          <a:pt x="42" y="151"/>
                          <a:pt x="41" y="153"/>
                        </a:cubicBezTo>
                        <a:cubicBezTo>
                          <a:pt x="40" y="156"/>
                          <a:pt x="43" y="158"/>
                          <a:pt x="41" y="159"/>
                        </a:cubicBezTo>
                        <a:cubicBezTo>
                          <a:pt x="37" y="161"/>
                          <a:pt x="43" y="163"/>
                          <a:pt x="37" y="163"/>
                        </a:cubicBezTo>
                        <a:cubicBezTo>
                          <a:pt x="31" y="163"/>
                          <a:pt x="28" y="164"/>
                          <a:pt x="28" y="165"/>
                        </a:cubicBezTo>
                        <a:cubicBezTo>
                          <a:pt x="27" y="166"/>
                          <a:pt x="25" y="166"/>
                          <a:pt x="23" y="167"/>
                        </a:cubicBezTo>
                        <a:cubicBezTo>
                          <a:pt x="22" y="168"/>
                          <a:pt x="21" y="171"/>
                          <a:pt x="21" y="17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3" name="Freeform 180">
                    <a:extLst>
                      <a:ext uri="{FF2B5EF4-FFF2-40B4-BE49-F238E27FC236}">
                        <a16:creationId xmlns="" xmlns:a16="http://schemas.microsoft.com/office/drawing/2014/main" id="{9D356317-6C0C-486D-A1B2-F26DBDE6A76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69086" y="9135115"/>
                    <a:ext cx="1465524" cy="1269276"/>
                  </a:xfrm>
                  <a:custGeom>
                    <a:avLst/>
                    <a:gdLst>
                      <a:gd name="T0" fmla="*/ 38 w 157"/>
                      <a:gd name="T1" fmla="*/ 24 h 136"/>
                      <a:gd name="T2" fmla="*/ 50 w 157"/>
                      <a:gd name="T3" fmla="*/ 20 h 136"/>
                      <a:gd name="T4" fmla="*/ 47 w 157"/>
                      <a:gd name="T5" fmla="*/ 6 h 136"/>
                      <a:gd name="T6" fmla="*/ 58 w 157"/>
                      <a:gd name="T7" fmla="*/ 5 h 136"/>
                      <a:gd name="T8" fmla="*/ 64 w 157"/>
                      <a:gd name="T9" fmla="*/ 23 h 136"/>
                      <a:gd name="T10" fmla="*/ 76 w 157"/>
                      <a:gd name="T11" fmla="*/ 29 h 136"/>
                      <a:gd name="T12" fmla="*/ 83 w 157"/>
                      <a:gd name="T13" fmla="*/ 13 h 136"/>
                      <a:gd name="T14" fmla="*/ 105 w 157"/>
                      <a:gd name="T15" fmla="*/ 13 h 136"/>
                      <a:gd name="T16" fmla="*/ 120 w 157"/>
                      <a:gd name="T17" fmla="*/ 20 h 136"/>
                      <a:gd name="T18" fmla="*/ 126 w 157"/>
                      <a:gd name="T19" fmla="*/ 23 h 136"/>
                      <a:gd name="T20" fmla="*/ 130 w 157"/>
                      <a:gd name="T21" fmla="*/ 36 h 136"/>
                      <a:gd name="T22" fmla="*/ 138 w 157"/>
                      <a:gd name="T23" fmla="*/ 46 h 136"/>
                      <a:gd name="T24" fmla="*/ 149 w 157"/>
                      <a:gd name="T25" fmla="*/ 51 h 136"/>
                      <a:gd name="T26" fmla="*/ 157 w 157"/>
                      <a:gd name="T27" fmla="*/ 52 h 136"/>
                      <a:gd name="T28" fmla="*/ 148 w 157"/>
                      <a:gd name="T29" fmla="*/ 64 h 136"/>
                      <a:gd name="T30" fmla="*/ 150 w 157"/>
                      <a:gd name="T31" fmla="*/ 75 h 136"/>
                      <a:gd name="T32" fmla="*/ 148 w 157"/>
                      <a:gd name="T33" fmla="*/ 85 h 136"/>
                      <a:gd name="T34" fmla="*/ 130 w 157"/>
                      <a:gd name="T35" fmla="*/ 83 h 136"/>
                      <a:gd name="T36" fmla="*/ 119 w 157"/>
                      <a:gd name="T37" fmla="*/ 73 h 136"/>
                      <a:gd name="T38" fmla="*/ 107 w 157"/>
                      <a:gd name="T39" fmla="*/ 67 h 136"/>
                      <a:gd name="T40" fmla="*/ 105 w 157"/>
                      <a:gd name="T41" fmla="*/ 74 h 136"/>
                      <a:gd name="T42" fmla="*/ 109 w 157"/>
                      <a:gd name="T43" fmla="*/ 85 h 136"/>
                      <a:gd name="T44" fmla="*/ 105 w 157"/>
                      <a:gd name="T45" fmla="*/ 90 h 136"/>
                      <a:gd name="T46" fmla="*/ 107 w 157"/>
                      <a:gd name="T47" fmla="*/ 97 h 136"/>
                      <a:gd name="T48" fmla="*/ 98 w 157"/>
                      <a:gd name="T49" fmla="*/ 102 h 136"/>
                      <a:gd name="T50" fmla="*/ 96 w 157"/>
                      <a:gd name="T51" fmla="*/ 110 h 136"/>
                      <a:gd name="T52" fmla="*/ 106 w 157"/>
                      <a:gd name="T53" fmla="*/ 108 h 136"/>
                      <a:gd name="T54" fmla="*/ 117 w 157"/>
                      <a:gd name="T55" fmla="*/ 107 h 136"/>
                      <a:gd name="T56" fmla="*/ 102 w 157"/>
                      <a:gd name="T57" fmla="*/ 126 h 136"/>
                      <a:gd name="T58" fmla="*/ 98 w 157"/>
                      <a:gd name="T59" fmla="*/ 136 h 136"/>
                      <a:gd name="T60" fmla="*/ 86 w 157"/>
                      <a:gd name="T61" fmla="*/ 136 h 136"/>
                      <a:gd name="T62" fmla="*/ 85 w 157"/>
                      <a:gd name="T63" fmla="*/ 132 h 136"/>
                      <a:gd name="T64" fmla="*/ 74 w 157"/>
                      <a:gd name="T65" fmla="*/ 130 h 136"/>
                      <a:gd name="T66" fmla="*/ 72 w 157"/>
                      <a:gd name="T67" fmla="*/ 124 h 136"/>
                      <a:gd name="T68" fmla="*/ 67 w 157"/>
                      <a:gd name="T69" fmla="*/ 118 h 136"/>
                      <a:gd name="T70" fmla="*/ 59 w 157"/>
                      <a:gd name="T71" fmla="*/ 118 h 136"/>
                      <a:gd name="T72" fmla="*/ 52 w 157"/>
                      <a:gd name="T73" fmla="*/ 110 h 136"/>
                      <a:gd name="T74" fmla="*/ 41 w 157"/>
                      <a:gd name="T75" fmla="*/ 111 h 136"/>
                      <a:gd name="T76" fmla="*/ 33 w 157"/>
                      <a:gd name="T77" fmla="*/ 101 h 136"/>
                      <a:gd name="T78" fmla="*/ 27 w 157"/>
                      <a:gd name="T79" fmla="*/ 96 h 136"/>
                      <a:gd name="T80" fmla="*/ 17 w 157"/>
                      <a:gd name="T81" fmla="*/ 92 h 136"/>
                      <a:gd name="T82" fmla="*/ 8 w 157"/>
                      <a:gd name="T83" fmla="*/ 87 h 136"/>
                      <a:gd name="T84" fmla="*/ 4 w 157"/>
                      <a:gd name="T85" fmla="*/ 82 h 136"/>
                      <a:gd name="T86" fmla="*/ 0 w 157"/>
                      <a:gd name="T87" fmla="*/ 74 h 136"/>
                      <a:gd name="T88" fmla="*/ 6 w 157"/>
                      <a:gd name="T89" fmla="*/ 64 h 136"/>
                      <a:gd name="T90" fmla="*/ 14 w 157"/>
                      <a:gd name="T91" fmla="*/ 56 h 136"/>
                      <a:gd name="T92" fmla="*/ 19 w 157"/>
                      <a:gd name="T93" fmla="*/ 47 h 136"/>
                      <a:gd name="T94" fmla="*/ 17 w 157"/>
                      <a:gd name="T95" fmla="*/ 40 h 136"/>
                      <a:gd name="T96" fmla="*/ 23 w 157"/>
                      <a:gd name="T97" fmla="*/ 29 h 136"/>
                      <a:gd name="T98" fmla="*/ 29 w 157"/>
                      <a:gd name="T99" fmla="*/ 25 h 136"/>
                      <a:gd name="T100" fmla="*/ 35 w 157"/>
                      <a:gd name="T101" fmla="*/ 19 h 13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157" h="136">
                        <a:moveTo>
                          <a:pt x="35" y="19"/>
                        </a:moveTo>
                        <a:cubicBezTo>
                          <a:pt x="36" y="21"/>
                          <a:pt x="37" y="23"/>
                          <a:pt x="38" y="24"/>
                        </a:cubicBezTo>
                        <a:cubicBezTo>
                          <a:pt x="39" y="27"/>
                          <a:pt x="42" y="28"/>
                          <a:pt x="45" y="27"/>
                        </a:cubicBezTo>
                        <a:cubicBezTo>
                          <a:pt x="49" y="26"/>
                          <a:pt x="52" y="23"/>
                          <a:pt x="50" y="20"/>
                        </a:cubicBezTo>
                        <a:cubicBezTo>
                          <a:pt x="49" y="18"/>
                          <a:pt x="45" y="19"/>
                          <a:pt x="45" y="14"/>
                        </a:cubicBezTo>
                        <a:cubicBezTo>
                          <a:pt x="47" y="10"/>
                          <a:pt x="47" y="7"/>
                          <a:pt x="47" y="6"/>
                        </a:cubicBezTo>
                        <a:cubicBezTo>
                          <a:pt x="46" y="5"/>
                          <a:pt x="50" y="3"/>
                          <a:pt x="52" y="4"/>
                        </a:cubicBezTo>
                        <a:cubicBezTo>
                          <a:pt x="55" y="5"/>
                          <a:pt x="57" y="0"/>
                          <a:pt x="58" y="5"/>
                        </a:cubicBezTo>
                        <a:cubicBezTo>
                          <a:pt x="60" y="10"/>
                          <a:pt x="59" y="14"/>
                          <a:pt x="60" y="16"/>
                        </a:cubicBezTo>
                        <a:cubicBezTo>
                          <a:pt x="61" y="18"/>
                          <a:pt x="64" y="20"/>
                          <a:pt x="64" y="23"/>
                        </a:cubicBezTo>
                        <a:cubicBezTo>
                          <a:pt x="64" y="26"/>
                          <a:pt x="67" y="29"/>
                          <a:pt x="68" y="29"/>
                        </a:cubicBezTo>
                        <a:cubicBezTo>
                          <a:pt x="69" y="30"/>
                          <a:pt x="75" y="33"/>
                          <a:pt x="76" y="29"/>
                        </a:cubicBezTo>
                        <a:cubicBezTo>
                          <a:pt x="77" y="25"/>
                          <a:pt x="77" y="21"/>
                          <a:pt x="79" y="18"/>
                        </a:cubicBezTo>
                        <a:cubicBezTo>
                          <a:pt x="80" y="14"/>
                          <a:pt x="79" y="13"/>
                          <a:pt x="83" y="13"/>
                        </a:cubicBezTo>
                        <a:cubicBezTo>
                          <a:pt x="87" y="13"/>
                          <a:pt x="93" y="13"/>
                          <a:pt x="96" y="13"/>
                        </a:cubicBezTo>
                        <a:cubicBezTo>
                          <a:pt x="99" y="14"/>
                          <a:pt x="103" y="14"/>
                          <a:pt x="105" y="13"/>
                        </a:cubicBezTo>
                        <a:cubicBezTo>
                          <a:pt x="107" y="12"/>
                          <a:pt x="111" y="10"/>
                          <a:pt x="114" y="12"/>
                        </a:cubicBezTo>
                        <a:cubicBezTo>
                          <a:pt x="117" y="14"/>
                          <a:pt x="119" y="18"/>
                          <a:pt x="120" y="20"/>
                        </a:cubicBezTo>
                        <a:cubicBezTo>
                          <a:pt x="121" y="22"/>
                          <a:pt x="119" y="23"/>
                          <a:pt x="119" y="25"/>
                        </a:cubicBezTo>
                        <a:cubicBezTo>
                          <a:pt x="120" y="27"/>
                          <a:pt x="123" y="25"/>
                          <a:pt x="126" y="23"/>
                        </a:cubicBezTo>
                        <a:cubicBezTo>
                          <a:pt x="130" y="32"/>
                          <a:pt x="130" y="32"/>
                          <a:pt x="130" y="32"/>
                        </a:cubicBezTo>
                        <a:cubicBezTo>
                          <a:pt x="130" y="36"/>
                          <a:pt x="130" y="36"/>
                          <a:pt x="130" y="36"/>
                        </a:cubicBezTo>
                        <a:cubicBezTo>
                          <a:pt x="137" y="42"/>
                          <a:pt x="137" y="42"/>
                          <a:pt x="137" y="42"/>
                        </a:cubicBezTo>
                        <a:cubicBezTo>
                          <a:pt x="138" y="46"/>
                          <a:pt x="138" y="46"/>
                          <a:pt x="138" y="46"/>
                        </a:cubicBezTo>
                        <a:cubicBezTo>
                          <a:pt x="144" y="51"/>
                          <a:pt x="144" y="51"/>
                          <a:pt x="144" y="51"/>
                        </a:cubicBezTo>
                        <a:cubicBezTo>
                          <a:pt x="149" y="51"/>
                          <a:pt x="149" y="51"/>
                          <a:pt x="149" y="51"/>
                        </a:cubicBezTo>
                        <a:cubicBezTo>
                          <a:pt x="150" y="47"/>
                          <a:pt x="150" y="47"/>
                          <a:pt x="150" y="47"/>
                        </a:cubicBezTo>
                        <a:cubicBezTo>
                          <a:pt x="157" y="52"/>
                          <a:pt x="157" y="52"/>
                          <a:pt x="157" y="52"/>
                        </a:cubicBezTo>
                        <a:cubicBezTo>
                          <a:pt x="152" y="58"/>
                          <a:pt x="152" y="58"/>
                          <a:pt x="152" y="58"/>
                        </a:cubicBezTo>
                        <a:cubicBezTo>
                          <a:pt x="148" y="64"/>
                          <a:pt x="148" y="64"/>
                          <a:pt x="148" y="64"/>
                        </a:cubicBezTo>
                        <a:cubicBezTo>
                          <a:pt x="152" y="70"/>
                          <a:pt x="152" y="70"/>
                          <a:pt x="152" y="70"/>
                        </a:cubicBezTo>
                        <a:cubicBezTo>
                          <a:pt x="150" y="75"/>
                          <a:pt x="150" y="75"/>
                          <a:pt x="150" y="75"/>
                        </a:cubicBezTo>
                        <a:cubicBezTo>
                          <a:pt x="153" y="80"/>
                          <a:pt x="153" y="80"/>
                          <a:pt x="153" y="80"/>
                        </a:cubicBezTo>
                        <a:cubicBezTo>
                          <a:pt x="148" y="85"/>
                          <a:pt x="148" y="85"/>
                          <a:pt x="148" y="85"/>
                        </a:cubicBezTo>
                        <a:cubicBezTo>
                          <a:pt x="137" y="80"/>
                          <a:pt x="137" y="80"/>
                          <a:pt x="137" y="80"/>
                        </a:cubicBezTo>
                        <a:cubicBezTo>
                          <a:pt x="130" y="83"/>
                          <a:pt x="130" y="83"/>
                          <a:pt x="130" y="83"/>
                        </a:cubicBezTo>
                        <a:cubicBezTo>
                          <a:pt x="127" y="76"/>
                          <a:pt x="127" y="76"/>
                          <a:pt x="127" y="76"/>
                        </a:cubicBezTo>
                        <a:cubicBezTo>
                          <a:pt x="119" y="73"/>
                          <a:pt x="119" y="73"/>
                          <a:pt x="119" y="73"/>
                        </a:cubicBezTo>
                        <a:cubicBezTo>
                          <a:pt x="112" y="69"/>
                          <a:pt x="112" y="69"/>
                          <a:pt x="112" y="69"/>
                        </a:cubicBezTo>
                        <a:cubicBezTo>
                          <a:pt x="107" y="67"/>
                          <a:pt x="107" y="67"/>
                          <a:pt x="107" y="67"/>
                        </a:cubicBezTo>
                        <a:cubicBezTo>
                          <a:pt x="105" y="67"/>
                          <a:pt x="105" y="67"/>
                          <a:pt x="105" y="67"/>
                        </a:cubicBezTo>
                        <a:cubicBezTo>
                          <a:pt x="105" y="74"/>
                          <a:pt x="105" y="74"/>
                          <a:pt x="105" y="74"/>
                        </a:cubicBezTo>
                        <a:cubicBezTo>
                          <a:pt x="110" y="77"/>
                          <a:pt x="110" y="77"/>
                          <a:pt x="110" y="77"/>
                        </a:cubicBezTo>
                        <a:cubicBezTo>
                          <a:pt x="109" y="85"/>
                          <a:pt x="109" y="85"/>
                          <a:pt x="109" y="85"/>
                        </a:cubicBezTo>
                        <a:cubicBezTo>
                          <a:pt x="105" y="87"/>
                          <a:pt x="105" y="87"/>
                          <a:pt x="105" y="87"/>
                        </a:cubicBezTo>
                        <a:cubicBezTo>
                          <a:pt x="105" y="90"/>
                          <a:pt x="105" y="90"/>
                          <a:pt x="105" y="90"/>
                        </a:cubicBezTo>
                        <a:cubicBezTo>
                          <a:pt x="107" y="93"/>
                          <a:pt x="107" y="93"/>
                          <a:pt x="107" y="93"/>
                        </a:cubicBezTo>
                        <a:cubicBezTo>
                          <a:pt x="107" y="97"/>
                          <a:pt x="107" y="97"/>
                          <a:pt x="107" y="97"/>
                        </a:cubicBezTo>
                        <a:cubicBezTo>
                          <a:pt x="100" y="97"/>
                          <a:pt x="100" y="97"/>
                          <a:pt x="100" y="97"/>
                        </a:cubicBezTo>
                        <a:cubicBezTo>
                          <a:pt x="98" y="102"/>
                          <a:pt x="98" y="102"/>
                          <a:pt x="98" y="102"/>
                        </a:cubicBezTo>
                        <a:cubicBezTo>
                          <a:pt x="95" y="106"/>
                          <a:pt x="95" y="106"/>
                          <a:pt x="95" y="106"/>
                        </a:cubicBezTo>
                        <a:cubicBezTo>
                          <a:pt x="96" y="110"/>
                          <a:pt x="96" y="110"/>
                          <a:pt x="96" y="110"/>
                        </a:cubicBezTo>
                        <a:cubicBezTo>
                          <a:pt x="102" y="112"/>
                          <a:pt x="102" y="112"/>
                          <a:pt x="102" y="112"/>
                        </a:cubicBezTo>
                        <a:cubicBezTo>
                          <a:pt x="106" y="108"/>
                          <a:pt x="106" y="108"/>
                          <a:pt x="106" y="108"/>
                        </a:cubicBezTo>
                        <a:cubicBezTo>
                          <a:pt x="110" y="106"/>
                          <a:pt x="110" y="106"/>
                          <a:pt x="110" y="106"/>
                        </a:cubicBezTo>
                        <a:cubicBezTo>
                          <a:pt x="117" y="107"/>
                          <a:pt x="117" y="107"/>
                          <a:pt x="117" y="107"/>
                        </a:cubicBezTo>
                        <a:cubicBezTo>
                          <a:pt x="121" y="112"/>
                          <a:pt x="121" y="112"/>
                          <a:pt x="121" y="112"/>
                        </a:cubicBezTo>
                        <a:cubicBezTo>
                          <a:pt x="102" y="126"/>
                          <a:pt x="102" y="126"/>
                          <a:pt x="102" y="126"/>
                        </a:cubicBezTo>
                        <a:cubicBezTo>
                          <a:pt x="105" y="128"/>
                          <a:pt x="105" y="128"/>
                          <a:pt x="105" y="128"/>
                        </a:cubicBezTo>
                        <a:cubicBezTo>
                          <a:pt x="98" y="136"/>
                          <a:pt x="98" y="136"/>
                          <a:pt x="98" y="136"/>
                        </a:cubicBezTo>
                        <a:cubicBezTo>
                          <a:pt x="94" y="133"/>
                          <a:pt x="94" y="133"/>
                          <a:pt x="94" y="133"/>
                        </a:cubicBezTo>
                        <a:cubicBezTo>
                          <a:pt x="86" y="136"/>
                          <a:pt x="86" y="136"/>
                          <a:pt x="86" y="136"/>
                        </a:cubicBezTo>
                        <a:cubicBezTo>
                          <a:pt x="84" y="135"/>
                          <a:pt x="84" y="135"/>
                          <a:pt x="84" y="135"/>
                        </a:cubicBezTo>
                        <a:cubicBezTo>
                          <a:pt x="85" y="132"/>
                          <a:pt x="85" y="132"/>
                          <a:pt x="85" y="132"/>
                        </a:cubicBezTo>
                        <a:cubicBezTo>
                          <a:pt x="78" y="126"/>
                          <a:pt x="78" y="126"/>
                          <a:pt x="78" y="126"/>
                        </a:cubicBezTo>
                        <a:cubicBezTo>
                          <a:pt x="74" y="130"/>
                          <a:pt x="74" y="130"/>
                          <a:pt x="74" y="130"/>
                        </a:cubicBezTo>
                        <a:cubicBezTo>
                          <a:pt x="73" y="126"/>
                          <a:pt x="73" y="126"/>
                          <a:pt x="73" y="126"/>
                        </a:cubicBezTo>
                        <a:cubicBezTo>
                          <a:pt x="72" y="124"/>
                          <a:pt x="72" y="124"/>
                          <a:pt x="72" y="124"/>
                        </a:cubicBezTo>
                        <a:cubicBezTo>
                          <a:pt x="64" y="120"/>
                          <a:pt x="64" y="120"/>
                          <a:pt x="64" y="120"/>
                        </a:cubicBezTo>
                        <a:cubicBezTo>
                          <a:pt x="67" y="118"/>
                          <a:pt x="67" y="118"/>
                          <a:pt x="67" y="118"/>
                        </a:cubicBezTo>
                        <a:cubicBezTo>
                          <a:pt x="61" y="114"/>
                          <a:pt x="61" y="114"/>
                          <a:pt x="61" y="114"/>
                        </a:cubicBezTo>
                        <a:cubicBezTo>
                          <a:pt x="59" y="118"/>
                          <a:pt x="59" y="118"/>
                          <a:pt x="59" y="118"/>
                        </a:cubicBezTo>
                        <a:cubicBezTo>
                          <a:pt x="53" y="114"/>
                          <a:pt x="53" y="114"/>
                          <a:pt x="53" y="114"/>
                        </a:cubicBezTo>
                        <a:cubicBezTo>
                          <a:pt x="52" y="110"/>
                          <a:pt x="52" y="110"/>
                          <a:pt x="52" y="110"/>
                        </a:cubicBezTo>
                        <a:cubicBezTo>
                          <a:pt x="46" y="110"/>
                          <a:pt x="46" y="110"/>
                          <a:pt x="46" y="110"/>
                        </a:cubicBezTo>
                        <a:cubicBezTo>
                          <a:pt x="41" y="111"/>
                          <a:pt x="41" y="111"/>
                          <a:pt x="41" y="111"/>
                        </a:cubicBezTo>
                        <a:cubicBezTo>
                          <a:pt x="39" y="106"/>
                          <a:pt x="39" y="106"/>
                          <a:pt x="39" y="106"/>
                        </a:cubicBezTo>
                        <a:cubicBezTo>
                          <a:pt x="33" y="101"/>
                          <a:pt x="33" y="101"/>
                          <a:pt x="33" y="101"/>
                        </a:cubicBezTo>
                        <a:cubicBezTo>
                          <a:pt x="30" y="99"/>
                          <a:pt x="30" y="99"/>
                          <a:pt x="30" y="99"/>
                        </a:cubicBezTo>
                        <a:cubicBezTo>
                          <a:pt x="27" y="96"/>
                          <a:pt x="27" y="96"/>
                          <a:pt x="27" y="96"/>
                        </a:cubicBezTo>
                        <a:cubicBezTo>
                          <a:pt x="17" y="97"/>
                          <a:pt x="17" y="97"/>
                          <a:pt x="17" y="97"/>
                        </a:cubicBezTo>
                        <a:cubicBezTo>
                          <a:pt x="17" y="92"/>
                          <a:pt x="17" y="92"/>
                          <a:pt x="17" y="92"/>
                        </a:cubicBezTo>
                        <a:cubicBezTo>
                          <a:pt x="11" y="91"/>
                          <a:pt x="11" y="91"/>
                          <a:pt x="11" y="91"/>
                        </a:cubicBezTo>
                        <a:cubicBezTo>
                          <a:pt x="8" y="87"/>
                          <a:pt x="8" y="87"/>
                          <a:pt x="8" y="87"/>
                        </a:cubicBezTo>
                        <a:cubicBezTo>
                          <a:pt x="4" y="85"/>
                          <a:pt x="4" y="85"/>
                          <a:pt x="4" y="85"/>
                        </a:cubicBezTo>
                        <a:cubicBezTo>
                          <a:pt x="4" y="82"/>
                          <a:pt x="4" y="82"/>
                          <a:pt x="4" y="82"/>
                        </a:cubicBezTo>
                        <a:cubicBezTo>
                          <a:pt x="0" y="79"/>
                          <a:pt x="0" y="79"/>
                          <a:pt x="0" y="79"/>
                        </a:cubicBezTo>
                        <a:cubicBezTo>
                          <a:pt x="0" y="74"/>
                          <a:pt x="0" y="74"/>
                          <a:pt x="0" y="74"/>
                        </a:cubicBezTo>
                        <a:cubicBezTo>
                          <a:pt x="2" y="68"/>
                          <a:pt x="2" y="68"/>
                          <a:pt x="2" y="68"/>
                        </a:cubicBezTo>
                        <a:cubicBezTo>
                          <a:pt x="6" y="64"/>
                          <a:pt x="6" y="64"/>
                          <a:pt x="6" y="64"/>
                        </a:cubicBezTo>
                        <a:cubicBezTo>
                          <a:pt x="5" y="62"/>
                          <a:pt x="5" y="62"/>
                          <a:pt x="5" y="62"/>
                        </a:cubicBezTo>
                        <a:cubicBezTo>
                          <a:pt x="14" y="56"/>
                          <a:pt x="14" y="56"/>
                          <a:pt x="14" y="56"/>
                        </a:cubicBezTo>
                        <a:cubicBezTo>
                          <a:pt x="14" y="50"/>
                          <a:pt x="14" y="50"/>
                          <a:pt x="14" y="50"/>
                        </a:cubicBezTo>
                        <a:cubicBezTo>
                          <a:pt x="19" y="47"/>
                          <a:pt x="19" y="47"/>
                          <a:pt x="19" y="47"/>
                        </a:cubicBezTo>
                        <a:cubicBezTo>
                          <a:pt x="21" y="43"/>
                          <a:pt x="21" y="43"/>
                          <a:pt x="21" y="43"/>
                        </a:cubicBezTo>
                        <a:cubicBezTo>
                          <a:pt x="17" y="40"/>
                          <a:pt x="17" y="40"/>
                          <a:pt x="17" y="40"/>
                        </a:cubicBezTo>
                        <a:cubicBezTo>
                          <a:pt x="16" y="33"/>
                          <a:pt x="16" y="33"/>
                          <a:pt x="16" y="33"/>
                        </a:cubicBezTo>
                        <a:cubicBezTo>
                          <a:pt x="23" y="29"/>
                          <a:pt x="23" y="29"/>
                          <a:pt x="23" y="29"/>
                        </a:cubicBezTo>
                        <a:cubicBezTo>
                          <a:pt x="22" y="22"/>
                          <a:pt x="22" y="22"/>
                          <a:pt x="22" y="22"/>
                        </a:cubicBezTo>
                        <a:cubicBezTo>
                          <a:pt x="29" y="25"/>
                          <a:pt x="29" y="25"/>
                          <a:pt x="29" y="25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ubicBezTo>
                          <a:pt x="35" y="19"/>
                          <a:pt x="35" y="19"/>
                          <a:pt x="35" y="19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4" name="Freeform 181">
                    <a:extLst>
                      <a:ext uri="{FF2B5EF4-FFF2-40B4-BE49-F238E27FC236}">
                        <a16:creationId xmlns="" xmlns:a16="http://schemas.microsoft.com/office/drawing/2014/main" id="{17E9E753-C821-4535-8217-B0AB51A911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050801" y="8210854"/>
                    <a:ext cx="857791" cy="962244"/>
                  </a:xfrm>
                  <a:custGeom>
                    <a:avLst/>
                    <a:gdLst>
                      <a:gd name="T0" fmla="*/ 0 w 92"/>
                      <a:gd name="T1" fmla="*/ 40 h 103"/>
                      <a:gd name="T2" fmla="*/ 5 w 92"/>
                      <a:gd name="T3" fmla="*/ 33 h 103"/>
                      <a:gd name="T4" fmla="*/ 19 w 92"/>
                      <a:gd name="T5" fmla="*/ 31 h 103"/>
                      <a:gd name="T6" fmla="*/ 24 w 92"/>
                      <a:gd name="T7" fmla="*/ 24 h 103"/>
                      <a:gd name="T8" fmla="*/ 26 w 92"/>
                      <a:gd name="T9" fmla="*/ 18 h 103"/>
                      <a:gd name="T10" fmla="*/ 28 w 92"/>
                      <a:gd name="T11" fmla="*/ 10 h 103"/>
                      <a:gd name="T12" fmla="*/ 37 w 92"/>
                      <a:gd name="T13" fmla="*/ 6 h 103"/>
                      <a:gd name="T14" fmla="*/ 43 w 92"/>
                      <a:gd name="T15" fmla="*/ 2 h 103"/>
                      <a:gd name="T16" fmla="*/ 47 w 92"/>
                      <a:gd name="T17" fmla="*/ 4 h 103"/>
                      <a:gd name="T18" fmla="*/ 55 w 92"/>
                      <a:gd name="T19" fmla="*/ 4 h 103"/>
                      <a:gd name="T20" fmla="*/ 61 w 92"/>
                      <a:gd name="T21" fmla="*/ 8 h 103"/>
                      <a:gd name="T22" fmla="*/ 65 w 92"/>
                      <a:gd name="T23" fmla="*/ 4 h 103"/>
                      <a:gd name="T24" fmla="*/ 68 w 92"/>
                      <a:gd name="T25" fmla="*/ 7 h 103"/>
                      <a:gd name="T26" fmla="*/ 74 w 92"/>
                      <a:gd name="T27" fmla="*/ 10 h 103"/>
                      <a:gd name="T28" fmla="*/ 74 w 92"/>
                      <a:gd name="T29" fmla="*/ 16 h 103"/>
                      <a:gd name="T30" fmla="*/ 69 w 92"/>
                      <a:gd name="T31" fmla="*/ 15 h 103"/>
                      <a:gd name="T32" fmla="*/ 72 w 92"/>
                      <a:gd name="T33" fmla="*/ 22 h 103"/>
                      <a:gd name="T34" fmla="*/ 80 w 92"/>
                      <a:gd name="T35" fmla="*/ 33 h 103"/>
                      <a:gd name="T36" fmla="*/ 86 w 92"/>
                      <a:gd name="T37" fmla="*/ 44 h 103"/>
                      <a:gd name="T38" fmla="*/ 87 w 92"/>
                      <a:gd name="T39" fmla="*/ 62 h 103"/>
                      <a:gd name="T40" fmla="*/ 90 w 92"/>
                      <a:gd name="T41" fmla="*/ 76 h 103"/>
                      <a:gd name="T42" fmla="*/ 91 w 92"/>
                      <a:gd name="T43" fmla="*/ 87 h 103"/>
                      <a:gd name="T44" fmla="*/ 86 w 92"/>
                      <a:gd name="T45" fmla="*/ 97 h 103"/>
                      <a:gd name="T46" fmla="*/ 62 w 92"/>
                      <a:gd name="T47" fmla="*/ 103 h 103"/>
                      <a:gd name="T48" fmla="*/ 49 w 92"/>
                      <a:gd name="T49" fmla="*/ 97 h 103"/>
                      <a:gd name="T50" fmla="*/ 43 w 92"/>
                      <a:gd name="T51" fmla="*/ 84 h 103"/>
                      <a:gd name="T52" fmla="*/ 35 w 92"/>
                      <a:gd name="T53" fmla="*/ 74 h 103"/>
                      <a:gd name="T54" fmla="*/ 30 w 92"/>
                      <a:gd name="T55" fmla="*/ 62 h 103"/>
                      <a:gd name="T56" fmla="*/ 28 w 92"/>
                      <a:gd name="T57" fmla="*/ 53 h 103"/>
                      <a:gd name="T58" fmla="*/ 26 w 92"/>
                      <a:gd name="T59" fmla="*/ 50 h 103"/>
                      <a:gd name="T60" fmla="*/ 24 w 92"/>
                      <a:gd name="T61" fmla="*/ 62 h 103"/>
                      <a:gd name="T62" fmla="*/ 24 w 92"/>
                      <a:gd name="T63" fmla="*/ 63 h 103"/>
                      <a:gd name="T64" fmla="*/ 13 w 92"/>
                      <a:gd name="T65" fmla="*/ 59 h 103"/>
                      <a:gd name="T66" fmla="*/ 10 w 92"/>
                      <a:gd name="T67" fmla="*/ 56 h 103"/>
                      <a:gd name="T68" fmla="*/ 12 w 92"/>
                      <a:gd name="T69" fmla="*/ 48 h 103"/>
                      <a:gd name="T70" fmla="*/ 0 w 92"/>
                      <a:gd name="T71" fmla="*/ 40 h 103"/>
                      <a:gd name="T72" fmla="*/ 0 w 92"/>
                      <a:gd name="T73" fmla="*/ 40 h 10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92" h="103">
                        <a:moveTo>
                          <a:pt x="0" y="40"/>
                        </a:moveTo>
                        <a:cubicBezTo>
                          <a:pt x="2" y="37"/>
                          <a:pt x="4" y="34"/>
                          <a:pt x="5" y="33"/>
                        </a:cubicBezTo>
                        <a:cubicBezTo>
                          <a:pt x="7" y="29"/>
                          <a:pt x="14" y="31"/>
                          <a:pt x="19" y="31"/>
                        </a:cubicBezTo>
                        <a:cubicBezTo>
                          <a:pt x="25" y="31"/>
                          <a:pt x="24" y="27"/>
                          <a:pt x="24" y="24"/>
                        </a:cubicBezTo>
                        <a:cubicBezTo>
                          <a:pt x="24" y="22"/>
                          <a:pt x="27" y="20"/>
                          <a:pt x="26" y="18"/>
                        </a:cubicBezTo>
                        <a:cubicBezTo>
                          <a:pt x="24" y="15"/>
                          <a:pt x="26" y="12"/>
                          <a:pt x="28" y="10"/>
                        </a:cubicBezTo>
                        <a:cubicBezTo>
                          <a:pt x="31" y="9"/>
                          <a:pt x="33" y="6"/>
                          <a:pt x="37" y="6"/>
                        </a:cubicBezTo>
                        <a:cubicBezTo>
                          <a:pt x="41" y="5"/>
                          <a:pt x="40" y="4"/>
                          <a:pt x="43" y="2"/>
                        </a:cubicBezTo>
                        <a:cubicBezTo>
                          <a:pt x="46" y="0"/>
                          <a:pt x="47" y="4"/>
                          <a:pt x="47" y="4"/>
                        </a:cubicBezTo>
                        <a:cubicBezTo>
                          <a:pt x="47" y="4"/>
                          <a:pt x="52" y="7"/>
                          <a:pt x="55" y="4"/>
                        </a:cubicBezTo>
                        <a:cubicBezTo>
                          <a:pt x="57" y="2"/>
                          <a:pt x="59" y="8"/>
                          <a:pt x="61" y="8"/>
                        </a:cubicBezTo>
                        <a:cubicBezTo>
                          <a:pt x="62" y="8"/>
                          <a:pt x="65" y="6"/>
                          <a:pt x="65" y="4"/>
                        </a:cubicBezTo>
                        <a:cubicBezTo>
                          <a:pt x="67" y="6"/>
                          <a:pt x="65" y="8"/>
                          <a:pt x="68" y="7"/>
                        </a:cubicBezTo>
                        <a:cubicBezTo>
                          <a:pt x="72" y="7"/>
                          <a:pt x="74" y="7"/>
                          <a:pt x="74" y="10"/>
                        </a:cubicBezTo>
                        <a:cubicBezTo>
                          <a:pt x="76" y="12"/>
                          <a:pt x="77" y="16"/>
                          <a:pt x="74" y="16"/>
                        </a:cubicBezTo>
                        <a:cubicBezTo>
                          <a:pt x="72" y="15"/>
                          <a:pt x="71" y="14"/>
                          <a:pt x="69" y="15"/>
                        </a:cubicBezTo>
                        <a:cubicBezTo>
                          <a:pt x="68" y="16"/>
                          <a:pt x="71" y="20"/>
                          <a:pt x="72" y="22"/>
                        </a:cubicBezTo>
                        <a:cubicBezTo>
                          <a:pt x="74" y="25"/>
                          <a:pt x="75" y="31"/>
                          <a:pt x="80" y="33"/>
                        </a:cubicBezTo>
                        <a:cubicBezTo>
                          <a:pt x="84" y="36"/>
                          <a:pt x="86" y="41"/>
                          <a:pt x="86" y="44"/>
                        </a:cubicBezTo>
                        <a:cubicBezTo>
                          <a:pt x="85" y="47"/>
                          <a:pt x="86" y="58"/>
                          <a:pt x="87" y="62"/>
                        </a:cubicBezTo>
                        <a:cubicBezTo>
                          <a:pt x="87" y="66"/>
                          <a:pt x="87" y="70"/>
                          <a:pt x="90" y="76"/>
                        </a:cubicBezTo>
                        <a:cubicBezTo>
                          <a:pt x="92" y="81"/>
                          <a:pt x="92" y="85"/>
                          <a:pt x="91" y="87"/>
                        </a:cubicBezTo>
                        <a:cubicBezTo>
                          <a:pt x="90" y="89"/>
                          <a:pt x="87" y="95"/>
                          <a:pt x="86" y="97"/>
                        </a:cubicBezTo>
                        <a:cubicBezTo>
                          <a:pt x="84" y="101"/>
                          <a:pt x="68" y="103"/>
                          <a:pt x="62" y="103"/>
                        </a:cubicBezTo>
                        <a:cubicBezTo>
                          <a:pt x="57" y="103"/>
                          <a:pt x="52" y="100"/>
                          <a:pt x="49" y="97"/>
                        </a:cubicBezTo>
                        <a:cubicBezTo>
                          <a:pt x="46" y="94"/>
                          <a:pt x="46" y="87"/>
                          <a:pt x="43" y="84"/>
                        </a:cubicBezTo>
                        <a:cubicBezTo>
                          <a:pt x="40" y="80"/>
                          <a:pt x="34" y="78"/>
                          <a:pt x="35" y="74"/>
                        </a:cubicBezTo>
                        <a:cubicBezTo>
                          <a:pt x="35" y="70"/>
                          <a:pt x="31" y="65"/>
                          <a:pt x="30" y="62"/>
                        </a:cubicBezTo>
                        <a:cubicBezTo>
                          <a:pt x="28" y="59"/>
                          <a:pt x="29" y="56"/>
                          <a:pt x="28" y="53"/>
                        </a:cubicBezTo>
                        <a:cubicBezTo>
                          <a:pt x="27" y="50"/>
                          <a:pt x="27" y="47"/>
                          <a:pt x="26" y="50"/>
                        </a:cubicBezTo>
                        <a:cubicBezTo>
                          <a:pt x="24" y="53"/>
                          <a:pt x="26" y="58"/>
                          <a:pt x="24" y="62"/>
                        </a:cubicBezTo>
                        <a:cubicBezTo>
                          <a:pt x="24" y="62"/>
                          <a:pt x="24" y="62"/>
                          <a:pt x="24" y="63"/>
                        </a:cubicBezTo>
                        <a:cubicBezTo>
                          <a:pt x="13" y="59"/>
                          <a:pt x="13" y="59"/>
                          <a:pt x="13" y="59"/>
                        </a:cubicBezTo>
                        <a:cubicBezTo>
                          <a:pt x="10" y="56"/>
                          <a:pt x="10" y="56"/>
                          <a:pt x="10" y="56"/>
                        </a:cubicBezTo>
                        <a:cubicBezTo>
                          <a:pt x="12" y="48"/>
                          <a:pt x="12" y="48"/>
                          <a:pt x="12" y="48"/>
                        </a:cubicBezTo>
                        <a:cubicBezTo>
                          <a:pt x="0" y="40"/>
                          <a:pt x="0" y="40"/>
                          <a:pt x="0" y="40"/>
                        </a:cubicBezTo>
                        <a:cubicBezTo>
                          <a:pt x="0" y="40"/>
                          <a:pt x="0" y="40"/>
                          <a:pt x="0" y="40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5" name="Freeform 182">
                    <a:extLst>
                      <a:ext uri="{FF2B5EF4-FFF2-40B4-BE49-F238E27FC236}">
                        <a16:creationId xmlns="" xmlns:a16="http://schemas.microsoft.com/office/drawing/2014/main" id="{065D4849-91CE-4028-8B15-138EE7DFFB8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21496" y="9638413"/>
                    <a:ext cx="1237624" cy="905269"/>
                  </a:xfrm>
                  <a:custGeom>
                    <a:avLst/>
                    <a:gdLst>
                      <a:gd name="T0" fmla="*/ 368 w 391"/>
                      <a:gd name="T1" fmla="*/ 245 h 286"/>
                      <a:gd name="T2" fmla="*/ 344 w 391"/>
                      <a:gd name="T3" fmla="*/ 245 h 286"/>
                      <a:gd name="T4" fmla="*/ 350 w 391"/>
                      <a:gd name="T5" fmla="*/ 269 h 286"/>
                      <a:gd name="T6" fmla="*/ 344 w 391"/>
                      <a:gd name="T7" fmla="*/ 283 h 286"/>
                      <a:gd name="T8" fmla="*/ 318 w 391"/>
                      <a:gd name="T9" fmla="*/ 283 h 286"/>
                      <a:gd name="T10" fmla="*/ 294 w 391"/>
                      <a:gd name="T11" fmla="*/ 286 h 286"/>
                      <a:gd name="T12" fmla="*/ 259 w 391"/>
                      <a:gd name="T13" fmla="*/ 257 h 286"/>
                      <a:gd name="T14" fmla="*/ 238 w 391"/>
                      <a:gd name="T15" fmla="*/ 233 h 286"/>
                      <a:gd name="T16" fmla="*/ 203 w 391"/>
                      <a:gd name="T17" fmla="*/ 210 h 286"/>
                      <a:gd name="T18" fmla="*/ 168 w 391"/>
                      <a:gd name="T19" fmla="*/ 210 h 286"/>
                      <a:gd name="T20" fmla="*/ 120 w 391"/>
                      <a:gd name="T21" fmla="*/ 201 h 286"/>
                      <a:gd name="T22" fmla="*/ 112 w 391"/>
                      <a:gd name="T23" fmla="*/ 165 h 286"/>
                      <a:gd name="T24" fmla="*/ 76 w 391"/>
                      <a:gd name="T25" fmla="*/ 154 h 286"/>
                      <a:gd name="T26" fmla="*/ 50 w 391"/>
                      <a:gd name="T27" fmla="*/ 127 h 286"/>
                      <a:gd name="T28" fmla="*/ 17 w 391"/>
                      <a:gd name="T29" fmla="*/ 124 h 286"/>
                      <a:gd name="T30" fmla="*/ 14 w 391"/>
                      <a:gd name="T31" fmla="*/ 97 h 286"/>
                      <a:gd name="T32" fmla="*/ 8 w 391"/>
                      <a:gd name="T33" fmla="*/ 74 h 286"/>
                      <a:gd name="T34" fmla="*/ 20 w 391"/>
                      <a:gd name="T35" fmla="*/ 71 h 286"/>
                      <a:gd name="T36" fmla="*/ 64 w 391"/>
                      <a:gd name="T37" fmla="*/ 30 h 286"/>
                      <a:gd name="T38" fmla="*/ 94 w 391"/>
                      <a:gd name="T39" fmla="*/ 6 h 286"/>
                      <a:gd name="T40" fmla="*/ 120 w 391"/>
                      <a:gd name="T41" fmla="*/ 3 h 286"/>
                      <a:gd name="T42" fmla="*/ 147 w 391"/>
                      <a:gd name="T43" fmla="*/ 6 h 286"/>
                      <a:gd name="T44" fmla="*/ 176 w 391"/>
                      <a:gd name="T45" fmla="*/ 6 h 286"/>
                      <a:gd name="T46" fmla="*/ 179 w 391"/>
                      <a:gd name="T47" fmla="*/ 44 h 286"/>
                      <a:gd name="T48" fmla="*/ 173 w 391"/>
                      <a:gd name="T49" fmla="*/ 74 h 286"/>
                      <a:gd name="T50" fmla="*/ 185 w 391"/>
                      <a:gd name="T51" fmla="*/ 92 h 286"/>
                      <a:gd name="T52" fmla="*/ 203 w 391"/>
                      <a:gd name="T53" fmla="*/ 112 h 286"/>
                      <a:gd name="T54" fmla="*/ 223 w 391"/>
                      <a:gd name="T55" fmla="*/ 127 h 286"/>
                      <a:gd name="T56" fmla="*/ 262 w 391"/>
                      <a:gd name="T57" fmla="*/ 136 h 286"/>
                      <a:gd name="T58" fmla="*/ 288 w 391"/>
                      <a:gd name="T59" fmla="*/ 154 h 286"/>
                      <a:gd name="T60" fmla="*/ 309 w 391"/>
                      <a:gd name="T61" fmla="*/ 165 h 286"/>
                      <a:gd name="T62" fmla="*/ 330 w 391"/>
                      <a:gd name="T63" fmla="*/ 177 h 286"/>
                      <a:gd name="T64" fmla="*/ 353 w 391"/>
                      <a:gd name="T65" fmla="*/ 177 h 286"/>
                      <a:gd name="T66" fmla="*/ 362 w 391"/>
                      <a:gd name="T67" fmla="*/ 195 h 286"/>
                      <a:gd name="T68" fmla="*/ 388 w 391"/>
                      <a:gd name="T69" fmla="*/ 215 h 286"/>
                      <a:gd name="T70" fmla="*/ 391 w 391"/>
                      <a:gd name="T71" fmla="*/ 224 h 28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391" h="286">
                        <a:moveTo>
                          <a:pt x="391" y="224"/>
                        </a:moveTo>
                        <a:lnTo>
                          <a:pt x="368" y="245"/>
                        </a:lnTo>
                        <a:lnTo>
                          <a:pt x="353" y="239"/>
                        </a:lnTo>
                        <a:lnTo>
                          <a:pt x="344" y="245"/>
                        </a:lnTo>
                        <a:lnTo>
                          <a:pt x="359" y="260"/>
                        </a:lnTo>
                        <a:lnTo>
                          <a:pt x="350" y="269"/>
                        </a:lnTo>
                        <a:lnTo>
                          <a:pt x="350" y="277"/>
                        </a:lnTo>
                        <a:lnTo>
                          <a:pt x="344" y="283"/>
                        </a:lnTo>
                        <a:lnTo>
                          <a:pt x="327" y="269"/>
                        </a:lnTo>
                        <a:lnTo>
                          <a:pt x="318" y="283"/>
                        </a:lnTo>
                        <a:lnTo>
                          <a:pt x="303" y="280"/>
                        </a:lnTo>
                        <a:lnTo>
                          <a:pt x="294" y="286"/>
                        </a:lnTo>
                        <a:lnTo>
                          <a:pt x="282" y="269"/>
                        </a:lnTo>
                        <a:lnTo>
                          <a:pt x="259" y="257"/>
                        </a:lnTo>
                        <a:lnTo>
                          <a:pt x="253" y="248"/>
                        </a:lnTo>
                        <a:lnTo>
                          <a:pt x="238" y="233"/>
                        </a:lnTo>
                        <a:lnTo>
                          <a:pt x="221" y="230"/>
                        </a:lnTo>
                        <a:lnTo>
                          <a:pt x="203" y="210"/>
                        </a:lnTo>
                        <a:lnTo>
                          <a:pt x="191" y="215"/>
                        </a:lnTo>
                        <a:lnTo>
                          <a:pt x="168" y="210"/>
                        </a:lnTo>
                        <a:lnTo>
                          <a:pt x="141" y="218"/>
                        </a:lnTo>
                        <a:lnTo>
                          <a:pt x="120" y="201"/>
                        </a:lnTo>
                        <a:lnTo>
                          <a:pt x="120" y="177"/>
                        </a:lnTo>
                        <a:lnTo>
                          <a:pt x="112" y="165"/>
                        </a:lnTo>
                        <a:lnTo>
                          <a:pt x="103" y="171"/>
                        </a:lnTo>
                        <a:lnTo>
                          <a:pt x="76" y="154"/>
                        </a:lnTo>
                        <a:lnTo>
                          <a:pt x="50" y="154"/>
                        </a:lnTo>
                        <a:lnTo>
                          <a:pt x="50" y="127"/>
                        </a:lnTo>
                        <a:lnTo>
                          <a:pt x="20" y="127"/>
                        </a:lnTo>
                        <a:lnTo>
                          <a:pt x="17" y="124"/>
                        </a:lnTo>
                        <a:lnTo>
                          <a:pt x="23" y="112"/>
                        </a:lnTo>
                        <a:lnTo>
                          <a:pt x="14" y="97"/>
                        </a:lnTo>
                        <a:lnTo>
                          <a:pt x="0" y="92"/>
                        </a:lnTo>
                        <a:lnTo>
                          <a:pt x="8" y="74"/>
                        </a:lnTo>
                        <a:lnTo>
                          <a:pt x="8" y="71"/>
                        </a:lnTo>
                        <a:lnTo>
                          <a:pt x="20" y="71"/>
                        </a:lnTo>
                        <a:lnTo>
                          <a:pt x="44" y="68"/>
                        </a:lnTo>
                        <a:lnTo>
                          <a:pt x="64" y="30"/>
                        </a:lnTo>
                        <a:lnTo>
                          <a:pt x="85" y="21"/>
                        </a:lnTo>
                        <a:lnTo>
                          <a:pt x="94" y="6"/>
                        </a:lnTo>
                        <a:lnTo>
                          <a:pt x="106" y="12"/>
                        </a:lnTo>
                        <a:lnTo>
                          <a:pt x="120" y="3"/>
                        </a:lnTo>
                        <a:lnTo>
                          <a:pt x="141" y="0"/>
                        </a:lnTo>
                        <a:lnTo>
                          <a:pt x="147" y="6"/>
                        </a:lnTo>
                        <a:lnTo>
                          <a:pt x="159" y="6"/>
                        </a:lnTo>
                        <a:lnTo>
                          <a:pt x="176" y="6"/>
                        </a:lnTo>
                        <a:lnTo>
                          <a:pt x="191" y="30"/>
                        </a:lnTo>
                        <a:lnTo>
                          <a:pt x="179" y="44"/>
                        </a:lnTo>
                        <a:lnTo>
                          <a:pt x="173" y="59"/>
                        </a:lnTo>
                        <a:lnTo>
                          <a:pt x="173" y="74"/>
                        </a:lnTo>
                        <a:lnTo>
                          <a:pt x="185" y="83"/>
                        </a:lnTo>
                        <a:lnTo>
                          <a:pt x="185" y="92"/>
                        </a:lnTo>
                        <a:lnTo>
                          <a:pt x="194" y="97"/>
                        </a:lnTo>
                        <a:lnTo>
                          <a:pt x="203" y="112"/>
                        </a:lnTo>
                        <a:lnTo>
                          <a:pt x="223" y="112"/>
                        </a:lnTo>
                        <a:lnTo>
                          <a:pt x="223" y="127"/>
                        </a:lnTo>
                        <a:lnTo>
                          <a:pt x="250" y="124"/>
                        </a:lnTo>
                        <a:lnTo>
                          <a:pt x="262" y="136"/>
                        </a:lnTo>
                        <a:lnTo>
                          <a:pt x="271" y="139"/>
                        </a:lnTo>
                        <a:lnTo>
                          <a:pt x="288" y="154"/>
                        </a:lnTo>
                        <a:lnTo>
                          <a:pt x="294" y="168"/>
                        </a:lnTo>
                        <a:lnTo>
                          <a:pt x="309" y="165"/>
                        </a:lnTo>
                        <a:lnTo>
                          <a:pt x="324" y="165"/>
                        </a:lnTo>
                        <a:lnTo>
                          <a:pt x="330" y="177"/>
                        </a:lnTo>
                        <a:lnTo>
                          <a:pt x="347" y="189"/>
                        </a:lnTo>
                        <a:lnTo>
                          <a:pt x="353" y="177"/>
                        </a:lnTo>
                        <a:lnTo>
                          <a:pt x="371" y="189"/>
                        </a:lnTo>
                        <a:lnTo>
                          <a:pt x="362" y="195"/>
                        </a:lnTo>
                        <a:lnTo>
                          <a:pt x="385" y="207"/>
                        </a:lnTo>
                        <a:lnTo>
                          <a:pt x="388" y="215"/>
                        </a:lnTo>
                        <a:lnTo>
                          <a:pt x="391" y="224"/>
                        </a:lnTo>
                        <a:lnTo>
                          <a:pt x="391" y="224"/>
                        </a:lnTo>
                        <a:lnTo>
                          <a:pt x="391" y="224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6" name="Freeform 183">
                    <a:extLst>
                      <a:ext uri="{FF2B5EF4-FFF2-40B4-BE49-F238E27FC236}">
                        <a16:creationId xmlns="" xmlns:a16="http://schemas.microsoft.com/office/drawing/2014/main" id="{74956407-2960-4A19-86EF-E560659C739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24535" y="9198428"/>
                    <a:ext cx="699529" cy="664708"/>
                  </a:xfrm>
                  <a:custGeom>
                    <a:avLst/>
                    <a:gdLst>
                      <a:gd name="T0" fmla="*/ 12 w 75"/>
                      <a:gd name="T1" fmla="*/ 12 h 71"/>
                      <a:gd name="T2" fmla="*/ 15 w 75"/>
                      <a:gd name="T3" fmla="*/ 10 h 71"/>
                      <a:gd name="T4" fmla="*/ 23 w 75"/>
                      <a:gd name="T5" fmla="*/ 13 h 71"/>
                      <a:gd name="T6" fmla="*/ 28 w 75"/>
                      <a:gd name="T7" fmla="*/ 16 h 71"/>
                      <a:gd name="T8" fmla="*/ 30 w 75"/>
                      <a:gd name="T9" fmla="*/ 18 h 71"/>
                      <a:gd name="T10" fmla="*/ 28 w 75"/>
                      <a:gd name="T11" fmla="*/ 22 h 71"/>
                      <a:gd name="T12" fmla="*/ 34 w 75"/>
                      <a:gd name="T13" fmla="*/ 27 h 71"/>
                      <a:gd name="T14" fmla="*/ 39 w 75"/>
                      <a:gd name="T15" fmla="*/ 22 h 71"/>
                      <a:gd name="T16" fmla="*/ 35 w 75"/>
                      <a:gd name="T17" fmla="*/ 17 h 71"/>
                      <a:gd name="T18" fmla="*/ 34 w 75"/>
                      <a:gd name="T19" fmla="*/ 16 h 71"/>
                      <a:gd name="T20" fmla="*/ 30 w 75"/>
                      <a:gd name="T21" fmla="*/ 10 h 71"/>
                      <a:gd name="T22" fmla="*/ 30 w 75"/>
                      <a:gd name="T23" fmla="*/ 2 h 71"/>
                      <a:gd name="T24" fmla="*/ 27 w 75"/>
                      <a:gd name="T25" fmla="*/ 0 h 71"/>
                      <a:gd name="T26" fmla="*/ 51 w 75"/>
                      <a:gd name="T27" fmla="*/ 0 h 71"/>
                      <a:gd name="T28" fmla="*/ 51 w 75"/>
                      <a:gd name="T29" fmla="*/ 0 h 71"/>
                      <a:gd name="T30" fmla="*/ 51 w 75"/>
                      <a:gd name="T31" fmla="*/ 9 h 71"/>
                      <a:gd name="T32" fmla="*/ 63 w 75"/>
                      <a:gd name="T33" fmla="*/ 39 h 71"/>
                      <a:gd name="T34" fmla="*/ 69 w 75"/>
                      <a:gd name="T35" fmla="*/ 42 h 71"/>
                      <a:gd name="T36" fmla="*/ 75 w 75"/>
                      <a:gd name="T37" fmla="*/ 58 h 71"/>
                      <a:gd name="T38" fmla="*/ 68 w 75"/>
                      <a:gd name="T39" fmla="*/ 70 h 71"/>
                      <a:gd name="T40" fmla="*/ 60 w 75"/>
                      <a:gd name="T41" fmla="*/ 71 h 71"/>
                      <a:gd name="T42" fmla="*/ 56 w 75"/>
                      <a:gd name="T43" fmla="*/ 71 h 71"/>
                      <a:gd name="T44" fmla="*/ 54 w 75"/>
                      <a:gd name="T45" fmla="*/ 66 h 71"/>
                      <a:gd name="T46" fmla="*/ 48 w 75"/>
                      <a:gd name="T47" fmla="*/ 64 h 71"/>
                      <a:gd name="T48" fmla="*/ 51 w 75"/>
                      <a:gd name="T49" fmla="*/ 58 h 71"/>
                      <a:gd name="T50" fmla="*/ 48 w 75"/>
                      <a:gd name="T51" fmla="*/ 56 h 71"/>
                      <a:gd name="T52" fmla="*/ 48 w 75"/>
                      <a:gd name="T53" fmla="*/ 54 h 71"/>
                      <a:gd name="T54" fmla="*/ 43 w 75"/>
                      <a:gd name="T55" fmla="*/ 54 h 71"/>
                      <a:gd name="T56" fmla="*/ 42 w 75"/>
                      <a:gd name="T57" fmla="*/ 55 h 71"/>
                      <a:gd name="T58" fmla="*/ 39 w 75"/>
                      <a:gd name="T59" fmla="*/ 53 h 71"/>
                      <a:gd name="T60" fmla="*/ 41 w 75"/>
                      <a:gd name="T61" fmla="*/ 48 h 71"/>
                      <a:gd name="T62" fmla="*/ 35 w 75"/>
                      <a:gd name="T63" fmla="*/ 44 h 71"/>
                      <a:gd name="T64" fmla="*/ 32 w 75"/>
                      <a:gd name="T65" fmla="*/ 46 h 71"/>
                      <a:gd name="T66" fmla="*/ 29 w 75"/>
                      <a:gd name="T67" fmla="*/ 46 h 71"/>
                      <a:gd name="T68" fmla="*/ 24 w 75"/>
                      <a:gd name="T69" fmla="*/ 44 h 71"/>
                      <a:gd name="T70" fmla="*/ 16 w 75"/>
                      <a:gd name="T71" fmla="*/ 44 h 71"/>
                      <a:gd name="T72" fmla="*/ 15 w 75"/>
                      <a:gd name="T73" fmla="*/ 41 h 71"/>
                      <a:gd name="T74" fmla="*/ 11 w 75"/>
                      <a:gd name="T75" fmla="*/ 44 h 71"/>
                      <a:gd name="T76" fmla="*/ 7 w 75"/>
                      <a:gd name="T77" fmla="*/ 43 h 71"/>
                      <a:gd name="T78" fmla="*/ 7 w 75"/>
                      <a:gd name="T79" fmla="*/ 43 h 71"/>
                      <a:gd name="T80" fmla="*/ 5 w 75"/>
                      <a:gd name="T81" fmla="*/ 38 h 71"/>
                      <a:gd name="T82" fmla="*/ 7 w 75"/>
                      <a:gd name="T83" fmla="*/ 34 h 71"/>
                      <a:gd name="T84" fmla="*/ 6 w 75"/>
                      <a:gd name="T85" fmla="*/ 29 h 71"/>
                      <a:gd name="T86" fmla="*/ 2 w 75"/>
                      <a:gd name="T87" fmla="*/ 24 h 71"/>
                      <a:gd name="T88" fmla="*/ 3 w 75"/>
                      <a:gd name="T89" fmla="*/ 21 h 71"/>
                      <a:gd name="T90" fmla="*/ 0 w 75"/>
                      <a:gd name="T91" fmla="*/ 19 h 71"/>
                      <a:gd name="T92" fmla="*/ 12 w 75"/>
                      <a:gd name="T93" fmla="*/ 18 h 71"/>
                      <a:gd name="T94" fmla="*/ 12 w 75"/>
                      <a:gd name="T95" fmla="*/ 12 h 7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75" h="71">
                        <a:moveTo>
                          <a:pt x="12" y="12"/>
                        </a:moveTo>
                        <a:cubicBezTo>
                          <a:pt x="14" y="12"/>
                          <a:pt x="14" y="11"/>
                          <a:pt x="15" y="10"/>
                        </a:cubicBezTo>
                        <a:cubicBezTo>
                          <a:pt x="17" y="8"/>
                          <a:pt x="22" y="11"/>
                          <a:pt x="23" y="13"/>
                        </a:cubicBezTo>
                        <a:cubicBezTo>
                          <a:pt x="24" y="16"/>
                          <a:pt x="27" y="15"/>
                          <a:pt x="28" y="16"/>
                        </a:cubicBezTo>
                        <a:cubicBezTo>
                          <a:pt x="29" y="16"/>
                          <a:pt x="30" y="17"/>
                          <a:pt x="30" y="18"/>
                        </a:cubicBezTo>
                        <a:cubicBezTo>
                          <a:pt x="30" y="19"/>
                          <a:pt x="28" y="21"/>
                          <a:pt x="28" y="22"/>
                        </a:cubicBezTo>
                        <a:cubicBezTo>
                          <a:pt x="28" y="25"/>
                          <a:pt x="31" y="27"/>
                          <a:pt x="34" y="27"/>
                        </a:cubicBezTo>
                        <a:cubicBezTo>
                          <a:pt x="37" y="27"/>
                          <a:pt x="39" y="25"/>
                          <a:pt x="39" y="22"/>
                        </a:cubicBezTo>
                        <a:cubicBezTo>
                          <a:pt x="39" y="20"/>
                          <a:pt x="37" y="17"/>
                          <a:pt x="35" y="17"/>
                        </a:cubicBezTo>
                        <a:cubicBezTo>
                          <a:pt x="34" y="16"/>
                          <a:pt x="34" y="16"/>
                          <a:pt x="34" y="16"/>
                        </a:cubicBezTo>
                        <a:cubicBezTo>
                          <a:pt x="30" y="13"/>
                          <a:pt x="30" y="12"/>
                          <a:pt x="30" y="10"/>
                        </a:cubicBezTo>
                        <a:cubicBezTo>
                          <a:pt x="31" y="7"/>
                          <a:pt x="36" y="6"/>
                          <a:pt x="30" y="2"/>
                        </a:cubicBezTo>
                        <a:cubicBezTo>
                          <a:pt x="28" y="2"/>
                          <a:pt x="27" y="1"/>
                          <a:pt x="27" y="0"/>
                        </a:cubicBezTo>
                        <a:cubicBezTo>
                          <a:pt x="35" y="0"/>
                          <a:pt x="45" y="0"/>
                          <a:pt x="51" y="0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1" y="9"/>
                          <a:pt x="51" y="9"/>
                          <a:pt x="51" y="9"/>
                        </a:cubicBezTo>
                        <a:cubicBezTo>
                          <a:pt x="63" y="39"/>
                          <a:pt x="63" y="39"/>
                          <a:pt x="63" y="39"/>
                        </a:cubicBezTo>
                        <a:cubicBezTo>
                          <a:pt x="69" y="42"/>
                          <a:pt x="69" y="42"/>
                          <a:pt x="69" y="42"/>
                        </a:cubicBezTo>
                        <a:cubicBezTo>
                          <a:pt x="75" y="58"/>
                          <a:pt x="75" y="58"/>
                          <a:pt x="75" y="58"/>
                        </a:cubicBezTo>
                        <a:cubicBezTo>
                          <a:pt x="68" y="70"/>
                          <a:pt x="68" y="70"/>
                          <a:pt x="68" y="70"/>
                        </a:cubicBezTo>
                        <a:cubicBezTo>
                          <a:pt x="60" y="71"/>
                          <a:pt x="60" y="71"/>
                          <a:pt x="60" y="71"/>
                        </a:cubicBezTo>
                        <a:cubicBezTo>
                          <a:pt x="56" y="71"/>
                          <a:pt x="56" y="71"/>
                          <a:pt x="56" y="71"/>
                        </a:cubicBezTo>
                        <a:cubicBezTo>
                          <a:pt x="54" y="66"/>
                          <a:pt x="54" y="66"/>
                          <a:pt x="54" y="66"/>
                        </a:cubicBezTo>
                        <a:cubicBezTo>
                          <a:pt x="48" y="64"/>
                          <a:pt x="48" y="64"/>
                          <a:pt x="48" y="64"/>
                        </a:cubicBezTo>
                        <a:cubicBezTo>
                          <a:pt x="51" y="58"/>
                          <a:pt x="51" y="58"/>
                          <a:pt x="51" y="58"/>
                        </a:cubicBezTo>
                        <a:cubicBezTo>
                          <a:pt x="48" y="56"/>
                          <a:pt x="48" y="56"/>
                          <a:pt x="48" y="56"/>
                        </a:cubicBezTo>
                        <a:cubicBezTo>
                          <a:pt x="48" y="54"/>
                          <a:pt x="48" y="54"/>
                          <a:pt x="48" y="54"/>
                        </a:cubicBezTo>
                        <a:cubicBezTo>
                          <a:pt x="43" y="54"/>
                          <a:pt x="43" y="54"/>
                          <a:pt x="43" y="54"/>
                        </a:cubicBezTo>
                        <a:cubicBezTo>
                          <a:pt x="42" y="55"/>
                          <a:pt x="42" y="55"/>
                          <a:pt x="42" y="55"/>
                        </a:cubicBezTo>
                        <a:cubicBezTo>
                          <a:pt x="39" y="53"/>
                          <a:pt x="39" y="53"/>
                          <a:pt x="39" y="53"/>
                        </a:cubicBezTo>
                        <a:cubicBezTo>
                          <a:pt x="41" y="48"/>
                          <a:pt x="41" y="48"/>
                          <a:pt x="41" y="48"/>
                        </a:cubicBezTo>
                        <a:cubicBezTo>
                          <a:pt x="35" y="44"/>
                          <a:pt x="35" y="44"/>
                          <a:pt x="35" y="44"/>
                        </a:cubicBezTo>
                        <a:cubicBezTo>
                          <a:pt x="32" y="46"/>
                          <a:pt x="32" y="46"/>
                          <a:pt x="32" y="46"/>
                        </a:cubicBezTo>
                        <a:cubicBezTo>
                          <a:pt x="29" y="46"/>
                          <a:pt x="29" y="46"/>
                          <a:pt x="29" y="46"/>
                        </a:cubicBezTo>
                        <a:cubicBezTo>
                          <a:pt x="24" y="44"/>
                          <a:pt x="24" y="44"/>
                          <a:pt x="24" y="44"/>
                        </a:cubicBezTo>
                        <a:cubicBezTo>
                          <a:pt x="16" y="44"/>
                          <a:pt x="16" y="44"/>
                          <a:pt x="16" y="44"/>
                        </a:cubicBezTo>
                        <a:cubicBezTo>
                          <a:pt x="15" y="41"/>
                          <a:pt x="15" y="41"/>
                          <a:pt x="15" y="41"/>
                        </a:cubicBezTo>
                        <a:cubicBezTo>
                          <a:pt x="11" y="44"/>
                          <a:pt x="11" y="44"/>
                          <a:pt x="11" y="44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7" y="43"/>
                          <a:pt x="7" y="43"/>
                          <a:pt x="7" y="43"/>
                        </a:cubicBezTo>
                        <a:cubicBezTo>
                          <a:pt x="5" y="38"/>
                          <a:pt x="5" y="38"/>
                          <a:pt x="5" y="38"/>
                        </a:cubicBezTo>
                        <a:cubicBezTo>
                          <a:pt x="7" y="34"/>
                          <a:pt x="7" y="34"/>
                          <a:pt x="7" y="34"/>
                        </a:cubicBezTo>
                        <a:cubicBezTo>
                          <a:pt x="6" y="29"/>
                          <a:pt x="6" y="29"/>
                          <a:pt x="6" y="29"/>
                        </a:cubicBezTo>
                        <a:cubicBezTo>
                          <a:pt x="2" y="24"/>
                          <a:pt x="2" y="24"/>
                          <a:pt x="2" y="24"/>
                        </a:cubicBezTo>
                        <a:cubicBezTo>
                          <a:pt x="3" y="21"/>
                          <a:pt x="3" y="21"/>
                          <a:pt x="3" y="21"/>
                        </a:cubicBezTo>
                        <a:cubicBezTo>
                          <a:pt x="0" y="19"/>
                          <a:pt x="0" y="19"/>
                          <a:pt x="0" y="19"/>
                        </a:cubicBezTo>
                        <a:cubicBezTo>
                          <a:pt x="5" y="19"/>
                          <a:pt x="10" y="19"/>
                          <a:pt x="12" y="18"/>
                        </a:cubicBezTo>
                        <a:cubicBezTo>
                          <a:pt x="13" y="17"/>
                          <a:pt x="13" y="15"/>
                          <a:pt x="12" y="1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7" name="Freeform 184">
                    <a:extLst>
                      <a:ext uri="{FF2B5EF4-FFF2-40B4-BE49-F238E27FC236}">
                        <a16:creationId xmlns="" xmlns:a16="http://schemas.microsoft.com/office/drawing/2014/main" id="{C26BABC1-A5B7-4BE6-986B-333753D7628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623245" y="9581431"/>
                    <a:ext cx="671041" cy="449469"/>
                  </a:xfrm>
                  <a:custGeom>
                    <a:avLst/>
                    <a:gdLst>
                      <a:gd name="T0" fmla="*/ 206 w 212"/>
                      <a:gd name="T1" fmla="*/ 142 h 142"/>
                      <a:gd name="T2" fmla="*/ 174 w 212"/>
                      <a:gd name="T3" fmla="*/ 127 h 142"/>
                      <a:gd name="T4" fmla="*/ 174 w 212"/>
                      <a:gd name="T5" fmla="*/ 130 h 142"/>
                      <a:gd name="T6" fmla="*/ 168 w 212"/>
                      <a:gd name="T7" fmla="*/ 133 h 142"/>
                      <a:gd name="T8" fmla="*/ 156 w 212"/>
                      <a:gd name="T9" fmla="*/ 124 h 142"/>
                      <a:gd name="T10" fmla="*/ 144 w 212"/>
                      <a:gd name="T11" fmla="*/ 124 h 142"/>
                      <a:gd name="T12" fmla="*/ 139 w 212"/>
                      <a:gd name="T13" fmla="*/ 115 h 142"/>
                      <a:gd name="T14" fmla="*/ 139 w 212"/>
                      <a:gd name="T15" fmla="*/ 104 h 142"/>
                      <a:gd name="T16" fmla="*/ 121 w 212"/>
                      <a:gd name="T17" fmla="*/ 101 h 142"/>
                      <a:gd name="T18" fmla="*/ 112 w 212"/>
                      <a:gd name="T19" fmla="*/ 110 h 142"/>
                      <a:gd name="T20" fmla="*/ 97 w 212"/>
                      <a:gd name="T21" fmla="*/ 110 h 142"/>
                      <a:gd name="T22" fmla="*/ 91 w 212"/>
                      <a:gd name="T23" fmla="*/ 115 h 142"/>
                      <a:gd name="T24" fmla="*/ 83 w 212"/>
                      <a:gd name="T25" fmla="*/ 115 h 142"/>
                      <a:gd name="T26" fmla="*/ 71 w 212"/>
                      <a:gd name="T27" fmla="*/ 110 h 142"/>
                      <a:gd name="T28" fmla="*/ 56 w 212"/>
                      <a:gd name="T29" fmla="*/ 110 h 142"/>
                      <a:gd name="T30" fmla="*/ 53 w 212"/>
                      <a:gd name="T31" fmla="*/ 104 h 142"/>
                      <a:gd name="T32" fmla="*/ 38 w 212"/>
                      <a:gd name="T33" fmla="*/ 104 h 142"/>
                      <a:gd name="T34" fmla="*/ 32 w 212"/>
                      <a:gd name="T35" fmla="*/ 98 h 142"/>
                      <a:gd name="T36" fmla="*/ 9 w 212"/>
                      <a:gd name="T37" fmla="*/ 95 h 142"/>
                      <a:gd name="T38" fmla="*/ 0 w 212"/>
                      <a:gd name="T39" fmla="*/ 86 h 142"/>
                      <a:gd name="T40" fmla="*/ 0 w 212"/>
                      <a:gd name="T41" fmla="*/ 71 h 142"/>
                      <a:gd name="T42" fmla="*/ 12 w 212"/>
                      <a:gd name="T43" fmla="*/ 71 h 142"/>
                      <a:gd name="T44" fmla="*/ 15 w 212"/>
                      <a:gd name="T45" fmla="*/ 59 h 142"/>
                      <a:gd name="T46" fmla="*/ 27 w 212"/>
                      <a:gd name="T47" fmla="*/ 51 h 142"/>
                      <a:gd name="T48" fmla="*/ 38 w 212"/>
                      <a:gd name="T49" fmla="*/ 39 h 142"/>
                      <a:gd name="T50" fmla="*/ 30 w 212"/>
                      <a:gd name="T51" fmla="*/ 24 h 142"/>
                      <a:gd name="T52" fmla="*/ 35 w 212"/>
                      <a:gd name="T53" fmla="*/ 15 h 142"/>
                      <a:gd name="T54" fmla="*/ 41 w 212"/>
                      <a:gd name="T55" fmla="*/ 9 h 142"/>
                      <a:gd name="T56" fmla="*/ 53 w 212"/>
                      <a:gd name="T57" fmla="*/ 6 h 142"/>
                      <a:gd name="T58" fmla="*/ 53 w 212"/>
                      <a:gd name="T59" fmla="*/ 6 h 142"/>
                      <a:gd name="T60" fmla="*/ 62 w 212"/>
                      <a:gd name="T61" fmla="*/ 6 h 142"/>
                      <a:gd name="T62" fmla="*/ 77 w 212"/>
                      <a:gd name="T63" fmla="*/ 0 h 142"/>
                      <a:gd name="T64" fmla="*/ 80 w 212"/>
                      <a:gd name="T65" fmla="*/ 9 h 142"/>
                      <a:gd name="T66" fmla="*/ 103 w 212"/>
                      <a:gd name="T67" fmla="*/ 9 h 142"/>
                      <a:gd name="T68" fmla="*/ 118 w 212"/>
                      <a:gd name="T69" fmla="*/ 15 h 142"/>
                      <a:gd name="T70" fmla="*/ 127 w 212"/>
                      <a:gd name="T71" fmla="*/ 12 h 142"/>
                      <a:gd name="T72" fmla="*/ 136 w 212"/>
                      <a:gd name="T73" fmla="*/ 6 h 142"/>
                      <a:gd name="T74" fmla="*/ 153 w 212"/>
                      <a:gd name="T75" fmla="*/ 18 h 142"/>
                      <a:gd name="T76" fmla="*/ 147 w 212"/>
                      <a:gd name="T77" fmla="*/ 36 h 142"/>
                      <a:gd name="T78" fmla="*/ 153 w 212"/>
                      <a:gd name="T79" fmla="*/ 42 h 142"/>
                      <a:gd name="T80" fmla="*/ 159 w 212"/>
                      <a:gd name="T81" fmla="*/ 36 h 142"/>
                      <a:gd name="T82" fmla="*/ 174 w 212"/>
                      <a:gd name="T83" fmla="*/ 36 h 142"/>
                      <a:gd name="T84" fmla="*/ 174 w 212"/>
                      <a:gd name="T85" fmla="*/ 45 h 142"/>
                      <a:gd name="T86" fmla="*/ 186 w 212"/>
                      <a:gd name="T87" fmla="*/ 48 h 142"/>
                      <a:gd name="T88" fmla="*/ 174 w 212"/>
                      <a:gd name="T89" fmla="*/ 68 h 142"/>
                      <a:gd name="T90" fmla="*/ 192 w 212"/>
                      <a:gd name="T91" fmla="*/ 71 h 142"/>
                      <a:gd name="T92" fmla="*/ 197 w 212"/>
                      <a:gd name="T93" fmla="*/ 92 h 142"/>
                      <a:gd name="T94" fmla="*/ 189 w 212"/>
                      <a:gd name="T95" fmla="*/ 110 h 142"/>
                      <a:gd name="T96" fmla="*/ 203 w 212"/>
                      <a:gd name="T97" fmla="*/ 115 h 142"/>
                      <a:gd name="T98" fmla="*/ 212 w 212"/>
                      <a:gd name="T99" fmla="*/ 130 h 142"/>
                      <a:gd name="T100" fmla="*/ 206 w 212"/>
                      <a:gd name="T101" fmla="*/ 142 h 142"/>
                      <a:gd name="T102" fmla="*/ 206 w 212"/>
                      <a:gd name="T103" fmla="*/ 142 h 142"/>
                      <a:gd name="T104" fmla="*/ 206 w 212"/>
                      <a:gd name="T105" fmla="*/ 142 h 1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212" h="142">
                        <a:moveTo>
                          <a:pt x="206" y="142"/>
                        </a:moveTo>
                        <a:lnTo>
                          <a:pt x="174" y="127"/>
                        </a:lnTo>
                        <a:lnTo>
                          <a:pt x="174" y="130"/>
                        </a:lnTo>
                        <a:lnTo>
                          <a:pt x="168" y="133"/>
                        </a:lnTo>
                        <a:lnTo>
                          <a:pt x="156" y="124"/>
                        </a:lnTo>
                        <a:lnTo>
                          <a:pt x="144" y="124"/>
                        </a:lnTo>
                        <a:lnTo>
                          <a:pt x="139" y="115"/>
                        </a:lnTo>
                        <a:lnTo>
                          <a:pt x="139" y="104"/>
                        </a:lnTo>
                        <a:lnTo>
                          <a:pt x="121" y="101"/>
                        </a:lnTo>
                        <a:lnTo>
                          <a:pt x="112" y="110"/>
                        </a:lnTo>
                        <a:lnTo>
                          <a:pt x="97" y="110"/>
                        </a:lnTo>
                        <a:lnTo>
                          <a:pt x="91" y="115"/>
                        </a:lnTo>
                        <a:lnTo>
                          <a:pt x="83" y="115"/>
                        </a:lnTo>
                        <a:lnTo>
                          <a:pt x="71" y="110"/>
                        </a:lnTo>
                        <a:lnTo>
                          <a:pt x="56" y="110"/>
                        </a:lnTo>
                        <a:lnTo>
                          <a:pt x="53" y="104"/>
                        </a:lnTo>
                        <a:lnTo>
                          <a:pt x="38" y="104"/>
                        </a:lnTo>
                        <a:lnTo>
                          <a:pt x="32" y="98"/>
                        </a:lnTo>
                        <a:lnTo>
                          <a:pt x="9" y="95"/>
                        </a:lnTo>
                        <a:lnTo>
                          <a:pt x="0" y="86"/>
                        </a:lnTo>
                        <a:lnTo>
                          <a:pt x="0" y="71"/>
                        </a:lnTo>
                        <a:lnTo>
                          <a:pt x="12" y="71"/>
                        </a:lnTo>
                        <a:lnTo>
                          <a:pt x="15" y="59"/>
                        </a:lnTo>
                        <a:lnTo>
                          <a:pt x="27" y="51"/>
                        </a:lnTo>
                        <a:lnTo>
                          <a:pt x="38" y="39"/>
                        </a:lnTo>
                        <a:lnTo>
                          <a:pt x="30" y="24"/>
                        </a:lnTo>
                        <a:lnTo>
                          <a:pt x="35" y="15"/>
                        </a:lnTo>
                        <a:lnTo>
                          <a:pt x="41" y="9"/>
                        </a:lnTo>
                        <a:lnTo>
                          <a:pt x="53" y="6"/>
                        </a:lnTo>
                        <a:lnTo>
                          <a:pt x="53" y="6"/>
                        </a:lnTo>
                        <a:lnTo>
                          <a:pt x="62" y="6"/>
                        </a:lnTo>
                        <a:lnTo>
                          <a:pt x="77" y="0"/>
                        </a:lnTo>
                        <a:lnTo>
                          <a:pt x="80" y="9"/>
                        </a:lnTo>
                        <a:lnTo>
                          <a:pt x="103" y="9"/>
                        </a:lnTo>
                        <a:lnTo>
                          <a:pt x="118" y="15"/>
                        </a:lnTo>
                        <a:lnTo>
                          <a:pt x="127" y="12"/>
                        </a:lnTo>
                        <a:lnTo>
                          <a:pt x="136" y="6"/>
                        </a:lnTo>
                        <a:lnTo>
                          <a:pt x="153" y="18"/>
                        </a:lnTo>
                        <a:lnTo>
                          <a:pt x="147" y="36"/>
                        </a:lnTo>
                        <a:lnTo>
                          <a:pt x="153" y="42"/>
                        </a:lnTo>
                        <a:lnTo>
                          <a:pt x="159" y="36"/>
                        </a:lnTo>
                        <a:lnTo>
                          <a:pt x="174" y="36"/>
                        </a:lnTo>
                        <a:lnTo>
                          <a:pt x="174" y="45"/>
                        </a:lnTo>
                        <a:lnTo>
                          <a:pt x="186" y="48"/>
                        </a:lnTo>
                        <a:lnTo>
                          <a:pt x="174" y="68"/>
                        </a:lnTo>
                        <a:lnTo>
                          <a:pt x="192" y="71"/>
                        </a:lnTo>
                        <a:lnTo>
                          <a:pt x="197" y="92"/>
                        </a:lnTo>
                        <a:lnTo>
                          <a:pt x="189" y="110"/>
                        </a:lnTo>
                        <a:lnTo>
                          <a:pt x="203" y="115"/>
                        </a:lnTo>
                        <a:lnTo>
                          <a:pt x="212" y="130"/>
                        </a:lnTo>
                        <a:lnTo>
                          <a:pt x="206" y="142"/>
                        </a:lnTo>
                        <a:lnTo>
                          <a:pt x="206" y="142"/>
                        </a:lnTo>
                        <a:lnTo>
                          <a:pt x="206" y="142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8" name="Freeform 185">
                    <a:extLst>
                      <a:ext uri="{FF2B5EF4-FFF2-40B4-BE49-F238E27FC236}">
                        <a16:creationId xmlns="" xmlns:a16="http://schemas.microsoft.com/office/drawing/2014/main" id="{807E216F-7D4A-4147-8E77-B15769FBBF8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06714" y="9369352"/>
                    <a:ext cx="484288" cy="680536"/>
                  </a:xfrm>
                  <a:custGeom>
                    <a:avLst/>
                    <a:gdLst>
                      <a:gd name="T0" fmla="*/ 34 w 52"/>
                      <a:gd name="T1" fmla="*/ 52 h 73"/>
                      <a:gd name="T2" fmla="*/ 32 w 52"/>
                      <a:gd name="T3" fmla="*/ 56 h 73"/>
                      <a:gd name="T4" fmla="*/ 28 w 52"/>
                      <a:gd name="T5" fmla="*/ 58 h 73"/>
                      <a:gd name="T6" fmla="*/ 29 w 52"/>
                      <a:gd name="T7" fmla="*/ 63 h 73"/>
                      <a:gd name="T8" fmla="*/ 26 w 52"/>
                      <a:gd name="T9" fmla="*/ 68 h 73"/>
                      <a:gd name="T10" fmla="*/ 22 w 52"/>
                      <a:gd name="T11" fmla="*/ 69 h 73"/>
                      <a:gd name="T12" fmla="*/ 20 w 52"/>
                      <a:gd name="T13" fmla="*/ 73 h 73"/>
                      <a:gd name="T14" fmla="*/ 18 w 52"/>
                      <a:gd name="T15" fmla="*/ 69 h 73"/>
                      <a:gd name="T16" fmla="*/ 14 w 52"/>
                      <a:gd name="T17" fmla="*/ 69 h 73"/>
                      <a:gd name="T18" fmla="*/ 13 w 52"/>
                      <a:gd name="T19" fmla="*/ 64 h 73"/>
                      <a:gd name="T20" fmla="*/ 8 w 52"/>
                      <a:gd name="T21" fmla="*/ 58 h 73"/>
                      <a:gd name="T22" fmla="*/ 7 w 52"/>
                      <a:gd name="T23" fmla="*/ 54 h 73"/>
                      <a:gd name="T24" fmla="*/ 3 w 52"/>
                      <a:gd name="T25" fmla="*/ 47 h 73"/>
                      <a:gd name="T26" fmla="*/ 1 w 52"/>
                      <a:gd name="T27" fmla="*/ 41 h 73"/>
                      <a:gd name="T28" fmla="*/ 9 w 52"/>
                      <a:gd name="T29" fmla="*/ 33 h 73"/>
                      <a:gd name="T30" fmla="*/ 10 w 52"/>
                      <a:gd name="T31" fmla="*/ 25 h 73"/>
                      <a:gd name="T32" fmla="*/ 19 w 52"/>
                      <a:gd name="T33" fmla="*/ 23 h 73"/>
                      <a:gd name="T34" fmla="*/ 20 w 52"/>
                      <a:gd name="T35" fmla="*/ 15 h 73"/>
                      <a:gd name="T36" fmla="*/ 29 w 52"/>
                      <a:gd name="T37" fmla="*/ 14 h 73"/>
                      <a:gd name="T38" fmla="*/ 34 w 52"/>
                      <a:gd name="T39" fmla="*/ 8 h 73"/>
                      <a:gd name="T40" fmla="*/ 43 w 52"/>
                      <a:gd name="T41" fmla="*/ 1 h 73"/>
                      <a:gd name="T42" fmla="*/ 45 w 52"/>
                      <a:gd name="T43" fmla="*/ 0 h 73"/>
                      <a:gd name="T44" fmla="*/ 48 w 52"/>
                      <a:gd name="T45" fmla="*/ 3 h 73"/>
                      <a:gd name="T46" fmla="*/ 47 w 52"/>
                      <a:gd name="T47" fmla="*/ 6 h 73"/>
                      <a:gd name="T48" fmla="*/ 51 w 52"/>
                      <a:gd name="T49" fmla="*/ 11 h 73"/>
                      <a:gd name="T50" fmla="*/ 52 w 52"/>
                      <a:gd name="T51" fmla="*/ 16 h 73"/>
                      <a:gd name="T52" fmla="*/ 50 w 52"/>
                      <a:gd name="T53" fmla="*/ 20 h 73"/>
                      <a:gd name="T54" fmla="*/ 52 w 52"/>
                      <a:gd name="T55" fmla="*/ 25 h 73"/>
                      <a:gd name="T56" fmla="*/ 48 w 52"/>
                      <a:gd name="T57" fmla="*/ 26 h 73"/>
                      <a:gd name="T58" fmla="*/ 46 w 52"/>
                      <a:gd name="T59" fmla="*/ 28 h 73"/>
                      <a:gd name="T60" fmla="*/ 44 w 52"/>
                      <a:gd name="T61" fmla="*/ 31 h 73"/>
                      <a:gd name="T62" fmla="*/ 47 w 52"/>
                      <a:gd name="T63" fmla="*/ 36 h 73"/>
                      <a:gd name="T64" fmla="*/ 44 w 52"/>
                      <a:gd name="T65" fmla="*/ 40 h 73"/>
                      <a:gd name="T66" fmla="*/ 39 w 52"/>
                      <a:gd name="T67" fmla="*/ 43 h 73"/>
                      <a:gd name="T68" fmla="*/ 38 w 52"/>
                      <a:gd name="T69" fmla="*/ 47 h 73"/>
                      <a:gd name="T70" fmla="*/ 34 w 52"/>
                      <a:gd name="T71" fmla="*/ 47 h 73"/>
                      <a:gd name="T72" fmla="*/ 34 w 52"/>
                      <a:gd name="T73" fmla="*/ 52 h 73"/>
                      <a:gd name="T74" fmla="*/ 34 w 52"/>
                      <a:gd name="T75" fmla="*/ 52 h 7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2" h="73">
                        <a:moveTo>
                          <a:pt x="34" y="52"/>
                        </a:moveTo>
                        <a:cubicBezTo>
                          <a:pt x="32" y="56"/>
                          <a:pt x="32" y="56"/>
                          <a:pt x="32" y="56"/>
                        </a:cubicBezTo>
                        <a:cubicBezTo>
                          <a:pt x="28" y="58"/>
                          <a:pt x="28" y="58"/>
                          <a:pt x="28" y="58"/>
                        </a:cubicBezTo>
                        <a:cubicBezTo>
                          <a:pt x="29" y="63"/>
                          <a:pt x="29" y="63"/>
                          <a:pt x="29" y="63"/>
                        </a:cubicBezTo>
                        <a:cubicBezTo>
                          <a:pt x="26" y="68"/>
                          <a:pt x="26" y="68"/>
                          <a:pt x="26" y="68"/>
                        </a:cubicBezTo>
                        <a:cubicBezTo>
                          <a:pt x="22" y="69"/>
                          <a:pt x="22" y="69"/>
                          <a:pt x="22" y="69"/>
                        </a:cubicBezTo>
                        <a:cubicBezTo>
                          <a:pt x="20" y="73"/>
                          <a:pt x="20" y="73"/>
                          <a:pt x="20" y="73"/>
                        </a:cubicBezTo>
                        <a:cubicBezTo>
                          <a:pt x="18" y="69"/>
                          <a:pt x="18" y="69"/>
                          <a:pt x="18" y="69"/>
                        </a:cubicBezTo>
                        <a:cubicBezTo>
                          <a:pt x="14" y="69"/>
                          <a:pt x="14" y="69"/>
                          <a:pt x="14" y="69"/>
                        </a:cubicBezTo>
                        <a:cubicBezTo>
                          <a:pt x="14" y="68"/>
                          <a:pt x="13" y="66"/>
                          <a:pt x="13" y="64"/>
                        </a:cubicBezTo>
                        <a:cubicBezTo>
                          <a:pt x="13" y="60"/>
                          <a:pt x="12" y="58"/>
                          <a:pt x="8" y="58"/>
                        </a:cubicBezTo>
                        <a:cubicBezTo>
                          <a:pt x="5" y="57"/>
                          <a:pt x="4" y="56"/>
                          <a:pt x="7" y="54"/>
                        </a:cubicBezTo>
                        <a:cubicBezTo>
                          <a:pt x="10" y="51"/>
                          <a:pt x="5" y="49"/>
                          <a:pt x="3" y="47"/>
                        </a:cubicBezTo>
                        <a:cubicBezTo>
                          <a:pt x="1" y="45"/>
                          <a:pt x="2" y="42"/>
                          <a:pt x="1" y="41"/>
                        </a:cubicBezTo>
                        <a:cubicBezTo>
                          <a:pt x="0" y="39"/>
                          <a:pt x="6" y="36"/>
                          <a:pt x="9" y="33"/>
                        </a:cubicBezTo>
                        <a:cubicBezTo>
                          <a:pt x="11" y="30"/>
                          <a:pt x="10" y="27"/>
                          <a:pt x="10" y="25"/>
                        </a:cubicBezTo>
                        <a:cubicBezTo>
                          <a:pt x="11" y="24"/>
                          <a:pt x="17" y="25"/>
                          <a:pt x="19" y="23"/>
                        </a:cubicBezTo>
                        <a:cubicBezTo>
                          <a:pt x="19" y="22"/>
                          <a:pt x="20" y="15"/>
                          <a:pt x="20" y="15"/>
                        </a:cubicBezTo>
                        <a:cubicBezTo>
                          <a:pt x="20" y="15"/>
                          <a:pt x="26" y="14"/>
                          <a:pt x="29" y="14"/>
                        </a:cubicBezTo>
                        <a:cubicBezTo>
                          <a:pt x="32" y="13"/>
                          <a:pt x="33" y="11"/>
                          <a:pt x="34" y="8"/>
                        </a:cubicBezTo>
                        <a:cubicBezTo>
                          <a:pt x="34" y="5"/>
                          <a:pt x="38" y="2"/>
                          <a:pt x="43" y="1"/>
                        </a:cubicBezTo>
                        <a:cubicBezTo>
                          <a:pt x="44" y="1"/>
                          <a:pt x="44" y="0"/>
                          <a:pt x="45" y="0"/>
                        </a:cubicBezTo>
                        <a:cubicBezTo>
                          <a:pt x="48" y="3"/>
                          <a:pt x="48" y="3"/>
                          <a:pt x="48" y="3"/>
                        </a:cubicBezTo>
                        <a:cubicBezTo>
                          <a:pt x="47" y="6"/>
                          <a:pt x="47" y="6"/>
                          <a:pt x="47" y="6"/>
                        </a:cubicBezTo>
                        <a:cubicBezTo>
                          <a:pt x="51" y="11"/>
                          <a:pt x="51" y="11"/>
                          <a:pt x="51" y="11"/>
                        </a:cubicBezTo>
                        <a:cubicBezTo>
                          <a:pt x="52" y="16"/>
                          <a:pt x="52" y="16"/>
                          <a:pt x="52" y="16"/>
                        </a:cubicBezTo>
                        <a:cubicBezTo>
                          <a:pt x="50" y="20"/>
                          <a:pt x="50" y="20"/>
                          <a:pt x="50" y="20"/>
                        </a:cubicBezTo>
                        <a:cubicBezTo>
                          <a:pt x="52" y="25"/>
                          <a:pt x="52" y="25"/>
                          <a:pt x="52" y="25"/>
                        </a:cubicBezTo>
                        <a:cubicBezTo>
                          <a:pt x="48" y="26"/>
                          <a:pt x="48" y="26"/>
                          <a:pt x="48" y="26"/>
                        </a:cubicBezTo>
                        <a:cubicBezTo>
                          <a:pt x="46" y="28"/>
                          <a:pt x="46" y="28"/>
                          <a:pt x="46" y="28"/>
                        </a:cubicBezTo>
                        <a:cubicBezTo>
                          <a:pt x="44" y="31"/>
                          <a:pt x="44" y="31"/>
                          <a:pt x="44" y="31"/>
                        </a:cubicBezTo>
                        <a:cubicBezTo>
                          <a:pt x="47" y="36"/>
                          <a:pt x="47" y="36"/>
                          <a:pt x="47" y="36"/>
                        </a:cubicBezTo>
                        <a:cubicBezTo>
                          <a:pt x="44" y="40"/>
                          <a:pt x="44" y="40"/>
                          <a:pt x="44" y="40"/>
                        </a:cubicBezTo>
                        <a:cubicBezTo>
                          <a:pt x="39" y="43"/>
                          <a:pt x="39" y="43"/>
                          <a:pt x="39" y="43"/>
                        </a:cubicBezTo>
                        <a:cubicBezTo>
                          <a:pt x="38" y="47"/>
                          <a:pt x="38" y="47"/>
                          <a:pt x="38" y="47"/>
                        </a:cubicBezTo>
                        <a:cubicBezTo>
                          <a:pt x="34" y="47"/>
                          <a:pt x="34" y="47"/>
                          <a:pt x="34" y="47"/>
                        </a:cubicBezTo>
                        <a:cubicBezTo>
                          <a:pt x="34" y="52"/>
                          <a:pt x="34" y="52"/>
                          <a:pt x="34" y="52"/>
                        </a:cubicBezTo>
                        <a:cubicBezTo>
                          <a:pt x="34" y="52"/>
                          <a:pt x="34" y="52"/>
                          <a:pt x="34" y="5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89" name="Freeform 186">
                    <a:extLst>
                      <a:ext uri="{FF2B5EF4-FFF2-40B4-BE49-F238E27FC236}">
                        <a16:creationId xmlns="" xmlns:a16="http://schemas.microsoft.com/office/drawing/2014/main" id="{81EE7D36-CA22-47B8-BB0C-5E3B8EF3C2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63700" y="11442610"/>
                    <a:ext cx="867284" cy="718519"/>
                  </a:xfrm>
                  <a:custGeom>
                    <a:avLst/>
                    <a:gdLst>
                      <a:gd name="T0" fmla="*/ 93 w 93"/>
                      <a:gd name="T1" fmla="*/ 56 h 77"/>
                      <a:gd name="T2" fmla="*/ 91 w 93"/>
                      <a:gd name="T3" fmla="*/ 58 h 77"/>
                      <a:gd name="T4" fmla="*/ 82 w 93"/>
                      <a:gd name="T5" fmla="*/ 62 h 77"/>
                      <a:gd name="T6" fmla="*/ 77 w 93"/>
                      <a:gd name="T7" fmla="*/ 73 h 77"/>
                      <a:gd name="T8" fmla="*/ 66 w 93"/>
                      <a:gd name="T9" fmla="*/ 77 h 77"/>
                      <a:gd name="T10" fmla="*/ 63 w 93"/>
                      <a:gd name="T11" fmla="*/ 70 h 77"/>
                      <a:gd name="T12" fmla="*/ 55 w 93"/>
                      <a:gd name="T13" fmla="*/ 71 h 77"/>
                      <a:gd name="T14" fmla="*/ 49 w 93"/>
                      <a:gd name="T15" fmla="*/ 69 h 77"/>
                      <a:gd name="T16" fmla="*/ 49 w 93"/>
                      <a:gd name="T17" fmla="*/ 68 h 77"/>
                      <a:gd name="T18" fmla="*/ 41 w 93"/>
                      <a:gd name="T19" fmla="*/ 68 h 77"/>
                      <a:gd name="T20" fmla="*/ 39 w 93"/>
                      <a:gd name="T21" fmla="*/ 73 h 77"/>
                      <a:gd name="T22" fmla="*/ 36 w 93"/>
                      <a:gd name="T23" fmla="*/ 72 h 77"/>
                      <a:gd name="T24" fmla="*/ 32 w 93"/>
                      <a:gd name="T25" fmla="*/ 70 h 77"/>
                      <a:gd name="T26" fmla="*/ 32 w 93"/>
                      <a:gd name="T27" fmla="*/ 65 h 77"/>
                      <a:gd name="T28" fmla="*/ 30 w 93"/>
                      <a:gd name="T29" fmla="*/ 64 h 77"/>
                      <a:gd name="T30" fmla="*/ 28 w 93"/>
                      <a:gd name="T31" fmla="*/ 68 h 77"/>
                      <a:gd name="T32" fmla="*/ 27 w 93"/>
                      <a:gd name="T33" fmla="*/ 71 h 77"/>
                      <a:gd name="T34" fmla="*/ 24 w 93"/>
                      <a:gd name="T35" fmla="*/ 69 h 77"/>
                      <a:gd name="T36" fmla="*/ 18 w 93"/>
                      <a:gd name="T37" fmla="*/ 70 h 77"/>
                      <a:gd name="T38" fmla="*/ 15 w 93"/>
                      <a:gd name="T39" fmla="*/ 68 h 77"/>
                      <a:gd name="T40" fmla="*/ 12 w 93"/>
                      <a:gd name="T41" fmla="*/ 71 h 77"/>
                      <a:gd name="T42" fmla="*/ 12 w 93"/>
                      <a:gd name="T43" fmla="*/ 71 h 77"/>
                      <a:gd name="T44" fmla="*/ 11 w 93"/>
                      <a:gd name="T45" fmla="*/ 70 h 77"/>
                      <a:gd name="T46" fmla="*/ 7 w 93"/>
                      <a:gd name="T47" fmla="*/ 65 h 77"/>
                      <a:gd name="T48" fmla="*/ 7 w 93"/>
                      <a:gd name="T49" fmla="*/ 60 h 77"/>
                      <a:gd name="T50" fmla="*/ 6 w 93"/>
                      <a:gd name="T51" fmla="*/ 54 h 77"/>
                      <a:gd name="T52" fmla="*/ 2 w 93"/>
                      <a:gd name="T53" fmla="*/ 50 h 77"/>
                      <a:gd name="T54" fmla="*/ 5 w 93"/>
                      <a:gd name="T55" fmla="*/ 46 h 77"/>
                      <a:gd name="T56" fmla="*/ 9 w 93"/>
                      <a:gd name="T57" fmla="*/ 44 h 77"/>
                      <a:gd name="T58" fmla="*/ 14 w 93"/>
                      <a:gd name="T59" fmla="*/ 46 h 77"/>
                      <a:gd name="T60" fmla="*/ 19 w 93"/>
                      <a:gd name="T61" fmla="*/ 44 h 77"/>
                      <a:gd name="T62" fmla="*/ 21 w 93"/>
                      <a:gd name="T63" fmla="*/ 37 h 77"/>
                      <a:gd name="T64" fmla="*/ 19 w 93"/>
                      <a:gd name="T65" fmla="*/ 31 h 77"/>
                      <a:gd name="T66" fmla="*/ 26 w 93"/>
                      <a:gd name="T67" fmla="*/ 24 h 77"/>
                      <a:gd name="T68" fmla="*/ 27 w 93"/>
                      <a:gd name="T69" fmla="*/ 21 h 77"/>
                      <a:gd name="T70" fmla="*/ 23 w 93"/>
                      <a:gd name="T71" fmla="*/ 13 h 77"/>
                      <a:gd name="T72" fmla="*/ 24 w 93"/>
                      <a:gd name="T73" fmla="*/ 13 h 77"/>
                      <a:gd name="T74" fmla="*/ 31 w 93"/>
                      <a:gd name="T75" fmla="*/ 5 h 77"/>
                      <a:gd name="T76" fmla="*/ 31 w 93"/>
                      <a:gd name="T77" fmla="*/ 2 h 77"/>
                      <a:gd name="T78" fmla="*/ 39 w 93"/>
                      <a:gd name="T79" fmla="*/ 2 h 77"/>
                      <a:gd name="T80" fmla="*/ 43 w 93"/>
                      <a:gd name="T81" fmla="*/ 0 h 77"/>
                      <a:gd name="T82" fmla="*/ 47 w 93"/>
                      <a:gd name="T83" fmla="*/ 2 h 77"/>
                      <a:gd name="T84" fmla="*/ 51 w 93"/>
                      <a:gd name="T85" fmla="*/ 4 h 77"/>
                      <a:gd name="T86" fmla="*/ 56 w 93"/>
                      <a:gd name="T87" fmla="*/ 4 h 77"/>
                      <a:gd name="T88" fmla="*/ 57 w 93"/>
                      <a:gd name="T89" fmla="*/ 14 h 77"/>
                      <a:gd name="T90" fmla="*/ 62 w 93"/>
                      <a:gd name="T91" fmla="*/ 15 h 77"/>
                      <a:gd name="T92" fmla="*/ 66 w 93"/>
                      <a:gd name="T93" fmla="*/ 17 h 77"/>
                      <a:gd name="T94" fmla="*/ 67 w 93"/>
                      <a:gd name="T95" fmla="*/ 19 h 77"/>
                      <a:gd name="T96" fmla="*/ 70 w 93"/>
                      <a:gd name="T97" fmla="*/ 18 h 77"/>
                      <a:gd name="T98" fmla="*/ 78 w 93"/>
                      <a:gd name="T99" fmla="*/ 25 h 77"/>
                      <a:gd name="T100" fmla="*/ 77 w 93"/>
                      <a:gd name="T101" fmla="*/ 30 h 77"/>
                      <a:gd name="T102" fmla="*/ 74 w 93"/>
                      <a:gd name="T103" fmla="*/ 34 h 77"/>
                      <a:gd name="T104" fmla="*/ 77 w 93"/>
                      <a:gd name="T105" fmla="*/ 37 h 77"/>
                      <a:gd name="T106" fmla="*/ 80 w 93"/>
                      <a:gd name="T107" fmla="*/ 36 h 77"/>
                      <a:gd name="T108" fmla="*/ 84 w 93"/>
                      <a:gd name="T109" fmla="*/ 37 h 77"/>
                      <a:gd name="T110" fmla="*/ 84 w 93"/>
                      <a:gd name="T111" fmla="*/ 42 h 77"/>
                      <a:gd name="T112" fmla="*/ 86 w 93"/>
                      <a:gd name="T113" fmla="*/ 43 h 77"/>
                      <a:gd name="T114" fmla="*/ 90 w 93"/>
                      <a:gd name="T115" fmla="*/ 44 h 77"/>
                      <a:gd name="T116" fmla="*/ 90 w 93"/>
                      <a:gd name="T117" fmla="*/ 47 h 77"/>
                      <a:gd name="T118" fmla="*/ 93 w 93"/>
                      <a:gd name="T119" fmla="*/ 49 h 77"/>
                      <a:gd name="T120" fmla="*/ 93 w 93"/>
                      <a:gd name="T121" fmla="*/ 56 h 77"/>
                      <a:gd name="T122" fmla="*/ 93 w 93"/>
                      <a:gd name="T123" fmla="*/ 56 h 7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</a:cxnLst>
                    <a:rect l="0" t="0" r="r" b="b"/>
                    <a:pathLst>
                      <a:path w="93" h="77">
                        <a:moveTo>
                          <a:pt x="93" y="56"/>
                        </a:moveTo>
                        <a:cubicBezTo>
                          <a:pt x="93" y="56"/>
                          <a:pt x="92" y="58"/>
                          <a:pt x="91" y="58"/>
                        </a:cubicBezTo>
                        <a:cubicBezTo>
                          <a:pt x="87" y="62"/>
                          <a:pt x="86" y="59"/>
                          <a:pt x="82" y="62"/>
                        </a:cubicBezTo>
                        <a:cubicBezTo>
                          <a:pt x="78" y="64"/>
                          <a:pt x="79" y="68"/>
                          <a:pt x="77" y="73"/>
                        </a:cubicBezTo>
                        <a:cubicBezTo>
                          <a:pt x="75" y="76"/>
                          <a:pt x="71" y="74"/>
                          <a:pt x="66" y="77"/>
                        </a:cubicBezTo>
                        <a:cubicBezTo>
                          <a:pt x="63" y="70"/>
                          <a:pt x="63" y="70"/>
                          <a:pt x="63" y="70"/>
                        </a:cubicBezTo>
                        <a:cubicBezTo>
                          <a:pt x="55" y="71"/>
                          <a:pt x="55" y="71"/>
                          <a:pt x="55" y="71"/>
                        </a:cubicBezTo>
                        <a:cubicBezTo>
                          <a:pt x="49" y="69"/>
                          <a:pt x="49" y="69"/>
                          <a:pt x="49" y="69"/>
                        </a:cubicBezTo>
                        <a:cubicBezTo>
                          <a:pt x="49" y="68"/>
                          <a:pt x="49" y="68"/>
                          <a:pt x="49" y="68"/>
                        </a:cubicBezTo>
                        <a:cubicBezTo>
                          <a:pt x="41" y="68"/>
                          <a:pt x="41" y="68"/>
                          <a:pt x="41" y="68"/>
                        </a:cubicBezTo>
                        <a:cubicBezTo>
                          <a:pt x="39" y="73"/>
                          <a:pt x="39" y="73"/>
                          <a:pt x="39" y="73"/>
                        </a:cubicBezTo>
                        <a:cubicBezTo>
                          <a:pt x="36" y="72"/>
                          <a:pt x="36" y="72"/>
                          <a:pt x="36" y="72"/>
                        </a:cubicBezTo>
                        <a:cubicBezTo>
                          <a:pt x="32" y="70"/>
                          <a:pt x="32" y="70"/>
                          <a:pt x="32" y="70"/>
                        </a:cubicBezTo>
                        <a:cubicBezTo>
                          <a:pt x="32" y="65"/>
                          <a:pt x="32" y="65"/>
                          <a:pt x="32" y="65"/>
                        </a:cubicBezTo>
                        <a:cubicBezTo>
                          <a:pt x="30" y="64"/>
                          <a:pt x="30" y="64"/>
                          <a:pt x="30" y="64"/>
                        </a:cubicBezTo>
                        <a:cubicBezTo>
                          <a:pt x="28" y="68"/>
                          <a:pt x="28" y="68"/>
                          <a:pt x="28" y="68"/>
                        </a:cubicBezTo>
                        <a:cubicBezTo>
                          <a:pt x="27" y="71"/>
                          <a:pt x="27" y="71"/>
                          <a:pt x="27" y="71"/>
                        </a:cubicBezTo>
                        <a:cubicBezTo>
                          <a:pt x="24" y="69"/>
                          <a:pt x="24" y="69"/>
                          <a:pt x="24" y="69"/>
                        </a:cubicBezTo>
                        <a:cubicBezTo>
                          <a:pt x="18" y="70"/>
                          <a:pt x="18" y="70"/>
                          <a:pt x="18" y="70"/>
                        </a:cubicBezTo>
                        <a:cubicBezTo>
                          <a:pt x="15" y="68"/>
                          <a:pt x="15" y="68"/>
                          <a:pt x="15" y="68"/>
                        </a:cubicBezTo>
                        <a:cubicBezTo>
                          <a:pt x="12" y="71"/>
                          <a:pt x="12" y="71"/>
                          <a:pt x="12" y="71"/>
                        </a:cubicBezTo>
                        <a:cubicBezTo>
                          <a:pt x="12" y="71"/>
                          <a:pt x="12" y="71"/>
                          <a:pt x="12" y="71"/>
                        </a:cubicBezTo>
                        <a:cubicBezTo>
                          <a:pt x="12" y="71"/>
                          <a:pt x="12" y="70"/>
                          <a:pt x="11" y="70"/>
                        </a:cubicBezTo>
                        <a:cubicBezTo>
                          <a:pt x="10" y="70"/>
                          <a:pt x="7" y="67"/>
                          <a:pt x="7" y="65"/>
                        </a:cubicBezTo>
                        <a:cubicBezTo>
                          <a:pt x="6" y="63"/>
                          <a:pt x="6" y="62"/>
                          <a:pt x="7" y="60"/>
                        </a:cubicBezTo>
                        <a:cubicBezTo>
                          <a:pt x="8" y="58"/>
                          <a:pt x="8" y="55"/>
                          <a:pt x="6" y="54"/>
                        </a:cubicBezTo>
                        <a:cubicBezTo>
                          <a:pt x="4" y="52"/>
                          <a:pt x="0" y="52"/>
                          <a:pt x="2" y="50"/>
                        </a:cubicBezTo>
                        <a:cubicBezTo>
                          <a:pt x="3" y="50"/>
                          <a:pt x="5" y="48"/>
                          <a:pt x="5" y="46"/>
                        </a:cubicBezTo>
                        <a:cubicBezTo>
                          <a:pt x="5" y="44"/>
                          <a:pt x="9" y="43"/>
                          <a:pt x="9" y="44"/>
                        </a:cubicBezTo>
                        <a:cubicBezTo>
                          <a:pt x="10" y="44"/>
                          <a:pt x="10" y="46"/>
                          <a:pt x="14" y="46"/>
                        </a:cubicBezTo>
                        <a:cubicBezTo>
                          <a:pt x="18" y="46"/>
                          <a:pt x="17" y="47"/>
                          <a:pt x="19" y="44"/>
                        </a:cubicBezTo>
                        <a:cubicBezTo>
                          <a:pt x="21" y="41"/>
                          <a:pt x="22" y="40"/>
                          <a:pt x="21" y="37"/>
                        </a:cubicBezTo>
                        <a:cubicBezTo>
                          <a:pt x="20" y="35"/>
                          <a:pt x="18" y="32"/>
                          <a:pt x="19" y="31"/>
                        </a:cubicBezTo>
                        <a:cubicBezTo>
                          <a:pt x="21" y="29"/>
                          <a:pt x="25" y="25"/>
                          <a:pt x="26" y="24"/>
                        </a:cubicBezTo>
                        <a:cubicBezTo>
                          <a:pt x="27" y="23"/>
                          <a:pt x="28" y="22"/>
                          <a:pt x="27" y="21"/>
                        </a:cubicBezTo>
                        <a:cubicBezTo>
                          <a:pt x="25" y="19"/>
                          <a:pt x="24" y="15"/>
                          <a:pt x="23" y="13"/>
                        </a:cubicBezTo>
                        <a:cubicBezTo>
                          <a:pt x="24" y="13"/>
                          <a:pt x="24" y="13"/>
                          <a:pt x="24" y="13"/>
                        </a:cubicBezTo>
                        <a:cubicBezTo>
                          <a:pt x="24" y="13"/>
                          <a:pt x="31" y="7"/>
                          <a:pt x="31" y="5"/>
                        </a:cubicBezTo>
                        <a:cubicBezTo>
                          <a:pt x="31" y="4"/>
                          <a:pt x="31" y="2"/>
                          <a:pt x="31" y="2"/>
                        </a:cubicBezTo>
                        <a:cubicBezTo>
                          <a:pt x="39" y="2"/>
                          <a:pt x="39" y="2"/>
                          <a:pt x="39" y="2"/>
                        </a:cubicBezTo>
                        <a:cubicBezTo>
                          <a:pt x="39" y="2"/>
                          <a:pt x="40" y="0"/>
                          <a:pt x="43" y="0"/>
                        </a:cubicBezTo>
                        <a:cubicBezTo>
                          <a:pt x="44" y="0"/>
                          <a:pt x="47" y="0"/>
                          <a:pt x="47" y="2"/>
                        </a:cubicBezTo>
                        <a:cubicBezTo>
                          <a:pt x="47" y="3"/>
                          <a:pt x="50" y="4"/>
                          <a:pt x="51" y="4"/>
                        </a:cubicBezTo>
                        <a:cubicBezTo>
                          <a:pt x="56" y="4"/>
                          <a:pt x="56" y="4"/>
                          <a:pt x="56" y="4"/>
                        </a:cubicBezTo>
                        <a:cubicBezTo>
                          <a:pt x="57" y="14"/>
                          <a:pt x="57" y="14"/>
                          <a:pt x="57" y="14"/>
                        </a:cubicBezTo>
                        <a:cubicBezTo>
                          <a:pt x="57" y="14"/>
                          <a:pt x="60" y="13"/>
                          <a:pt x="62" y="15"/>
                        </a:cubicBezTo>
                        <a:cubicBezTo>
                          <a:pt x="64" y="16"/>
                          <a:pt x="66" y="17"/>
                          <a:pt x="66" y="17"/>
                        </a:cubicBezTo>
                        <a:cubicBezTo>
                          <a:pt x="67" y="19"/>
                          <a:pt x="67" y="19"/>
                          <a:pt x="67" y="19"/>
                        </a:cubicBezTo>
                        <a:cubicBezTo>
                          <a:pt x="70" y="18"/>
                          <a:pt x="70" y="18"/>
                          <a:pt x="70" y="18"/>
                        </a:cubicBezTo>
                        <a:cubicBezTo>
                          <a:pt x="78" y="25"/>
                          <a:pt x="78" y="25"/>
                          <a:pt x="78" y="25"/>
                        </a:cubicBezTo>
                        <a:cubicBezTo>
                          <a:pt x="77" y="30"/>
                          <a:pt x="77" y="30"/>
                          <a:pt x="77" y="30"/>
                        </a:cubicBezTo>
                        <a:cubicBezTo>
                          <a:pt x="74" y="34"/>
                          <a:pt x="74" y="34"/>
                          <a:pt x="74" y="34"/>
                        </a:cubicBezTo>
                        <a:cubicBezTo>
                          <a:pt x="77" y="37"/>
                          <a:pt x="77" y="37"/>
                          <a:pt x="77" y="37"/>
                        </a:cubicBezTo>
                        <a:cubicBezTo>
                          <a:pt x="80" y="36"/>
                          <a:pt x="80" y="36"/>
                          <a:pt x="80" y="36"/>
                        </a:cubicBezTo>
                        <a:cubicBezTo>
                          <a:pt x="84" y="37"/>
                          <a:pt x="84" y="37"/>
                          <a:pt x="84" y="37"/>
                        </a:cubicBezTo>
                        <a:cubicBezTo>
                          <a:pt x="84" y="42"/>
                          <a:pt x="84" y="42"/>
                          <a:pt x="84" y="42"/>
                        </a:cubicBezTo>
                        <a:cubicBezTo>
                          <a:pt x="86" y="43"/>
                          <a:pt x="86" y="43"/>
                          <a:pt x="86" y="43"/>
                        </a:cubicBezTo>
                        <a:cubicBezTo>
                          <a:pt x="90" y="44"/>
                          <a:pt x="90" y="44"/>
                          <a:pt x="90" y="44"/>
                        </a:cubicBezTo>
                        <a:cubicBezTo>
                          <a:pt x="90" y="47"/>
                          <a:pt x="90" y="47"/>
                          <a:pt x="90" y="47"/>
                        </a:cubicBezTo>
                        <a:cubicBezTo>
                          <a:pt x="93" y="49"/>
                          <a:pt x="93" y="49"/>
                          <a:pt x="93" y="49"/>
                        </a:cubicBezTo>
                        <a:cubicBezTo>
                          <a:pt x="93" y="56"/>
                          <a:pt x="93" y="56"/>
                          <a:pt x="93" y="56"/>
                        </a:cubicBezTo>
                        <a:cubicBezTo>
                          <a:pt x="93" y="56"/>
                          <a:pt x="93" y="56"/>
                          <a:pt x="93" y="5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0" name="Freeform 187">
                    <a:extLst>
                      <a:ext uri="{FF2B5EF4-FFF2-40B4-BE49-F238E27FC236}">
                        <a16:creationId xmlns="" xmlns:a16="http://schemas.microsoft.com/office/drawing/2014/main" id="{CBD29D75-2151-425B-8DD9-51E5F56FDA6A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661226" y="12075660"/>
                    <a:ext cx="392496" cy="645719"/>
                  </a:xfrm>
                  <a:custGeom>
                    <a:avLst/>
                    <a:gdLst>
                      <a:gd name="T0" fmla="*/ 34 w 42"/>
                      <a:gd name="T1" fmla="*/ 9 h 69"/>
                      <a:gd name="T2" fmla="*/ 33 w 42"/>
                      <a:gd name="T3" fmla="*/ 9 h 69"/>
                      <a:gd name="T4" fmla="*/ 34 w 42"/>
                      <a:gd name="T5" fmla="*/ 19 h 69"/>
                      <a:gd name="T6" fmla="*/ 30 w 42"/>
                      <a:gd name="T7" fmla="*/ 26 h 69"/>
                      <a:gd name="T8" fmla="*/ 39 w 42"/>
                      <a:gd name="T9" fmla="*/ 31 h 69"/>
                      <a:gd name="T10" fmla="*/ 41 w 42"/>
                      <a:gd name="T11" fmla="*/ 39 h 69"/>
                      <a:gd name="T12" fmla="*/ 40 w 42"/>
                      <a:gd name="T13" fmla="*/ 51 h 69"/>
                      <a:gd name="T14" fmla="*/ 36 w 42"/>
                      <a:gd name="T15" fmla="*/ 56 h 69"/>
                      <a:gd name="T16" fmla="*/ 33 w 42"/>
                      <a:gd name="T17" fmla="*/ 57 h 69"/>
                      <a:gd name="T18" fmla="*/ 37 w 42"/>
                      <a:gd name="T19" fmla="*/ 66 h 69"/>
                      <a:gd name="T20" fmla="*/ 31 w 42"/>
                      <a:gd name="T21" fmla="*/ 67 h 69"/>
                      <a:gd name="T22" fmla="*/ 23 w 42"/>
                      <a:gd name="T23" fmla="*/ 69 h 69"/>
                      <a:gd name="T24" fmla="*/ 18 w 42"/>
                      <a:gd name="T25" fmla="*/ 67 h 69"/>
                      <a:gd name="T26" fmla="*/ 10 w 42"/>
                      <a:gd name="T27" fmla="*/ 65 h 69"/>
                      <a:gd name="T28" fmla="*/ 4 w 42"/>
                      <a:gd name="T29" fmla="*/ 63 h 69"/>
                      <a:gd name="T30" fmla="*/ 4 w 42"/>
                      <a:gd name="T31" fmla="*/ 63 h 69"/>
                      <a:gd name="T32" fmla="*/ 4 w 42"/>
                      <a:gd name="T33" fmla="*/ 54 h 69"/>
                      <a:gd name="T34" fmla="*/ 4 w 42"/>
                      <a:gd name="T35" fmla="*/ 52 h 69"/>
                      <a:gd name="T36" fmla="*/ 1 w 42"/>
                      <a:gd name="T37" fmla="*/ 48 h 69"/>
                      <a:gd name="T38" fmla="*/ 2 w 42"/>
                      <a:gd name="T39" fmla="*/ 45 h 69"/>
                      <a:gd name="T40" fmla="*/ 4 w 42"/>
                      <a:gd name="T41" fmla="*/ 44 h 69"/>
                      <a:gd name="T42" fmla="*/ 8 w 42"/>
                      <a:gd name="T43" fmla="*/ 46 h 69"/>
                      <a:gd name="T44" fmla="*/ 8 w 42"/>
                      <a:gd name="T45" fmla="*/ 44 h 69"/>
                      <a:gd name="T46" fmla="*/ 14 w 42"/>
                      <a:gd name="T47" fmla="*/ 44 h 69"/>
                      <a:gd name="T48" fmla="*/ 15 w 42"/>
                      <a:gd name="T49" fmla="*/ 41 h 69"/>
                      <a:gd name="T50" fmla="*/ 14 w 42"/>
                      <a:gd name="T51" fmla="*/ 40 h 69"/>
                      <a:gd name="T52" fmla="*/ 14 w 42"/>
                      <a:gd name="T53" fmla="*/ 38 h 69"/>
                      <a:gd name="T54" fmla="*/ 14 w 42"/>
                      <a:gd name="T55" fmla="*/ 36 h 69"/>
                      <a:gd name="T56" fmla="*/ 15 w 42"/>
                      <a:gd name="T57" fmla="*/ 33 h 69"/>
                      <a:gd name="T58" fmla="*/ 18 w 42"/>
                      <a:gd name="T59" fmla="*/ 30 h 69"/>
                      <a:gd name="T60" fmla="*/ 19 w 42"/>
                      <a:gd name="T61" fmla="*/ 26 h 69"/>
                      <a:gd name="T62" fmla="*/ 14 w 42"/>
                      <a:gd name="T63" fmla="*/ 27 h 69"/>
                      <a:gd name="T64" fmla="*/ 11 w 42"/>
                      <a:gd name="T65" fmla="*/ 23 h 69"/>
                      <a:gd name="T66" fmla="*/ 10 w 42"/>
                      <a:gd name="T67" fmla="*/ 17 h 69"/>
                      <a:gd name="T68" fmla="*/ 12 w 42"/>
                      <a:gd name="T69" fmla="*/ 12 h 69"/>
                      <a:gd name="T70" fmla="*/ 10 w 42"/>
                      <a:gd name="T71" fmla="*/ 11 h 69"/>
                      <a:gd name="T72" fmla="*/ 8 w 42"/>
                      <a:gd name="T73" fmla="*/ 5 h 69"/>
                      <a:gd name="T74" fmla="*/ 7 w 42"/>
                      <a:gd name="T75" fmla="*/ 5 h 69"/>
                      <a:gd name="T76" fmla="*/ 9 w 42"/>
                      <a:gd name="T77" fmla="*/ 1 h 69"/>
                      <a:gd name="T78" fmla="*/ 17 w 42"/>
                      <a:gd name="T79" fmla="*/ 0 h 69"/>
                      <a:gd name="T80" fmla="*/ 17 w 42"/>
                      <a:gd name="T81" fmla="*/ 1 h 69"/>
                      <a:gd name="T82" fmla="*/ 23 w 42"/>
                      <a:gd name="T83" fmla="*/ 3 h 69"/>
                      <a:gd name="T84" fmla="*/ 31 w 42"/>
                      <a:gd name="T85" fmla="*/ 2 h 69"/>
                      <a:gd name="T86" fmla="*/ 34 w 42"/>
                      <a:gd name="T87" fmla="*/ 9 h 69"/>
                      <a:gd name="T88" fmla="*/ 0 w 42"/>
                      <a:gd name="T89" fmla="*/ 67 h 69"/>
                      <a:gd name="T90" fmla="*/ 0 w 42"/>
                      <a:gd name="T91" fmla="*/ 67 h 69"/>
                      <a:gd name="T92" fmla="*/ 0 w 42"/>
                      <a:gd name="T93" fmla="*/ 67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42" h="69">
                        <a:moveTo>
                          <a:pt x="34" y="9"/>
                        </a:moveTo>
                        <a:cubicBezTo>
                          <a:pt x="33" y="9"/>
                          <a:pt x="33" y="9"/>
                          <a:pt x="33" y="9"/>
                        </a:cubicBezTo>
                        <a:cubicBezTo>
                          <a:pt x="28" y="12"/>
                          <a:pt x="32" y="15"/>
                          <a:pt x="34" y="19"/>
                        </a:cubicBezTo>
                        <a:cubicBezTo>
                          <a:pt x="36" y="23"/>
                          <a:pt x="29" y="23"/>
                          <a:pt x="30" y="26"/>
                        </a:cubicBezTo>
                        <a:cubicBezTo>
                          <a:pt x="31" y="30"/>
                          <a:pt x="36" y="30"/>
                          <a:pt x="39" y="31"/>
                        </a:cubicBezTo>
                        <a:cubicBezTo>
                          <a:pt x="42" y="32"/>
                          <a:pt x="41" y="36"/>
                          <a:pt x="41" y="39"/>
                        </a:cubicBezTo>
                        <a:cubicBezTo>
                          <a:pt x="41" y="42"/>
                          <a:pt x="40" y="44"/>
                          <a:pt x="40" y="51"/>
                        </a:cubicBezTo>
                        <a:cubicBezTo>
                          <a:pt x="40" y="58"/>
                          <a:pt x="36" y="57"/>
                          <a:pt x="36" y="56"/>
                        </a:cubicBezTo>
                        <a:cubicBezTo>
                          <a:pt x="36" y="54"/>
                          <a:pt x="31" y="53"/>
                          <a:pt x="33" y="57"/>
                        </a:cubicBezTo>
                        <a:cubicBezTo>
                          <a:pt x="35" y="59"/>
                          <a:pt x="36" y="63"/>
                          <a:pt x="37" y="66"/>
                        </a:cubicBezTo>
                        <a:cubicBezTo>
                          <a:pt x="36" y="67"/>
                          <a:pt x="33" y="67"/>
                          <a:pt x="31" y="67"/>
                        </a:cubicBezTo>
                        <a:cubicBezTo>
                          <a:pt x="29" y="67"/>
                          <a:pt x="27" y="68"/>
                          <a:pt x="23" y="69"/>
                        </a:cubicBezTo>
                        <a:cubicBezTo>
                          <a:pt x="20" y="69"/>
                          <a:pt x="24" y="67"/>
                          <a:pt x="18" y="67"/>
                        </a:cubicBezTo>
                        <a:cubicBezTo>
                          <a:pt x="13" y="67"/>
                          <a:pt x="11" y="67"/>
                          <a:pt x="10" y="65"/>
                        </a:cubicBezTo>
                        <a:cubicBezTo>
                          <a:pt x="8" y="64"/>
                          <a:pt x="8" y="63"/>
                          <a:pt x="4" y="63"/>
                        </a:cubicBezTo>
                        <a:cubicBezTo>
                          <a:pt x="4" y="63"/>
                          <a:pt x="4" y="63"/>
                          <a:pt x="4" y="63"/>
                        </a:cubicBezTo>
                        <a:cubicBezTo>
                          <a:pt x="4" y="54"/>
                          <a:pt x="4" y="54"/>
                          <a:pt x="4" y="54"/>
                        </a:cubicBezTo>
                        <a:cubicBezTo>
                          <a:pt x="4" y="52"/>
                          <a:pt x="4" y="52"/>
                          <a:pt x="4" y="52"/>
                        </a:cubicBezTo>
                        <a:cubicBezTo>
                          <a:pt x="1" y="48"/>
                          <a:pt x="1" y="48"/>
                          <a:pt x="1" y="48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ubicBezTo>
                          <a:pt x="4" y="44"/>
                          <a:pt x="4" y="44"/>
                          <a:pt x="4" y="44"/>
                        </a:cubicBezTo>
                        <a:cubicBezTo>
                          <a:pt x="8" y="46"/>
                          <a:pt x="8" y="46"/>
                          <a:pt x="8" y="46"/>
                        </a:cubicBezTo>
                        <a:cubicBezTo>
                          <a:pt x="8" y="44"/>
                          <a:pt x="8" y="44"/>
                          <a:pt x="8" y="44"/>
                        </a:cubicBezTo>
                        <a:cubicBezTo>
                          <a:pt x="14" y="44"/>
                          <a:pt x="14" y="44"/>
                          <a:pt x="14" y="44"/>
                        </a:cubicBezTo>
                        <a:cubicBezTo>
                          <a:pt x="15" y="41"/>
                          <a:pt x="15" y="41"/>
                          <a:pt x="15" y="41"/>
                        </a:cubicBezTo>
                        <a:cubicBezTo>
                          <a:pt x="14" y="40"/>
                          <a:pt x="14" y="40"/>
                          <a:pt x="14" y="40"/>
                        </a:cubicBezTo>
                        <a:cubicBezTo>
                          <a:pt x="14" y="38"/>
                          <a:pt x="14" y="38"/>
                          <a:pt x="14" y="38"/>
                        </a:cubicBezTo>
                        <a:cubicBezTo>
                          <a:pt x="14" y="36"/>
                          <a:pt x="14" y="36"/>
                          <a:pt x="14" y="36"/>
                        </a:cubicBezTo>
                        <a:cubicBezTo>
                          <a:pt x="15" y="33"/>
                          <a:pt x="15" y="33"/>
                          <a:pt x="15" y="33"/>
                        </a:cubicBezTo>
                        <a:cubicBezTo>
                          <a:pt x="18" y="30"/>
                          <a:pt x="18" y="30"/>
                          <a:pt x="18" y="30"/>
                        </a:cubicBezTo>
                        <a:cubicBezTo>
                          <a:pt x="19" y="26"/>
                          <a:pt x="19" y="26"/>
                          <a:pt x="19" y="26"/>
                        </a:cubicBezTo>
                        <a:cubicBezTo>
                          <a:pt x="14" y="27"/>
                          <a:pt x="14" y="27"/>
                          <a:pt x="14" y="27"/>
                        </a:cubicBezTo>
                        <a:cubicBezTo>
                          <a:pt x="11" y="23"/>
                          <a:pt x="11" y="23"/>
                          <a:pt x="11" y="23"/>
                        </a:cubicBezTo>
                        <a:cubicBezTo>
                          <a:pt x="10" y="17"/>
                          <a:pt x="10" y="17"/>
                          <a:pt x="10" y="17"/>
                        </a:cubicBezTo>
                        <a:cubicBezTo>
                          <a:pt x="12" y="12"/>
                          <a:pt x="12" y="12"/>
                          <a:pt x="12" y="12"/>
                        </a:cubicBezTo>
                        <a:cubicBezTo>
                          <a:pt x="10" y="11"/>
                          <a:pt x="10" y="11"/>
                          <a:pt x="10" y="11"/>
                        </a:cubicBezTo>
                        <a:cubicBezTo>
                          <a:pt x="8" y="5"/>
                          <a:pt x="8" y="5"/>
                          <a:pt x="8" y="5"/>
                        </a:cubicBezTo>
                        <a:cubicBezTo>
                          <a:pt x="7" y="5"/>
                          <a:pt x="7" y="5"/>
                          <a:pt x="7" y="5"/>
                        </a:cubicBezTo>
                        <a:cubicBezTo>
                          <a:pt x="9" y="1"/>
                          <a:pt x="9" y="1"/>
                          <a:pt x="9" y="1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17" y="1"/>
                          <a:pt x="17" y="1"/>
                          <a:pt x="17" y="1"/>
                        </a:cubicBezTo>
                        <a:cubicBezTo>
                          <a:pt x="23" y="3"/>
                          <a:pt x="23" y="3"/>
                          <a:pt x="23" y="3"/>
                        </a:cubicBezTo>
                        <a:cubicBezTo>
                          <a:pt x="31" y="2"/>
                          <a:pt x="31" y="2"/>
                          <a:pt x="31" y="2"/>
                        </a:cubicBezTo>
                        <a:cubicBezTo>
                          <a:pt x="34" y="9"/>
                          <a:pt x="34" y="9"/>
                          <a:pt x="34" y="9"/>
                        </a:cubicBezTo>
                        <a:close/>
                        <a:moveTo>
                          <a:pt x="0" y="67"/>
                        </a:moveTo>
                        <a:cubicBezTo>
                          <a:pt x="0" y="67"/>
                          <a:pt x="0" y="67"/>
                          <a:pt x="0" y="67"/>
                        </a:cubicBezTo>
                        <a:cubicBezTo>
                          <a:pt x="0" y="67"/>
                          <a:pt x="0" y="67"/>
                          <a:pt x="0" y="67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1" name="Freeform 188">
                    <a:extLst>
                      <a:ext uri="{FF2B5EF4-FFF2-40B4-BE49-F238E27FC236}">
                        <a16:creationId xmlns="" xmlns:a16="http://schemas.microsoft.com/office/drawing/2014/main" id="{668062A7-D600-4D5F-A139-9B95498BF58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41424" y="11515405"/>
                    <a:ext cx="781824" cy="775496"/>
                  </a:xfrm>
                  <a:custGeom>
                    <a:avLst/>
                    <a:gdLst>
                      <a:gd name="T0" fmla="*/ 23 w 84"/>
                      <a:gd name="T1" fmla="*/ 69 h 83"/>
                      <a:gd name="T2" fmla="*/ 20 w 84"/>
                      <a:gd name="T3" fmla="*/ 67 h 83"/>
                      <a:gd name="T4" fmla="*/ 20 w 84"/>
                      <a:gd name="T5" fmla="*/ 68 h 83"/>
                      <a:gd name="T6" fmla="*/ 21 w 84"/>
                      <a:gd name="T7" fmla="*/ 60 h 83"/>
                      <a:gd name="T8" fmla="*/ 12 w 84"/>
                      <a:gd name="T9" fmla="*/ 52 h 83"/>
                      <a:gd name="T10" fmla="*/ 14 w 84"/>
                      <a:gd name="T11" fmla="*/ 46 h 83"/>
                      <a:gd name="T12" fmla="*/ 16 w 84"/>
                      <a:gd name="T13" fmla="*/ 44 h 83"/>
                      <a:gd name="T14" fmla="*/ 8 w 84"/>
                      <a:gd name="T15" fmla="*/ 37 h 83"/>
                      <a:gd name="T16" fmla="*/ 2 w 84"/>
                      <a:gd name="T17" fmla="*/ 36 h 83"/>
                      <a:gd name="T18" fmla="*/ 0 w 84"/>
                      <a:gd name="T19" fmla="*/ 25 h 83"/>
                      <a:gd name="T20" fmla="*/ 5 w 84"/>
                      <a:gd name="T21" fmla="*/ 28 h 83"/>
                      <a:gd name="T22" fmla="*/ 14 w 84"/>
                      <a:gd name="T23" fmla="*/ 29 h 83"/>
                      <a:gd name="T24" fmla="*/ 4 w 84"/>
                      <a:gd name="T25" fmla="*/ 22 h 83"/>
                      <a:gd name="T26" fmla="*/ 3 w 84"/>
                      <a:gd name="T27" fmla="*/ 21 h 83"/>
                      <a:gd name="T28" fmla="*/ 6 w 84"/>
                      <a:gd name="T29" fmla="*/ 17 h 83"/>
                      <a:gd name="T30" fmla="*/ 12 w 84"/>
                      <a:gd name="T31" fmla="*/ 15 h 83"/>
                      <a:gd name="T32" fmla="*/ 18 w 84"/>
                      <a:gd name="T33" fmla="*/ 17 h 83"/>
                      <a:gd name="T34" fmla="*/ 25 w 84"/>
                      <a:gd name="T35" fmla="*/ 19 h 83"/>
                      <a:gd name="T36" fmla="*/ 31 w 84"/>
                      <a:gd name="T37" fmla="*/ 24 h 83"/>
                      <a:gd name="T38" fmla="*/ 38 w 84"/>
                      <a:gd name="T39" fmla="*/ 19 h 83"/>
                      <a:gd name="T40" fmla="*/ 43 w 84"/>
                      <a:gd name="T41" fmla="*/ 12 h 83"/>
                      <a:gd name="T42" fmla="*/ 47 w 84"/>
                      <a:gd name="T43" fmla="*/ 8 h 83"/>
                      <a:gd name="T44" fmla="*/ 53 w 84"/>
                      <a:gd name="T45" fmla="*/ 7 h 83"/>
                      <a:gd name="T46" fmla="*/ 58 w 84"/>
                      <a:gd name="T47" fmla="*/ 3 h 83"/>
                      <a:gd name="T48" fmla="*/ 58 w 84"/>
                      <a:gd name="T49" fmla="*/ 1 h 83"/>
                      <a:gd name="T50" fmla="*/ 60 w 84"/>
                      <a:gd name="T51" fmla="*/ 0 h 83"/>
                      <a:gd name="T52" fmla="*/ 61 w 84"/>
                      <a:gd name="T53" fmla="*/ 4 h 83"/>
                      <a:gd name="T54" fmla="*/ 65 w 84"/>
                      <a:gd name="T55" fmla="*/ 4 h 83"/>
                      <a:gd name="T56" fmla="*/ 68 w 84"/>
                      <a:gd name="T57" fmla="*/ 7 h 83"/>
                      <a:gd name="T58" fmla="*/ 72 w 84"/>
                      <a:gd name="T59" fmla="*/ 6 h 83"/>
                      <a:gd name="T60" fmla="*/ 73 w 84"/>
                      <a:gd name="T61" fmla="*/ 4 h 83"/>
                      <a:gd name="T62" fmla="*/ 79 w 84"/>
                      <a:gd name="T63" fmla="*/ 4 h 83"/>
                      <a:gd name="T64" fmla="*/ 83 w 84"/>
                      <a:gd name="T65" fmla="*/ 13 h 83"/>
                      <a:gd name="T66" fmla="*/ 82 w 84"/>
                      <a:gd name="T67" fmla="*/ 16 h 83"/>
                      <a:gd name="T68" fmla="*/ 75 w 84"/>
                      <a:gd name="T69" fmla="*/ 23 h 83"/>
                      <a:gd name="T70" fmla="*/ 77 w 84"/>
                      <a:gd name="T71" fmla="*/ 30 h 83"/>
                      <a:gd name="T72" fmla="*/ 75 w 84"/>
                      <a:gd name="T73" fmla="*/ 36 h 83"/>
                      <a:gd name="T74" fmla="*/ 70 w 84"/>
                      <a:gd name="T75" fmla="*/ 38 h 83"/>
                      <a:gd name="T76" fmla="*/ 65 w 84"/>
                      <a:gd name="T77" fmla="*/ 36 h 83"/>
                      <a:gd name="T78" fmla="*/ 61 w 84"/>
                      <a:gd name="T79" fmla="*/ 38 h 83"/>
                      <a:gd name="T80" fmla="*/ 58 w 84"/>
                      <a:gd name="T81" fmla="*/ 42 h 83"/>
                      <a:gd name="T82" fmla="*/ 62 w 84"/>
                      <a:gd name="T83" fmla="*/ 46 h 83"/>
                      <a:gd name="T84" fmla="*/ 63 w 84"/>
                      <a:gd name="T85" fmla="*/ 52 h 83"/>
                      <a:gd name="T86" fmla="*/ 63 w 84"/>
                      <a:gd name="T87" fmla="*/ 57 h 83"/>
                      <a:gd name="T88" fmla="*/ 67 w 84"/>
                      <a:gd name="T89" fmla="*/ 62 h 83"/>
                      <a:gd name="T90" fmla="*/ 68 w 84"/>
                      <a:gd name="T91" fmla="*/ 67 h 83"/>
                      <a:gd name="T92" fmla="*/ 72 w 84"/>
                      <a:gd name="T93" fmla="*/ 68 h 83"/>
                      <a:gd name="T94" fmla="*/ 75 w 84"/>
                      <a:gd name="T95" fmla="*/ 69 h 83"/>
                      <a:gd name="T96" fmla="*/ 72 w 84"/>
                      <a:gd name="T97" fmla="*/ 74 h 83"/>
                      <a:gd name="T98" fmla="*/ 65 w 84"/>
                      <a:gd name="T99" fmla="*/ 78 h 83"/>
                      <a:gd name="T100" fmla="*/ 59 w 84"/>
                      <a:gd name="T101" fmla="*/ 79 h 83"/>
                      <a:gd name="T102" fmla="*/ 56 w 84"/>
                      <a:gd name="T103" fmla="*/ 82 h 83"/>
                      <a:gd name="T104" fmla="*/ 49 w 84"/>
                      <a:gd name="T105" fmla="*/ 81 h 83"/>
                      <a:gd name="T106" fmla="*/ 46 w 84"/>
                      <a:gd name="T107" fmla="*/ 73 h 83"/>
                      <a:gd name="T108" fmla="*/ 40 w 84"/>
                      <a:gd name="T109" fmla="*/ 71 h 83"/>
                      <a:gd name="T110" fmla="*/ 40 w 84"/>
                      <a:gd name="T111" fmla="*/ 65 h 83"/>
                      <a:gd name="T112" fmla="*/ 36 w 84"/>
                      <a:gd name="T113" fmla="*/ 67 h 83"/>
                      <a:gd name="T114" fmla="*/ 31 w 84"/>
                      <a:gd name="T115" fmla="*/ 68 h 83"/>
                      <a:gd name="T116" fmla="*/ 26 w 84"/>
                      <a:gd name="T117" fmla="*/ 67 h 83"/>
                      <a:gd name="T118" fmla="*/ 23 w 84"/>
                      <a:gd name="T119" fmla="*/ 69 h 83"/>
                      <a:gd name="T120" fmla="*/ 23 w 84"/>
                      <a:gd name="T121" fmla="*/ 69 h 8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84" h="83">
                        <a:moveTo>
                          <a:pt x="23" y="69"/>
                        </a:moveTo>
                        <a:cubicBezTo>
                          <a:pt x="22" y="68"/>
                          <a:pt x="22" y="67"/>
                          <a:pt x="20" y="67"/>
                        </a:cubicBezTo>
                        <a:cubicBezTo>
                          <a:pt x="20" y="67"/>
                          <a:pt x="20" y="67"/>
                          <a:pt x="20" y="68"/>
                        </a:cubicBezTo>
                        <a:cubicBezTo>
                          <a:pt x="21" y="60"/>
                          <a:pt x="21" y="60"/>
                          <a:pt x="21" y="60"/>
                        </a:cubicBezTo>
                        <a:cubicBezTo>
                          <a:pt x="21" y="60"/>
                          <a:pt x="12" y="52"/>
                          <a:pt x="12" y="52"/>
                        </a:cubicBezTo>
                        <a:cubicBezTo>
                          <a:pt x="14" y="52"/>
                          <a:pt x="14" y="47"/>
                          <a:pt x="14" y="46"/>
                        </a:cubicBezTo>
                        <a:cubicBezTo>
                          <a:pt x="14" y="46"/>
                          <a:pt x="16" y="44"/>
                          <a:pt x="16" y="44"/>
                        </a:cubicBezTo>
                        <a:cubicBezTo>
                          <a:pt x="16" y="44"/>
                          <a:pt x="10" y="36"/>
                          <a:pt x="8" y="37"/>
                        </a:cubicBezTo>
                        <a:cubicBezTo>
                          <a:pt x="6" y="38"/>
                          <a:pt x="3" y="38"/>
                          <a:pt x="2" y="36"/>
                        </a:cubicBezTo>
                        <a:cubicBezTo>
                          <a:pt x="2" y="36"/>
                          <a:pt x="0" y="28"/>
                          <a:pt x="0" y="25"/>
                        </a:cubicBezTo>
                        <a:cubicBezTo>
                          <a:pt x="1" y="25"/>
                          <a:pt x="3" y="27"/>
                          <a:pt x="5" y="28"/>
                        </a:cubicBezTo>
                        <a:cubicBezTo>
                          <a:pt x="6" y="29"/>
                          <a:pt x="13" y="32"/>
                          <a:pt x="14" y="29"/>
                        </a:cubicBezTo>
                        <a:cubicBezTo>
                          <a:pt x="14" y="27"/>
                          <a:pt x="7" y="23"/>
                          <a:pt x="4" y="22"/>
                        </a:cubicBezTo>
                        <a:cubicBezTo>
                          <a:pt x="3" y="22"/>
                          <a:pt x="3" y="22"/>
                          <a:pt x="3" y="21"/>
                        </a:cubicBezTo>
                        <a:cubicBezTo>
                          <a:pt x="4" y="20"/>
                          <a:pt x="6" y="18"/>
                          <a:pt x="6" y="17"/>
                        </a:cubicBezTo>
                        <a:cubicBezTo>
                          <a:pt x="7" y="15"/>
                          <a:pt x="9" y="15"/>
                          <a:pt x="12" y="15"/>
                        </a:cubicBezTo>
                        <a:cubicBezTo>
                          <a:pt x="16" y="16"/>
                          <a:pt x="15" y="17"/>
                          <a:pt x="18" y="17"/>
                        </a:cubicBezTo>
                        <a:cubicBezTo>
                          <a:pt x="21" y="16"/>
                          <a:pt x="23" y="17"/>
                          <a:pt x="25" y="19"/>
                        </a:cubicBezTo>
                        <a:cubicBezTo>
                          <a:pt x="26" y="22"/>
                          <a:pt x="28" y="23"/>
                          <a:pt x="31" y="24"/>
                        </a:cubicBezTo>
                        <a:cubicBezTo>
                          <a:pt x="33" y="25"/>
                          <a:pt x="37" y="20"/>
                          <a:pt x="38" y="19"/>
                        </a:cubicBezTo>
                        <a:cubicBezTo>
                          <a:pt x="40" y="17"/>
                          <a:pt x="42" y="14"/>
                          <a:pt x="43" y="12"/>
                        </a:cubicBezTo>
                        <a:cubicBezTo>
                          <a:pt x="43" y="10"/>
                          <a:pt x="44" y="10"/>
                          <a:pt x="47" y="8"/>
                        </a:cubicBezTo>
                        <a:cubicBezTo>
                          <a:pt x="49" y="5"/>
                          <a:pt x="50" y="7"/>
                          <a:pt x="53" y="7"/>
                        </a:cubicBezTo>
                        <a:cubicBezTo>
                          <a:pt x="56" y="7"/>
                          <a:pt x="56" y="6"/>
                          <a:pt x="58" y="3"/>
                        </a:cubicBezTo>
                        <a:cubicBezTo>
                          <a:pt x="58" y="2"/>
                          <a:pt x="58" y="2"/>
                          <a:pt x="58" y="1"/>
                        </a:cubicBezTo>
                        <a:cubicBezTo>
                          <a:pt x="60" y="0"/>
                          <a:pt x="60" y="0"/>
                          <a:pt x="60" y="0"/>
                        </a:cubicBezTo>
                        <a:cubicBezTo>
                          <a:pt x="61" y="4"/>
                          <a:pt x="61" y="4"/>
                          <a:pt x="61" y="4"/>
                        </a:cubicBezTo>
                        <a:cubicBezTo>
                          <a:pt x="65" y="4"/>
                          <a:pt x="65" y="4"/>
                          <a:pt x="65" y="4"/>
                        </a:cubicBezTo>
                        <a:cubicBezTo>
                          <a:pt x="65" y="4"/>
                          <a:pt x="67" y="7"/>
                          <a:pt x="68" y="7"/>
                        </a:cubicBezTo>
                        <a:cubicBezTo>
                          <a:pt x="69" y="7"/>
                          <a:pt x="72" y="7"/>
                          <a:pt x="72" y="6"/>
                        </a:cubicBezTo>
                        <a:cubicBezTo>
                          <a:pt x="72" y="5"/>
                          <a:pt x="73" y="4"/>
                          <a:pt x="73" y="4"/>
                        </a:cubicBezTo>
                        <a:cubicBezTo>
                          <a:pt x="79" y="4"/>
                          <a:pt x="79" y="4"/>
                          <a:pt x="79" y="4"/>
                        </a:cubicBezTo>
                        <a:cubicBezTo>
                          <a:pt x="80" y="6"/>
                          <a:pt x="81" y="11"/>
                          <a:pt x="83" y="13"/>
                        </a:cubicBezTo>
                        <a:cubicBezTo>
                          <a:pt x="84" y="14"/>
                          <a:pt x="83" y="15"/>
                          <a:pt x="82" y="16"/>
                        </a:cubicBezTo>
                        <a:cubicBezTo>
                          <a:pt x="81" y="17"/>
                          <a:pt x="77" y="21"/>
                          <a:pt x="75" y="23"/>
                        </a:cubicBezTo>
                        <a:cubicBezTo>
                          <a:pt x="74" y="24"/>
                          <a:pt x="76" y="27"/>
                          <a:pt x="77" y="30"/>
                        </a:cubicBezTo>
                        <a:cubicBezTo>
                          <a:pt x="78" y="32"/>
                          <a:pt x="77" y="33"/>
                          <a:pt x="75" y="36"/>
                        </a:cubicBezTo>
                        <a:cubicBezTo>
                          <a:pt x="73" y="39"/>
                          <a:pt x="74" y="38"/>
                          <a:pt x="70" y="38"/>
                        </a:cubicBezTo>
                        <a:cubicBezTo>
                          <a:pt x="66" y="38"/>
                          <a:pt x="66" y="36"/>
                          <a:pt x="65" y="36"/>
                        </a:cubicBezTo>
                        <a:cubicBezTo>
                          <a:pt x="65" y="35"/>
                          <a:pt x="61" y="36"/>
                          <a:pt x="61" y="38"/>
                        </a:cubicBezTo>
                        <a:cubicBezTo>
                          <a:pt x="61" y="40"/>
                          <a:pt x="59" y="42"/>
                          <a:pt x="58" y="42"/>
                        </a:cubicBezTo>
                        <a:cubicBezTo>
                          <a:pt x="56" y="44"/>
                          <a:pt x="60" y="44"/>
                          <a:pt x="62" y="46"/>
                        </a:cubicBezTo>
                        <a:cubicBezTo>
                          <a:pt x="64" y="47"/>
                          <a:pt x="64" y="50"/>
                          <a:pt x="63" y="52"/>
                        </a:cubicBezTo>
                        <a:cubicBezTo>
                          <a:pt x="62" y="54"/>
                          <a:pt x="62" y="55"/>
                          <a:pt x="63" y="57"/>
                        </a:cubicBezTo>
                        <a:cubicBezTo>
                          <a:pt x="63" y="59"/>
                          <a:pt x="66" y="62"/>
                          <a:pt x="67" y="62"/>
                        </a:cubicBezTo>
                        <a:cubicBezTo>
                          <a:pt x="68" y="63"/>
                          <a:pt x="68" y="65"/>
                          <a:pt x="68" y="67"/>
                        </a:cubicBezTo>
                        <a:cubicBezTo>
                          <a:pt x="68" y="69"/>
                          <a:pt x="69" y="69"/>
                          <a:pt x="72" y="68"/>
                        </a:cubicBezTo>
                        <a:cubicBezTo>
                          <a:pt x="74" y="67"/>
                          <a:pt x="75" y="67"/>
                          <a:pt x="75" y="69"/>
                        </a:cubicBezTo>
                        <a:cubicBezTo>
                          <a:pt x="75" y="70"/>
                          <a:pt x="75" y="72"/>
                          <a:pt x="72" y="74"/>
                        </a:cubicBezTo>
                        <a:cubicBezTo>
                          <a:pt x="70" y="76"/>
                          <a:pt x="69" y="79"/>
                          <a:pt x="65" y="78"/>
                        </a:cubicBezTo>
                        <a:cubicBezTo>
                          <a:pt x="60" y="77"/>
                          <a:pt x="60" y="78"/>
                          <a:pt x="59" y="79"/>
                        </a:cubicBezTo>
                        <a:cubicBezTo>
                          <a:pt x="59" y="80"/>
                          <a:pt x="58" y="82"/>
                          <a:pt x="56" y="82"/>
                        </a:cubicBezTo>
                        <a:cubicBezTo>
                          <a:pt x="53" y="83"/>
                          <a:pt x="51" y="83"/>
                          <a:pt x="49" y="81"/>
                        </a:cubicBezTo>
                        <a:cubicBezTo>
                          <a:pt x="47" y="80"/>
                          <a:pt x="47" y="75"/>
                          <a:pt x="46" y="73"/>
                        </a:cubicBezTo>
                        <a:cubicBezTo>
                          <a:pt x="46" y="71"/>
                          <a:pt x="40" y="71"/>
                          <a:pt x="40" y="71"/>
                        </a:cubicBezTo>
                        <a:cubicBezTo>
                          <a:pt x="40" y="70"/>
                          <a:pt x="40" y="67"/>
                          <a:pt x="40" y="65"/>
                        </a:cubicBezTo>
                        <a:cubicBezTo>
                          <a:pt x="40" y="63"/>
                          <a:pt x="36" y="65"/>
                          <a:pt x="36" y="67"/>
                        </a:cubicBezTo>
                        <a:cubicBezTo>
                          <a:pt x="36" y="69"/>
                          <a:pt x="33" y="68"/>
                          <a:pt x="31" y="68"/>
                        </a:cubicBezTo>
                        <a:cubicBezTo>
                          <a:pt x="28" y="67"/>
                          <a:pt x="26" y="67"/>
                          <a:pt x="26" y="67"/>
                        </a:cubicBezTo>
                        <a:cubicBezTo>
                          <a:pt x="23" y="69"/>
                          <a:pt x="23" y="69"/>
                          <a:pt x="23" y="69"/>
                        </a:cubicBezTo>
                        <a:cubicBezTo>
                          <a:pt x="23" y="69"/>
                          <a:pt x="23" y="69"/>
                          <a:pt x="23" y="69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2" name="Freeform 189">
                    <a:extLst>
                      <a:ext uri="{FF2B5EF4-FFF2-40B4-BE49-F238E27FC236}">
                        <a16:creationId xmlns="" xmlns:a16="http://schemas.microsoft.com/office/drawing/2014/main" id="{83AA8EE1-0826-442B-9F53-6436D253741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965334" y="10318941"/>
                    <a:ext cx="971740" cy="952751"/>
                  </a:xfrm>
                  <a:custGeom>
                    <a:avLst/>
                    <a:gdLst>
                      <a:gd name="T0" fmla="*/ 42 w 307"/>
                      <a:gd name="T1" fmla="*/ 116 h 301"/>
                      <a:gd name="T2" fmla="*/ 68 w 307"/>
                      <a:gd name="T3" fmla="*/ 116 h 301"/>
                      <a:gd name="T4" fmla="*/ 100 w 307"/>
                      <a:gd name="T5" fmla="*/ 110 h 301"/>
                      <a:gd name="T6" fmla="*/ 115 w 307"/>
                      <a:gd name="T7" fmla="*/ 62 h 301"/>
                      <a:gd name="T8" fmla="*/ 124 w 307"/>
                      <a:gd name="T9" fmla="*/ 45 h 301"/>
                      <a:gd name="T10" fmla="*/ 118 w 307"/>
                      <a:gd name="T11" fmla="*/ 24 h 301"/>
                      <a:gd name="T12" fmla="*/ 168 w 307"/>
                      <a:gd name="T13" fmla="*/ 0 h 301"/>
                      <a:gd name="T14" fmla="*/ 186 w 307"/>
                      <a:gd name="T15" fmla="*/ 27 h 301"/>
                      <a:gd name="T16" fmla="*/ 186 w 307"/>
                      <a:gd name="T17" fmla="*/ 45 h 301"/>
                      <a:gd name="T18" fmla="*/ 168 w 307"/>
                      <a:gd name="T19" fmla="*/ 59 h 301"/>
                      <a:gd name="T20" fmla="*/ 159 w 307"/>
                      <a:gd name="T21" fmla="*/ 80 h 301"/>
                      <a:gd name="T22" fmla="*/ 168 w 307"/>
                      <a:gd name="T23" fmla="*/ 98 h 301"/>
                      <a:gd name="T24" fmla="*/ 165 w 307"/>
                      <a:gd name="T25" fmla="*/ 127 h 301"/>
                      <a:gd name="T26" fmla="*/ 183 w 307"/>
                      <a:gd name="T27" fmla="*/ 121 h 301"/>
                      <a:gd name="T28" fmla="*/ 198 w 307"/>
                      <a:gd name="T29" fmla="*/ 104 h 301"/>
                      <a:gd name="T30" fmla="*/ 221 w 307"/>
                      <a:gd name="T31" fmla="*/ 118 h 301"/>
                      <a:gd name="T32" fmla="*/ 242 w 307"/>
                      <a:gd name="T33" fmla="*/ 124 h 301"/>
                      <a:gd name="T34" fmla="*/ 259 w 307"/>
                      <a:gd name="T35" fmla="*/ 116 h 301"/>
                      <a:gd name="T36" fmla="*/ 295 w 307"/>
                      <a:gd name="T37" fmla="*/ 130 h 301"/>
                      <a:gd name="T38" fmla="*/ 307 w 307"/>
                      <a:gd name="T39" fmla="*/ 154 h 301"/>
                      <a:gd name="T40" fmla="*/ 271 w 307"/>
                      <a:gd name="T41" fmla="*/ 186 h 301"/>
                      <a:gd name="T42" fmla="*/ 277 w 307"/>
                      <a:gd name="T43" fmla="*/ 204 h 301"/>
                      <a:gd name="T44" fmla="*/ 259 w 307"/>
                      <a:gd name="T45" fmla="*/ 231 h 301"/>
                      <a:gd name="T46" fmla="*/ 248 w 307"/>
                      <a:gd name="T47" fmla="*/ 216 h 301"/>
                      <a:gd name="T48" fmla="*/ 206 w 307"/>
                      <a:gd name="T49" fmla="*/ 201 h 301"/>
                      <a:gd name="T50" fmla="*/ 180 w 307"/>
                      <a:gd name="T51" fmla="*/ 242 h 301"/>
                      <a:gd name="T52" fmla="*/ 153 w 307"/>
                      <a:gd name="T53" fmla="*/ 237 h 301"/>
                      <a:gd name="T54" fmla="*/ 136 w 307"/>
                      <a:gd name="T55" fmla="*/ 269 h 301"/>
                      <a:gd name="T56" fmla="*/ 109 w 307"/>
                      <a:gd name="T57" fmla="*/ 301 h 301"/>
                      <a:gd name="T58" fmla="*/ 92 w 307"/>
                      <a:gd name="T59" fmla="*/ 266 h 301"/>
                      <a:gd name="T60" fmla="*/ 95 w 307"/>
                      <a:gd name="T61" fmla="*/ 231 h 301"/>
                      <a:gd name="T62" fmla="*/ 77 w 307"/>
                      <a:gd name="T63" fmla="*/ 210 h 301"/>
                      <a:gd name="T64" fmla="*/ 50 w 307"/>
                      <a:gd name="T65" fmla="*/ 198 h 301"/>
                      <a:gd name="T66" fmla="*/ 33 w 307"/>
                      <a:gd name="T67" fmla="*/ 204 h 301"/>
                      <a:gd name="T68" fmla="*/ 0 w 307"/>
                      <a:gd name="T69" fmla="*/ 189 h 301"/>
                      <a:gd name="T70" fmla="*/ 30 w 307"/>
                      <a:gd name="T71" fmla="*/ 169 h 301"/>
                      <a:gd name="T72" fmla="*/ 68 w 307"/>
                      <a:gd name="T73" fmla="*/ 157 h 301"/>
                      <a:gd name="T74" fmla="*/ 33 w 307"/>
                      <a:gd name="T75" fmla="*/ 127 h 301"/>
                      <a:gd name="T76" fmla="*/ 33 w 307"/>
                      <a:gd name="T77" fmla="*/ 127 h 3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07" h="301">
                        <a:moveTo>
                          <a:pt x="33" y="127"/>
                        </a:moveTo>
                        <a:lnTo>
                          <a:pt x="42" y="116"/>
                        </a:lnTo>
                        <a:lnTo>
                          <a:pt x="59" y="113"/>
                        </a:lnTo>
                        <a:lnTo>
                          <a:pt x="68" y="116"/>
                        </a:lnTo>
                        <a:lnTo>
                          <a:pt x="80" y="110"/>
                        </a:lnTo>
                        <a:lnTo>
                          <a:pt x="100" y="110"/>
                        </a:lnTo>
                        <a:lnTo>
                          <a:pt x="103" y="74"/>
                        </a:lnTo>
                        <a:lnTo>
                          <a:pt x="115" y="62"/>
                        </a:lnTo>
                        <a:lnTo>
                          <a:pt x="115" y="54"/>
                        </a:lnTo>
                        <a:lnTo>
                          <a:pt x="124" y="45"/>
                        </a:lnTo>
                        <a:lnTo>
                          <a:pt x="106" y="30"/>
                        </a:lnTo>
                        <a:lnTo>
                          <a:pt x="118" y="24"/>
                        </a:lnTo>
                        <a:lnTo>
                          <a:pt x="133" y="30"/>
                        </a:lnTo>
                        <a:lnTo>
                          <a:pt x="168" y="0"/>
                        </a:lnTo>
                        <a:lnTo>
                          <a:pt x="189" y="15"/>
                        </a:lnTo>
                        <a:lnTo>
                          <a:pt x="186" y="27"/>
                        </a:lnTo>
                        <a:lnTo>
                          <a:pt x="195" y="30"/>
                        </a:lnTo>
                        <a:lnTo>
                          <a:pt x="186" y="45"/>
                        </a:lnTo>
                        <a:lnTo>
                          <a:pt x="183" y="59"/>
                        </a:lnTo>
                        <a:lnTo>
                          <a:pt x="168" y="59"/>
                        </a:lnTo>
                        <a:lnTo>
                          <a:pt x="165" y="71"/>
                        </a:lnTo>
                        <a:lnTo>
                          <a:pt x="159" y="80"/>
                        </a:lnTo>
                        <a:lnTo>
                          <a:pt x="156" y="92"/>
                        </a:lnTo>
                        <a:lnTo>
                          <a:pt x="168" y="98"/>
                        </a:lnTo>
                        <a:lnTo>
                          <a:pt x="168" y="118"/>
                        </a:lnTo>
                        <a:lnTo>
                          <a:pt x="165" y="127"/>
                        </a:lnTo>
                        <a:lnTo>
                          <a:pt x="171" y="130"/>
                        </a:lnTo>
                        <a:lnTo>
                          <a:pt x="183" y="121"/>
                        </a:lnTo>
                        <a:lnTo>
                          <a:pt x="186" y="110"/>
                        </a:lnTo>
                        <a:lnTo>
                          <a:pt x="198" y="104"/>
                        </a:lnTo>
                        <a:lnTo>
                          <a:pt x="215" y="116"/>
                        </a:lnTo>
                        <a:lnTo>
                          <a:pt x="221" y="118"/>
                        </a:lnTo>
                        <a:lnTo>
                          <a:pt x="233" y="110"/>
                        </a:lnTo>
                        <a:lnTo>
                          <a:pt x="242" y="124"/>
                        </a:lnTo>
                        <a:lnTo>
                          <a:pt x="251" y="124"/>
                        </a:lnTo>
                        <a:lnTo>
                          <a:pt x="259" y="116"/>
                        </a:lnTo>
                        <a:lnTo>
                          <a:pt x="271" y="116"/>
                        </a:lnTo>
                        <a:lnTo>
                          <a:pt x="295" y="130"/>
                        </a:lnTo>
                        <a:lnTo>
                          <a:pt x="307" y="142"/>
                        </a:lnTo>
                        <a:lnTo>
                          <a:pt x="307" y="154"/>
                        </a:lnTo>
                        <a:lnTo>
                          <a:pt x="280" y="175"/>
                        </a:lnTo>
                        <a:lnTo>
                          <a:pt x="271" y="186"/>
                        </a:lnTo>
                        <a:lnTo>
                          <a:pt x="277" y="195"/>
                        </a:lnTo>
                        <a:lnTo>
                          <a:pt x="277" y="204"/>
                        </a:lnTo>
                        <a:lnTo>
                          <a:pt x="274" y="219"/>
                        </a:lnTo>
                        <a:lnTo>
                          <a:pt x="259" y="231"/>
                        </a:lnTo>
                        <a:lnTo>
                          <a:pt x="242" y="228"/>
                        </a:lnTo>
                        <a:lnTo>
                          <a:pt x="248" y="216"/>
                        </a:lnTo>
                        <a:lnTo>
                          <a:pt x="224" y="210"/>
                        </a:lnTo>
                        <a:lnTo>
                          <a:pt x="206" y="201"/>
                        </a:lnTo>
                        <a:lnTo>
                          <a:pt x="189" y="222"/>
                        </a:lnTo>
                        <a:lnTo>
                          <a:pt x="180" y="242"/>
                        </a:lnTo>
                        <a:lnTo>
                          <a:pt x="168" y="245"/>
                        </a:lnTo>
                        <a:lnTo>
                          <a:pt x="153" y="237"/>
                        </a:lnTo>
                        <a:lnTo>
                          <a:pt x="139" y="245"/>
                        </a:lnTo>
                        <a:lnTo>
                          <a:pt x="136" y="269"/>
                        </a:lnTo>
                        <a:lnTo>
                          <a:pt x="121" y="293"/>
                        </a:lnTo>
                        <a:lnTo>
                          <a:pt x="109" y="301"/>
                        </a:lnTo>
                        <a:lnTo>
                          <a:pt x="97" y="290"/>
                        </a:lnTo>
                        <a:lnTo>
                          <a:pt x="92" y="266"/>
                        </a:lnTo>
                        <a:lnTo>
                          <a:pt x="92" y="254"/>
                        </a:lnTo>
                        <a:lnTo>
                          <a:pt x="95" y="231"/>
                        </a:lnTo>
                        <a:lnTo>
                          <a:pt x="80" y="228"/>
                        </a:lnTo>
                        <a:lnTo>
                          <a:pt x="77" y="210"/>
                        </a:lnTo>
                        <a:lnTo>
                          <a:pt x="62" y="210"/>
                        </a:lnTo>
                        <a:lnTo>
                          <a:pt x="50" y="198"/>
                        </a:lnTo>
                        <a:lnTo>
                          <a:pt x="42" y="210"/>
                        </a:lnTo>
                        <a:lnTo>
                          <a:pt x="33" y="204"/>
                        </a:lnTo>
                        <a:lnTo>
                          <a:pt x="18" y="210"/>
                        </a:lnTo>
                        <a:lnTo>
                          <a:pt x="0" y="189"/>
                        </a:lnTo>
                        <a:lnTo>
                          <a:pt x="21" y="169"/>
                        </a:lnTo>
                        <a:lnTo>
                          <a:pt x="30" y="169"/>
                        </a:lnTo>
                        <a:lnTo>
                          <a:pt x="47" y="172"/>
                        </a:lnTo>
                        <a:lnTo>
                          <a:pt x="68" y="157"/>
                        </a:lnTo>
                        <a:lnTo>
                          <a:pt x="33" y="124"/>
                        </a:lnTo>
                        <a:lnTo>
                          <a:pt x="33" y="127"/>
                        </a:lnTo>
                        <a:lnTo>
                          <a:pt x="33" y="127"/>
                        </a:lnTo>
                        <a:lnTo>
                          <a:pt x="33" y="127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3" name="Freeform 190">
                    <a:extLst>
                      <a:ext uri="{FF2B5EF4-FFF2-40B4-BE49-F238E27FC236}">
                        <a16:creationId xmlns="" xmlns:a16="http://schemas.microsoft.com/office/drawing/2014/main" id="{368DE22D-D5D5-419E-A8CE-734348FE76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84801" y="10648127"/>
                    <a:ext cx="895774" cy="522273"/>
                  </a:xfrm>
                  <a:custGeom>
                    <a:avLst/>
                    <a:gdLst>
                      <a:gd name="T0" fmla="*/ 12 w 283"/>
                      <a:gd name="T1" fmla="*/ 106 h 165"/>
                      <a:gd name="T2" fmla="*/ 12 w 283"/>
                      <a:gd name="T3" fmla="*/ 94 h 165"/>
                      <a:gd name="T4" fmla="*/ 0 w 283"/>
                      <a:gd name="T5" fmla="*/ 82 h 165"/>
                      <a:gd name="T6" fmla="*/ 0 w 283"/>
                      <a:gd name="T7" fmla="*/ 68 h 165"/>
                      <a:gd name="T8" fmla="*/ 12 w 283"/>
                      <a:gd name="T9" fmla="*/ 62 h 165"/>
                      <a:gd name="T10" fmla="*/ 21 w 283"/>
                      <a:gd name="T11" fmla="*/ 62 h 165"/>
                      <a:gd name="T12" fmla="*/ 30 w 283"/>
                      <a:gd name="T13" fmla="*/ 53 h 165"/>
                      <a:gd name="T14" fmla="*/ 44 w 283"/>
                      <a:gd name="T15" fmla="*/ 50 h 165"/>
                      <a:gd name="T16" fmla="*/ 59 w 283"/>
                      <a:gd name="T17" fmla="*/ 47 h 165"/>
                      <a:gd name="T18" fmla="*/ 77 w 283"/>
                      <a:gd name="T19" fmla="*/ 44 h 165"/>
                      <a:gd name="T20" fmla="*/ 89 w 283"/>
                      <a:gd name="T21" fmla="*/ 35 h 165"/>
                      <a:gd name="T22" fmla="*/ 92 w 283"/>
                      <a:gd name="T23" fmla="*/ 20 h 165"/>
                      <a:gd name="T24" fmla="*/ 100 w 283"/>
                      <a:gd name="T25" fmla="*/ 14 h 165"/>
                      <a:gd name="T26" fmla="*/ 112 w 283"/>
                      <a:gd name="T27" fmla="*/ 23 h 165"/>
                      <a:gd name="T28" fmla="*/ 130 w 283"/>
                      <a:gd name="T29" fmla="*/ 23 h 165"/>
                      <a:gd name="T30" fmla="*/ 130 w 283"/>
                      <a:gd name="T31" fmla="*/ 12 h 165"/>
                      <a:gd name="T32" fmla="*/ 159 w 283"/>
                      <a:gd name="T33" fmla="*/ 12 h 165"/>
                      <a:gd name="T34" fmla="*/ 168 w 283"/>
                      <a:gd name="T35" fmla="*/ 14 h 165"/>
                      <a:gd name="T36" fmla="*/ 174 w 283"/>
                      <a:gd name="T37" fmla="*/ 9 h 165"/>
                      <a:gd name="T38" fmla="*/ 183 w 283"/>
                      <a:gd name="T39" fmla="*/ 9 h 165"/>
                      <a:gd name="T40" fmla="*/ 201 w 283"/>
                      <a:gd name="T41" fmla="*/ 0 h 165"/>
                      <a:gd name="T42" fmla="*/ 209 w 283"/>
                      <a:gd name="T43" fmla="*/ 0 h 165"/>
                      <a:gd name="T44" fmla="*/ 221 w 283"/>
                      <a:gd name="T45" fmla="*/ 17 h 165"/>
                      <a:gd name="T46" fmla="*/ 242 w 283"/>
                      <a:gd name="T47" fmla="*/ 17 h 165"/>
                      <a:gd name="T48" fmla="*/ 248 w 283"/>
                      <a:gd name="T49" fmla="*/ 23 h 165"/>
                      <a:gd name="T50" fmla="*/ 248 w 283"/>
                      <a:gd name="T51" fmla="*/ 20 h 165"/>
                      <a:gd name="T52" fmla="*/ 283 w 283"/>
                      <a:gd name="T53" fmla="*/ 53 h 165"/>
                      <a:gd name="T54" fmla="*/ 262 w 283"/>
                      <a:gd name="T55" fmla="*/ 68 h 165"/>
                      <a:gd name="T56" fmla="*/ 245 w 283"/>
                      <a:gd name="T57" fmla="*/ 65 h 165"/>
                      <a:gd name="T58" fmla="*/ 236 w 283"/>
                      <a:gd name="T59" fmla="*/ 65 h 165"/>
                      <a:gd name="T60" fmla="*/ 215 w 283"/>
                      <a:gd name="T61" fmla="*/ 85 h 165"/>
                      <a:gd name="T62" fmla="*/ 192 w 283"/>
                      <a:gd name="T63" fmla="*/ 74 h 165"/>
                      <a:gd name="T64" fmla="*/ 186 w 283"/>
                      <a:gd name="T65" fmla="*/ 82 h 165"/>
                      <a:gd name="T66" fmla="*/ 165 w 283"/>
                      <a:gd name="T67" fmla="*/ 82 h 165"/>
                      <a:gd name="T68" fmla="*/ 168 w 283"/>
                      <a:gd name="T69" fmla="*/ 94 h 165"/>
                      <a:gd name="T70" fmla="*/ 156 w 283"/>
                      <a:gd name="T71" fmla="*/ 106 h 165"/>
                      <a:gd name="T72" fmla="*/ 165 w 283"/>
                      <a:gd name="T73" fmla="*/ 118 h 165"/>
                      <a:gd name="T74" fmla="*/ 145 w 283"/>
                      <a:gd name="T75" fmla="*/ 130 h 165"/>
                      <a:gd name="T76" fmla="*/ 145 w 283"/>
                      <a:gd name="T77" fmla="*/ 147 h 165"/>
                      <a:gd name="T78" fmla="*/ 118 w 283"/>
                      <a:gd name="T79" fmla="*/ 165 h 165"/>
                      <a:gd name="T80" fmla="*/ 127 w 283"/>
                      <a:gd name="T81" fmla="*/ 165 h 165"/>
                      <a:gd name="T82" fmla="*/ 115 w 283"/>
                      <a:gd name="T83" fmla="*/ 162 h 165"/>
                      <a:gd name="T84" fmla="*/ 115 w 283"/>
                      <a:gd name="T85" fmla="*/ 150 h 165"/>
                      <a:gd name="T86" fmla="*/ 100 w 283"/>
                      <a:gd name="T87" fmla="*/ 150 h 165"/>
                      <a:gd name="T88" fmla="*/ 97 w 283"/>
                      <a:gd name="T89" fmla="*/ 156 h 165"/>
                      <a:gd name="T90" fmla="*/ 83 w 283"/>
                      <a:gd name="T91" fmla="*/ 156 h 165"/>
                      <a:gd name="T92" fmla="*/ 71 w 283"/>
                      <a:gd name="T93" fmla="*/ 162 h 165"/>
                      <a:gd name="T94" fmla="*/ 59 w 283"/>
                      <a:gd name="T95" fmla="*/ 162 h 165"/>
                      <a:gd name="T96" fmla="*/ 59 w 283"/>
                      <a:gd name="T97" fmla="*/ 153 h 165"/>
                      <a:gd name="T98" fmla="*/ 47 w 283"/>
                      <a:gd name="T99" fmla="*/ 141 h 165"/>
                      <a:gd name="T100" fmla="*/ 47 w 283"/>
                      <a:gd name="T101" fmla="*/ 130 h 165"/>
                      <a:gd name="T102" fmla="*/ 36 w 283"/>
                      <a:gd name="T103" fmla="*/ 121 h 165"/>
                      <a:gd name="T104" fmla="*/ 36 w 283"/>
                      <a:gd name="T105" fmla="*/ 112 h 165"/>
                      <a:gd name="T106" fmla="*/ 21 w 283"/>
                      <a:gd name="T107" fmla="*/ 112 h 165"/>
                      <a:gd name="T108" fmla="*/ 12 w 283"/>
                      <a:gd name="T109" fmla="*/ 106 h 165"/>
                      <a:gd name="T110" fmla="*/ 12 w 283"/>
                      <a:gd name="T111" fmla="*/ 106 h 165"/>
                      <a:gd name="T112" fmla="*/ 12 w 283"/>
                      <a:gd name="T113" fmla="*/ 106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</a:cxnLst>
                    <a:rect l="0" t="0" r="r" b="b"/>
                    <a:pathLst>
                      <a:path w="283" h="165">
                        <a:moveTo>
                          <a:pt x="12" y="106"/>
                        </a:moveTo>
                        <a:lnTo>
                          <a:pt x="12" y="94"/>
                        </a:lnTo>
                        <a:lnTo>
                          <a:pt x="0" y="82"/>
                        </a:lnTo>
                        <a:lnTo>
                          <a:pt x="0" y="68"/>
                        </a:lnTo>
                        <a:lnTo>
                          <a:pt x="12" y="62"/>
                        </a:lnTo>
                        <a:lnTo>
                          <a:pt x="21" y="62"/>
                        </a:lnTo>
                        <a:lnTo>
                          <a:pt x="30" y="53"/>
                        </a:lnTo>
                        <a:lnTo>
                          <a:pt x="44" y="50"/>
                        </a:lnTo>
                        <a:lnTo>
                          <a:pt x="59" y="47"/>
                        </a:lnTo>
                        <a:lnTo>
                          <a:pt x="77" y="44"/>
                        </a:lnTo>
                        <a:lnTo>
                          <a:pt x="89" y="35"/>
                        </a:lnTo>
                        <a:lnTo>
                          <a:pt x="92" y="20"/>
                        </a:lnTo>
                        <a:lnTo>
                          <a:pt x="100" y="14"/>
                        </a:lnTo>
                        <a:lnTo>
                          <a:pt x="112" y="23"/>
                        </a:lnTo>
                        <a:lnTo>
                          <a:pt x="130" y="23"/>
                        </a:lnTo>
                        <a:lnTo>
                          <a:pt x="130" y="12"/>
                        </a:lnTo>
                        <a:lnTo>
                          <a:pt x="159" y="12"/>
                        </a:lnTo>
                        <a:lnTo>
                          <a:pt x="168" y="14"/>
                        </a:lnTo>
                        <a:lnTo>
                          <a:pt x="174" y="9"/>
                        </a:lnTo>
                        <a:lnTo>
                          <a:pt x="183" y="9"/>
                        </a:lnTo>
                        <a:lnTo>
                          <a:pt x="201" y="0"/>
                        </a:lnTo>
                        <a:lnTo>
                          <a:pt x="209" y="0"/>
                        </a:lnTo>
                        <a:lnTo>
                          <a:pt x="221" y="17"/>
                        </a:lnTo>
                        <a:lnTo>
                          <a:pt x="242" y="17"/>
                        </a:lnTo>
                        <a:lnTo>
                          <a:pt x="248" y="23"/>
                        </a:lnTo>
                        <a:lnTo>
                          <a:pt x="248" y="20"/>
                        </a:lnTo>
                        <a:lnTo>
                          <a:pt x="283" y="53"/>
                        </a:lnTo>
                        <a:lnTo>
                          <a:pt x="262" y="68"/>
                        </a:lnTo>
                        <a:lnTo>
                          <a:pt x="245" y="65"/>
                        </a:lnTo>
                        <a:lnTo>
                          <a:pt x="236" y="65"/>
                        </a:lnTo>
                        <a:lnTo>
                          <a:pt x="215" y="85"/>
                        </a:lnTo>
                        <a:lnTo>
                          <a:pt x="192" y="74"/>
                        </a:lnTo>
                        <a:lnTo>
                          <a:pt x="186" y="82"/>
                        </a:lnTo>
                        <a:lnTo>
                          <a:pt x="165" y="82"/>
                        </a:lnTo>
                        <a:lnTo>
                          <a:pt x="168" y="94"/>
                        </a:lnTo>
                        <a:lnTo>
                          <a:pt x="156" y="106"/>
                        </a:lnTo>
                        <a:lnTo>
                          <a:pt x="165" y="118"/>
                        </a:lnTo>
                        <a:lnTo>
                          <a:pt x="145" y="130"/>
                        </a:lnTo>
                        <a:lnTo>
                          <a:pt x="145" y="147"/>
                        </a:lnTo>
                        <a:lnTo>
                          <a:pt x="118" y="165"/>
                        </a:lnTo>
                        <a:lnTo>
                          <a:pt x="127" y="165"/>
                        </a:lnTo>
                        <a:lnTo>
                          <a:pt x="115" y="162"/>
                        </a:lnTo>
                        <a:lnTo>
                          <a:pt x="115" y="150"/>
                        </a:lnTo>
                        <a:lnTo>
                          <a:pt x="100" y="150"/>
                        </a:lnTo>
                        <a:lnTo>
                          <a:pt x="97" y="156"/>
                        </a:lnTo>
                        <a:lnTo>
                          <a:pt x="83" y="156"/>
                        </a:lnTo>
                        <a:lnTo>
                          <a:pt x="71" y="162"/>
                        </a:lnTo>
                        <a:lnTo>
                          <a:pt x="59" y="162"/>
                        </a:lnTo>
                        <a:lnTo>
                          <a:pt x="59" y="153"/>
                        </a:lnTo>
                        <a:lnTo>
                          <a:pt x="47" y="141"/>
                        </a:lnTo>
                        <a:lnTo>
                          <a:pt x="47" y="130"/>
                        </a:lnTo>
                        <a:lnTo>
                          <a:pt x="36" y="121"/>
                        </a:lnTo>
                        <a:lnTo>
                          <a:pt x="36" y="112"/>
                        </a:lnTo>
                        <a:lnTo>
                          <a:pt x="21" y="112"/>
                        </a:lnTo>
                        <a:lnTo>
                          <a:pt x="12" y="106"/>
                        </a:lnTo>
                        <a:lnTo>
                          <a:pt x="12" y="106"/>
                        </a:lnTo>
                        <a:lnTo>
                          <a:pt x="12" y="106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4" name="Freeform 191">
                    <a:extLst>
                      <a:ext uri="{FF2B5EF4-FFF2-40B4-BE49-F238E27FC236}">
                        <a16:creationId xmlns="" xmlns:a16="http://schemas.microsoft.com/office/drawing/2014/main" id="{783D4B8D-93DC-4B3D-AEDB-3AB42AD814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53726" y="11084934"/>
                    <a:ext cx="493785" cy="468462"/>
                  </a:xfrm>
                  <a:custGeom>
                    <a:avLst/>
                    <a:gdLst>
                      <a:gd name="T0" fmla="*/ 0 w 53"/>
                      <a:gd name="T1" fmla="*/ 25 h 50"/>
                      <a:gd name="T2" fmla="*/ 0 w 53"/>
                      <a:gd name="T3" fmla="*/ 24 h 50"/>
                      <a:gd name="T4" fmla="*/ 6 w 53"/>
                      <a:gd name="T5" fmla="*/ 25 h 50"/>
                      <a:gd name="T6" fmla="*/ 6 w 53"/>
                      <a:gd name="T7" fmla="*/ 18 h 50"/>
                      <a:gd name="T8" fmla="*/ 3 w 53"/>
                      <a:gd name="T9" fmla="*/ 15 h 50"/>
                      <a:gd name="T10" fmla="*/ 5 w 53"/>
                      <a:gd name="T11" fmla="*/ 8 h 50"/>
                      <a:gd name="T12" fmla="*/ 4 w 53"/>
                      <a:gd name="T13" fmla="*/ 4 h 50"/>
                      <a:gd name="T14" fmla="*/ 9 w 53"/>
                      <a:gd name="T15" fmla="*/ 0 h 50"/>
                      <a:gd name="T16" fmla="*/ 12 w 53"/>
                      <a:gd name="T17" fmla="*/ 0 h 50"/>
                      <a:gd name="T18" fmla="*/ 13 w 53"/>
                      <a:gd name="T19" fmla="*/ 3 h 50"/>
                      <a:gd name="T20" fmla="*/ 16 w 53"/>
                      <a:gd name="T21" fmla="*/ 3 h 50"/>
                      <a:gd name="T22" fmla="*/ 20 w 53"/>
                      <a:gd name="T23" fmla="*/ 6 h 50"/>
                      <a:gd name="T24" fmla="*/ 25 w 53"/>
                      <a:gd name="T25" fmla="*/ 7 h 50"/>
                      <a:gd name="T26" fmla="*/ 29 w 53"/>
                      <a:gd name="T27" fmla="*/ 9 h 50"/>
                      <a:gd name="T28" fmla="*/ 29 w 53"/>
                      <a:gd name="T29" fmla="*/ 15 h 50"/>
                      <a:gd name="T30" fmla="*/ 34 w 53"/>
                      <a:gd name="T31" fmla="*/ 19 h 50"/>
                      <a:gd name="T32" fmla="*/ 37 w 53"/>
                      <a:gd name="T33" fmla="*/ 18 h 50"/>
                      <a:gd name="T34" fmla="*/ 42 w 53"/>
                      <a:gd name="T35" fmla="*/ 19 h 50"/>
                      <a:gd name="T36" fmla="*/ 47 w 53"/>
                      <a:gd name="T37" fmla="*/ 23 h 50"/>
                      <a:gd name="T38" fmla="*/ 52 w 53"/>
                      <a:gd name="T39" fmla="*/ 24 h 50"/>
                      <a:gd name="T40" fmla="*/ 53 w 53"/>
                      <a:gd name="T41" fmla="*/ 29 h 50"/>
                      <a:gd name="T42" fmla="*/ 52 w 53"/>
                      <a:gd name="T43" fmla="*/ 33 h 50"/>
                      <a:gd name="T44" fmla="*/ 50 w 53"/>
                      <a:gd name="T45" fmla="*/ 37 h 50"/>
                      <a:gd name="T46" fmla="*/ 53 w 53"/>
                      <a:gd name="T47" fmla="*/ 39 h 50"/>
                      <a:gd name="T48" fmla="*/ 51 w 53"/>
                      <a:gd name="T49" fmla="*/ 43 h 50"/>
                      <a:gd name="T50" fmla="*/ 44 w 53"/>
                      <a:gd name="T51" fmla="*/ 50 h 50"/>
                      <a:gd name="T52" fmla="*/ 41 w 53"/>
                      <a:gd name="T53" fmla="*/ 48 h 50"/>
                      <a:gd name="T54" fmla="*/ 39 w 53"/>
                      <a:gd name="T55" fmla="*/ 48 h 50"/>
                      <a:gd name="T56" fmla="*/ 35 w 53"/>
                      <a:gd name="T57" fmla="*/ 49 h 50"/>
                      <a:gd name="T58" fmla="*/ 21 w 53"/>
                      <a:gd name="T59" fmla="*/ 42 h 50"/>
                      <a:gd name="T60" fmla="*/ 18 w 53"/>
                      <a:gd name="T61" fmla="*/ 37 h 50"/>
                      <a:gd name="T62" fmla="*/ 13 w 53"/>
                      <a:gd name="T63" fmla="*/ 37 h 50"/>
                      <a:gd name="T64" fmla="*/ 4 w 53"/>
                      <a:gd name="T65" fmla="*/ 33 h 50"/>
                      <a:gd name="T66" fmla="*/ 4 w 53"/>
                      <a:gd name="T67" fmla="*/ 29 h 50"/>
                      <a:gd name="T68" fmla="*/ 2 w 53"/>
                      <a:gd name="T69" fmla="*/ 28 h 50"/>
                      <a:gd name="T70" fmla="*/ 0 w 53"/>
                      <a:gd name="T71" fmla="*/ 25 h 50"/>
                      <a:gd name="T72" fmla="*/ 0 w 53"/>
                      <a:gd name="T73" fmla="*/ 25 h 5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53" h="50">
                        <a:moveTo>
                          <a:pt x="0" y="25"/>
                        </a:moveTo>
                        <a:cubicBezTo>
                          <a:pt x="0" y="24"/>
                          <a:pt x="0" y="24"/>
                          <a:pt x="0" y="24"/>
                        </a:cubicBezTo>
                        <a:cubicBezTo>
                          <a:pt x="6" y="25"/>
                          <a:pt x="6" y="25"/>
                          <a:pt x="6" y="25"/>
                        </a:cubicBezTo>
                        <a:cubicBezTo>
                          <a:pt x="6" y="18"/>
                          <a:pt x="6" y="18"/>
                          <a:pt x="6" y="18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5" y="8"/>
                          <a:pt x="5" y="8"/>
                          <a:pt x="5" y="8"/>
                        </a:cubicBezTo>
                        <a:cubicBezTo>
                          <a:pt x="4" y="4"/>
                          <a:pt x="4" y="4"/>
                          <a:pt x="4" y="4"/>
                        </a:cubicBezTo>
                        <a:cubicBezTo>
                          <a:pt x="9" y="0"/>
                          <a:pt x="9" y="0"/>
                          <a:pt x="9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3" y="3"/>
                          <a:pt x="13" y="3"/>
                          <a:pt x="13" y="3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20" y="6"/>
                          <a:pt x="20" y="6"/>
                          <a:pt x="20" y="6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29" y="9"/>
                          <a:pt x="29" y="9"/>
                          <a:pt x="29" y="9"/>
                        </a:cubicBezTo>
                        <a:cubicBezTo>
                          <a:pt x="29" y="15"/>
                          <a:pt x="29" y="15"/>
                          <a:pt x="29" y="15"/>
                        </a:cubicBezTo>
                        <a:cubicBezTo>
                          <a:pt x="34" y="19"/>
                          <a:pt x="34" y="19"/>
                          <a:pt x="34" y="19"/>
                        </a:cubicBezTo>
                        <a:cubicBezTo>
                          <a:pt x="37" y="18"/>
                          <a:pt x="37" y="18"/>
                          <a:pt x="37" y="18"/>
                        </a:cubicBezTo>
                        <a:cubicBezTo>
                          <a:pt x="42" y="19"/>
                          <a:pt x="42" y="19"/>
                          <a:pt x="42" y="19"/>
                        </a:cubicBezTo>
                        <a:cubicBezTo>
                          <a:pt x="47" y="23"/>
                          <a:pt x="47" y="23"/>
                          <a:pt x="47" y="23"/>
                        </a:cubicBezTo>
                        <a:cubicBezTo>
                          <a:pt x="52" y="24"/>
                          <a:pt x="52" y="24"/>
                          <a:pt x="52" y="24"/>
                        </a:cubicBezTo>
                        <a:cubicBezTo>
                          <a:pt x="52" y="24"/>
                          <a:pt x="53" y="28"/>
                          <a:pt x="53" y="29"/>
                        </a:cubicBezTo>
                        <a:cubicBezTo>
                          <a:pt x="52" y="33"/>
                          <a:pt x="52" y="33"/>
                          <a:pt x="52" y="33"/>
                        </a:cubicBezTo>
                        <a:cubicBezTo>
                          <a:pt x="50" y="37"/>
                          <a:pt x="50" y="37"/>
                          <a:pt x="50" y="37"/>
                        </a:cubicBezTo>
                        <a:cubicBezTo>
                          <a:pt x="53" y="39"/>
                          <a:pt x="53" y="39"/>
                          <a:pt x="53" y="39"/>
                        </a:cubicBezTo>
                        <a:cubicBezTo>
                          <a:pt x="51" y="43"/>
                          <a:pt x="51" y="43"/>
                          <a:pt x="51" y="43"/>
                        </a:cubicBezTo>
                        <a:cubicBezTo>
                          <a:pt x="44" y="50"/>
                          <a:pt x="44" y="50"/>
                          <a:pt x="44" y="50"/>
                        </a:cubicBezTo>
                        <a:cubicBezTo>
                          <a:pt x="41" y="48"/>
                          <a:pt x="41" y="48"/>
                          <a:pt x="41" y="48"/>
                        </a:cubicBezTo>
                        <a:cubicBezTo>
                          <a:pt x="39" y="48"/>
                          <a:pt x="39" y="48"/>
                          <a:pt x="39" y="48"/>
                        </a:cubicBezTo>
                        <a:cubicBezTo>
                          <a:pt x="35" y="49"/>
                          <a:pt x="35" y="49"/>
                          <a:pt x="35" y="49"/>
                        </a:cubicBezTo>
                        <a:cubicBezTo>
                          <a:pt x="21" y="42"/>
                          <a:pt x="21" y="42"/>
                          <a:pt x="21" y="42"/>
                        </a:cubicBezTo>
                        <a:cubicBezTo>
                          <a:pt x="18" y="37"/>
                          <a:pt x="18" y="37"/>
                          <a:pt x="18" y="37"/>
                        </a:cubicBezTo>
                        <a:cubicBezTo>
                          <a:pt x="13" y="37"/>
                          <a:pt x="13" y="37"/>
                          <a:pt x="13" y="37"/>
                        </a:cubicBezTo>
                        <a:cubicBezTo>
                          <a:pt x="4" y="33"/>
                          <a:pt x="4" y="33"/>
                          <a:pt x="4" y="33"/>
                        </a:cubicBezTo>
                        <a:cubicBezTo>
                          <a:pt x="4" y="29"/>
                          <a:pt x="4" y="29"/>
                          <a:pt x="4" y="29"/>
                        </a:cubicBezTo>
                        <a:cubicBezTo>
                          <a:pt x="2" y="28"/>
                          <a:pt x="2" y="28"/>
                          <a:pt x="2" y="28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ubicBezTo>
                          <a:pt x="0" y="25"/>
                          <a:pt x="0" y="25"/>
                          <a:pt x="0" y="25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5" name="Freeform 192">
                    <a:extLst>
                      <a:ext uri="{FF2B5EF4-FFF2-40B4-BE49-F238E27FC236}">
                        <a16:creationId xmlns="" xmlns:a16="http://schemas.microsoft.com/office/drawing/2014/main" id="{0C8E51BB-49F8-4E9D-A6C7-D4D9D8E6D4EF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88065" y="11635690"/>
                    <a:ext cx="1193310" cy="1038211"/>
                  </a:xfrm>
                  <a:custGeom>
                    <a:avLst/>
                    <a:gdLst>
                      <a:gd name="T0" fmla="*/ 114 w 128"/>
                      <a:gd name="T1" fmla="*/ 82 h 111"/>
                      <a:gd name="T2" fmla="*/ 125 w 128"/>
                      <a:gd name="T3" fmla="*/ 97 h 111"/>
                      <a:gd name="T4" fmla="*/ 117 w 128"/>
                      <a:gd name="T5" fmla="*/ 110 h 111"/>
                      <a:gd name="T6" fmla="*/ 102 w 128"/>
                      <a:gd name="T7" fmla="*/ 102 h 111"/>
                      <a:gd name="T8" fmla="*/ 89 w 128"/>
                      <a:gd name="T9" fmla="*/ 98 h 111"/>
                      <a:gd name="T10" fmla="*/ 82 w 128"/>
                      <a:gd name="T11" fmla="*/ 88 h 111"/>
                      <a:gd name="T12" fmla="*/ 70 w 128"/>
                      <a:gd name="T13" fmla="*/ 89 h 111"/>
                      <a:gd name="T14" fmla="*/ 56 w 128"/>
                      <a:gd name="T15" fmla="*/ 81 h 111"/>
                      <a:gd name="T16" fmla="*/ 40 w 128"/>
                      <a:gd name="T17" fmla="*/ 73 h 111"/>
                      <a:gd name="T18" fmla="*/ 31 w 128"/>
                      <a:gd name="T19" fmla="*/ 74 h 111"/>
                      <a:gd name="T20" fmla="*/ 29 w 128"/>
                      <a:gd name="T21" fmla="*/ 58 h 111"/>
                      <a:gd name="T22" fmla="*/ 19 w 128"/>
                      <a:gd name="T23" fmla="*/ 45 h 111"/>
                      <a:gd name="T24" fmla="*/ 6 w 128"/>
                      <a:gd name="T25" fmla="*/ 41 h 111"/>
                      <a:gd name="T26" fmla="*/ 0 w 128"/>
                      <a:gd name="T27" fmla="*/ 34 h 111"/>
                      <a:gd name="T28" fmla="*/ 0 w 128"/>
                      <a:gd name="T29" fmla="*/ 31 h 111"/>
                      <a:gd name="T30" fmla="*/ 11 w 128"/>
                      <a:gd name="T31" fmla="*/ 31 h 111"/>
                      <a:gd name="T32" fmla="*/ 21 w 128"/>
                      <a:gd name="T33" fmla="*/ 25 h 111"/>
                      <a:gd name="T34" fmla="*/ 28 w 128"/>
                      <a:gd name="T35" fmla="*/ 21 h 111"/>
                      <a:gd name="T36" fmla="*/ 42 w 128"/>
                      <a:gd name="T37" fmla="*/ 8 h 111"/>
                      <a:gd name="T38" fmla="*/ 45 w 128"/>
                      <a:gd name="T39" fmla="*/ 0 h 111"/>
                      <a:gd name="T40" fmla="*/ 53 w 128"/>
                      <a:gd name="T41" fmla="*/ 4 h 111"/>
                      <a:gd name="T42" fmla="*/ 54 w 128"/>
                      <a:gd name="T43" fmla="*/ 10 h 111"/>
                      <a:gd name="T44" fmla="*/ 57 w 128"/>
                      <a:gd name="T45" fmla="*/ 20 h 111"/>
                      <a:gd name="T46" fmla="*/ 55 w 128"/>
                      <a:gd name="T47" fmla="*/ 25 h 111"/>
                      <a:gd name="T48" fmla="*/ 64 w 128"/>
                      <a:gd name="T49" fmla="*/ 35 h 111"/>
                      <a:gd name="T50" fmla="*/ 65 w 128"/>
                      <a:gd name="T51" fmla="*/ 45 h 111"/>
                      <a:gd name="T52" fmla="*/ 63 w 128"/>
                      <a:gd name="T53" fmla="*/ 52 h 111"/>
                      <a:gd name="T54" fmla="*/ 70 w 128"/>
                      <a:gd name="T55" fmla="*/ 53 h 111"/>
                      <a:gd name="T56" fmla="*/ 74 w 128"/>
                      <a:gd name="T57" fmla="*/ 57 h 111"/>
                      <a:gd name="T58" fmla="*/ 68 w 128"/>
                      <a:gd name="T59" fmla="*/ 62 h 111"/>
                      <a:gd name="T60" fmla="*/ 70 w 128"/>
                      <a:gd name="T61" fmla="*/ 66 h 111"/>
                      <a:gd name="T62" fmla="*/ 71 w 128"/>
                      <a:gd name="T63" fmla="*/ 72 h 111"/>
                      <a:gd name="T64" fmla="*/ 79 w 128"/>
                      <a:gd name="T65" fmla="*/ 76 h 111"/>
                      <a:gd name="T66" fmla="*/ 90 w 128"/>
                      <a:gd name="T67" fmla="*/ 78 h 111"/>
                      <a:gd name="T68" fmla="*/ 99 w 128"/>
                      <a:gd name="T69" fmla="*/ 70 h 111"/>
                      <a:gd name="T70" fmla="*/ 105 w 128"/>
                      <a:gd name="T71" fmla="*/ 72 h 111"/>
                      <a:gd name="T72" fmla="*/ 115 w 128"/>
                      <a:gd name="T73" fmla="*/ 72 h 111"/>
                      <a:gd name="T74" fmla="*/ 114 w 128"/>
                      <a:gd name="T75" fmla="*/ 79 h 111"/>
                      <a:gd name="T76" fmla="*/ 114 w 128"/>
                      <a:gd name="T77" fmla="*/ 82 h 1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28" h="111">
                        <a:moveTo>
                          <a:pt x="114" y="82"/>
                        </a:moveTo>
                        <a:cubicBezTo>
                          <a:pt x="114" y="82"/>
                          <a:pt x="114" y="82"/>
                          <a:pt x="114" y="82"/>
                        </a:cubicBezTo>
                        <a:cubicBezTo>
                          <a:pt x="111" y="83"/>
                          <a:pt x="117" y="88"/>
                          <a:pt x="119" y="91"/>
                        </a:cubicBezTo>
                        <a:cubicBezTo>
                          <a:pt x="120" y="93"/>
                          <a:pt x="122" y="95"/>
                          <a:pt x="125" y="97"/>
                        </a:cubicBezTo>
                        <a:cubicBezTo>
                          <a:pt x="128" y="100"/>
                          <a:pt x="127" y="102"/>
                          <a:pt x="124" y="105"/>
                        </a:cubicBezTo>
                        <a:cubicBezTo>
                          <a:pt x="123" y="108"/>
                          <a:pt x="122" y="111"/>
                          <a:pt x="117" y="110"/>
                        </a:cubicBezTo>
                        <a:cubicBezTo>
                          <a:pt x="111" y="109"/>
                          <a:pt x="105" y="107"/>
                          <a:pt x="105" y="105"/>
                        </a:cubicBezTo>
                        <a:cubicBezTo>
                          <a:pt x="105" y="104"/>
                          <a:pt x="104" y="102"/>
                          <a:pt x="102" y="102"/>
                        </a:cubicBezTo>
                        <a:cubicBezTo>
                          <a:pt x="102" y="102"/>
                          <a:pt x="100" y="105"/>
                          <a:pt x="98" y="105"/>
                        </a:cubicBezTo>
                        <a:cubicBezTo>
                          <a:pt x="96" y="105"/>
                          <a:pt x="90" y="100"/>
                          <a:pt x="89" y="98"/>
                        </a:cubicBezTo>
                        <a:cubicBezTo>
                          <a:pt x="87" y="96"/>
                          <a:pt x="86" y="95"/>
                          <a:pt x="87" y="92"/>
                        </a:cubicBezTo>
                        <a:cubicBezTo>
                          <a:pt x="89" y="89"/>
                          <a:pt x="84" y="91"/>
                          <a:pt x="82" y="88"/>
                        </a:cubicBezTo>
                        <a:cubicBezTo>
                          <a:pt x="80" y="86"/>
                          <a:pt x="78" y="86"/>
                          <a:pt x="77" y="87"/>
                        </a:cubicBezTo>
                        <a:cubicBezTo>
                          <a:pt x="77" y="89"/>
                          <a:pt x="70" y="91"/>
                          <a:pt x="70" y="89"/>
                        </a:cubicBezTo>
                        <a:cubicBezTo>
                          <a:pt x="69" y="87"/>
                          <a:pt x="68" y="84"/>
                          <a:pt x="67" y="82"/>
                        </a:cubicBezTo>
                        <a:cubicBezTo>
                          <a:pt x="65" y="79"/>
                          <a:pt x="60" y="78"/>
                          <a:pt x="56" y="81"/>
                        </a:cubicBezTo>
                        <a:cubicBezTo>
                          <a:pt x="53" y="83"/>
                          <a:pt x="46" y="85"/>
                          <a:pt x="46" y="83"/>
                        </a:cubicBezTo>
                        <a:cubicBezTo>
                          <a:pt x="45" y="80"/>
                          <a:pt x="40" y="76"/>
                          <a:pt x="40" y="73"/>
                        </a:cubicBezTo>
                        <a:cubicBezTo>
                          <a:pt x="40" y="70"/>
                          <a:pt x="36" y="70"/>
                          <a:pt x="35" y="74"/>
                        </a:cubicBezTo>
                        <a:cubicBezTo>
                          <a:pt x="35" y="77"/>
                          <a:pt x="29" y="78"/>
                          <a:pt x="31" y="74"/>
                        </a:cubicBezTo>
                        <a:cubicBezTo>
                          <a:pt x="32" y="70"/>
                          <a:pt x="33" y="69"/>
                          <a:pt x="32" y="68"/>
                        </a:cubicBezTo>
                        <a:cubicBezTo>
                          <a:pt x="31" y="66"/>
                          <a:pt x="30" y="62"/>
                          <a:pt x="29" y="58"/>
                        </a:cubicBezTo>
                        <a:cubicBezTo>
                          <a:pt x="29" y="54"/>
                          <a:pt x="27" y="54"/>
                          <a:pt x="22" y="52"/>
                        </a:cubicBezTo>
                        <a:cubicBezTo>
                          <a:pt x="15" y="48"/>
                          <a:pt x="19" y="47"/>
                          <a:pt x="19" y="45"/>
                        </a:cubicBezTo>
                        <a:cubicBezTo>
                          <a:pt x="19" y="42"/>
                          <a:pt x="15" y="41"/>
                          <a:pt x="12" y="42"/>
                        </a:cubicBezTo>
                        <a:cubicBezTo>
                          <a:pt x="9" y="43"/>
                          <a:pt x="6" y="43"/>
                          <a:pt x="6" y="41"/>
                        </a:cubicBezTo>
                        <a:cubicBezTo>
                          <a:pt x="5" y="40"/>
                          <a:pt x="6" y="39"/>
                          <a:pt x="3" y="35"/>
                        </a:cubicBezTo>
                        <a:cubicBezTo>
                          <a:pt x="2" y="35"/>
                          <a:pt x="1" y="34"/>
                          <a:pt x="0" y="34"/>
                        </a:cubicBezTo>
                        <a:cubicBezTo>
                          <a:pt x="0" y="34"/>
                          <a:pt x="0" y="34"/>
                          <a:pt x="0" y="34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0" y="31"/>
                          <a:pt x="0" y="31"/>
                          <a:pt x="0" y="31"/>
                        </a:cubicBezTo>
                        <a:cubicBezTo>
                          <a:pt x="11" y="31"/>
                          <a:pt x="11" y="31"/>
                          <a:pt x="11" y="31"/>
                        </a:cubicBezTo>
                        <a:cubicBezTo>
                          <a:pt x="15" y="26"/>
                          <a:pt x="15" y="26"/>
                          <a:pt x="15" y="26"/>
                        </a:cubicBezTo>
                        <a:cubicBezTo>
                          <a:pt x="21" y="25"/>
                          <a:pt x="21" y="25"/>
                          <a:pt x="21" y="25"/>
                        </a:cubicBezTo>
                        <a:cubicBezTo>
                          <a:pt x="22" y="23"/>
                          <a:pt x="22" y="23"/>
                          <a:pt x="22" y="23"/>
                        </a:cubicBezTo>
                        <a:cubicBezTo>
                          <a:pt x="28" y="21"/>
                          <a:pt x="28" y="21"/>
                          <a:pt x="28" y="21"/>
                        </a:cubicBezTo>
                        <a:cubicBezTo>
                          <a:pt x="33" y="15"/>
                          <a:pt x="33" y="15"/>
                          <a:pt x="33" y="15"/>
                        </a:cubicBezTo>
                        <a:cubicBezTo>
                          <a:pt x="42" y="8"/>
                          <a:pt x="42" y="8"/>
                          <a:pt x="42" y="8"/>
                        </a:cubicBezTo>
                        <a:cubicBezTo>
                          <a:pt x="44" y="4"/>
                          <a:pt x="44" y="4"/>
                          <a:pt x="44" y="4"/>
                        </a:cubicBezTo>
                        <a:cubicBezTo>
                          <a:pt x="45" y="0"/>
                          <a:pt x="45" y="0"/>
                          <a:pt x="45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3" y="4"/>
                          <a:pt x="53" y="4"/>
                          <a:pt x="53" y="4"/>
                        </a:cubicBezTo>
                        <a:cubicBezTo>
                          <a:pt x="50" y="7"/>
                          <a:pt x="50" y="7"/>
                          <a:pt x="50" y="7"/>
                        </a:cubicBezTo>
                        <a:cubicBezTo>
                          <a:pt x="54" y="10"/>
                          <a:pt x="54" y="10"/>
                          <a:pt x="54" y="10"/>
                        </a:cubicBezTo>
                        <a:cubicBezTo>
                          <a:pt x="55" y="17"/>
                          <a:pt x="55" y="17"/>
                          <a:pt x="55" y="17"/>
                        </a:cubicBezTo>
                        <a:cubicBezTo>
                          <a:pt x="57" y="20"/>
                          <a:pt x="57" y="20"/>
                          <a:pt x="57" y="20"/>
                        </a:cubicBezTo>
                        <a:cubicBezTo>
                          <a:pt x="55" y="22"/>
                          <a:pt x="55" y="22"/>
                          <a:pt x="55" y="22"/>
                        </a:cubicBezTo>
                        <a:cubicBezTo>
                          <a:pt x="55" y="25"/>
                          <a:pt x="55" y="25"/>
                          <a:pt x="55" y="25"/>
                        </a:cubicBezTo>
                        <a:cubicBezTo>
                          <a:pt x="61" y="29"/>
                          <a:pt x="61" y="29"/>
                          <a:pt x="61" y="29"/>
                        </a:cubicBezTo>
                        <a:cubicBezTo>
                          <a:pt x="64" y="35"/>
                          <a:pt x="64" y="35"/>
                          <a:pt x="64" y="35"/>
                        </a:cubicBezTo>
                        <a:cubicBezTo>
                          <a:pt x="63" y="41"/>
                          <a:pt x="63" y="41"/>
                          <a:pt x="63" y="41"/>
                        </a:cubicBezTo>
                        <a:cubicBezTo>
                          <a:pt x="65" y="45"/>
                          <a:pt x="65" y="45"/>
                          <a:pt x="65" y="45"/>
                        </a:cubicBezTo>
                        <a:cubicBezTo>
                          <a:pt x="63" y="49"/>
                          <a:pt x="63" y="49"/>
                          <a:pt x="63" y="49"/>
                        </a:cubicBezTo>
                        <a:cubicBezTo>
                          <a:pt x="63" y="52"/>
                          <a:pt x="63" y="52"/>
                          <a:pt x="63" y="52"/>
                        </a:cubicBezTo>
                        <a:cubicBezTo>
                          <a:pt x="67" y="54"/>
                          <a:pt x="67" y="54"/>
                          <a:pt x="67" y="54"/>
                        </a:cubicBezTo>
                        <a:cubicBezTo>
                          <a:pt x="70" y="53"/>
                          <a:pt x="70" y="53"/>
                          <a:pt x="70" y="53"/>
                        </a:cubicBezTo>
                        <a:cubicBezTo>
                          <a:pt x="74" y="53"/>
                          <a:pt x="74" y="53"/>
                          <a:pt x="74" y="53"/>
                        </a:cubicBezTo>
                        <a:cubicBezTo>
                          <a:pt x="74" y="57"/>
                          <a:pt x="74" y="57"/>
                          <a:pt x="74" y="57"/>
                        </a:cubicBezTo>
                        <a:cubicBezTo>
                          <a:pt x="69" y="59"/>
                          <a:pt x="69" y="59"/>
                          <a:pt x="69" y="59"/>
                        </a:cubicBezTo>
                        <a:cubicBezTo>
                          <a:pt x="68" y="62"/>
                          <a:pt x="68" y="62"/>
                          <a:pt x="68" y="62"/>
                        </a:cubicBezTo>
                        <a:cubicBezTo>
                          <a:pt x="68" y="62"/>
                          <a:pt x="74" y="62"/>
                          <a:pt x="73" y="63"/>
                        </a:cubicBezTo>
                        <a:cubicBezTo>
                          <a:pt x="73" y="64"/>
                          <a:pt x="70" y="66"/>
                          <a:pt x="70" y="66"/>
                        </a:cubicBezTo>
                        <a:cubicBezTo>
                          <a:pt x="70" y="70"/>
                          <a:pt x="70" y="70"/>
                          <a:pt x="70" y="70"/>
                        </a:cubicBezTo>
                        <a:cubicBezTo>
                          <a:pt x="71" y="72"/>
                          <a:pt x="71" y="72"/>
                          <a:pt x="71" y="72"/>
                        </a:cubicBezTo>
                        <a:cubicBezTo>
                          <a:pt x="73" y="73"/>
                          <a:pt x="73" y="73"/>
                          <a:pt x="73" y="73"/>
                        </a:cubicBezTo>
                        <a:cubicBezTo>
                          <a:pt x="79" y="76"/>
                          <a:pt x="79" y="76"/>
                          <a:pt x="79" y="76"/>
                        </a:cubicBezTo>
                        <a:cubicBezTo>
                          <a:pt x="83" y="73"/>
                          <a:pt x="83" y="73"/>
                          <a:pt x="83" y="73"/>
                        </a:cubicBezTo>
                        <a:cubicBezTo>
                          <a:pt x="90" y="78"/>
                          <a:pt x="90" y="78"/>
                          <a:pt x="90" y="78"/>
                        </a:cubicBezTo>
                        <a:cubicBezTo>
                          <a:pt x="98" y="70"/>
                          <a:pt x="98" y="70"/>
                          <a:pt x="98" y="70"/>
                        </a:cubicBezTo>
                        <a:cubicBezTo>
                          <a:pt x="99" y="70"/>
                          <a:pt x="99" y="70"/>
                          <a:pt x="99" y="70"/>
                        </a:cubicBezTo>
                        <a:cubicBezTo>
                          <a:pt x="98" y="71"/>
                          <a:pt x="98" y="71"/>
                          <a:pt x="98" y="71"/>
                        </a:cubicBezTo>
                        <a:cubicBezTo>
                          <a:pt x="105" y="72"/>
                          <a:pt x="105" y="72"/>
                          <a:pt x="105" y="72"/>
                        </a:cubicBezTo>
                        <a:cubicBezTo>
                          <a:pt x="110" y="71"/>
                          <a:pt x="110" y="71"/>
                          <a:pt x="110" y="71"/>
                        </a:cubicBezTo>
                        <a:cubicBezTo>
                          <a:pt x="115" y="72"/>
                          <a:pt x="115" y="72"/>
                          <a:pt x="115" y="72"/>
                        </a:cubicBezTo>
                        <a:cubicBezTo>
                          <a:pt x="117" y="75"/>
                          <a:pt x="117" y="75"/>
                          <a:pt x="117" y="75"/>
                        </a:cubicBezTo>
                        <a:cubicBezTo>
                          <a:pt x="114" y="79"/>
                          <a:pt x="114" y="79"/>
                          <a:pt x="114" y="79"/>
                        </a:cubicBezTo>
                        <a:cubicBezTo>
                          <a:pt x="112" y="80"/>
                          <a:pt x="112" y="80"/>
                          <a:pt x="112" y="80"/>
                        </a:cubicBezTo>
                        <a:cubicBezTo>
                          <a:pt x="114" y="82"/>
                          <a:pt x="114" y="82"/>
                          <a:pt x="114" y="82"/>
                        </a:cubicBezTo>
                        <a:cubicBezTo>
                          <a:pt x="114" y="82"/>
                          <a:pt x="114" y="82"/>
                          <a:pt x="114" y="8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6" name="Freeform 193">
                    <a:extLst>
                      <a:ext uri="{FF2B5EF4-FFF2-40B4-BE49-F238E27FC236}">
                        <a16:creationId xmlns="" xmlns:a16="http://schemas.microsoft.com/office/drawing/2014/main" id="{93F3EC88-E2A2-420D-8623-E298C7B39AD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76465" y="11319158"/>
                    <a:ext cx="911600" cy="822974"/>
                  </a:xfrm>
                  <a:custGeom>
                    <a:avLst/>
                    <a:gdLst>
                      <a:gd name="T0" fmla="*/ 98 w 98"/>
                      <a:gd name="T1" fmla="*/ 68 h 88"/>
                      <a:gd name="T2" fmla="*/ 91 w 98"/>
                      <a:gd name="T3" fmla="*/ 71 h 88"/>
                      <a:gd name="T4" fmla="*/ 78 w 98"/>
                      <a:gd name="T5" fmla="*/ 71 h 88"/>
                      <a:gd name="T6" fmla="*/ 73 w 98"/>
                      <a:gd name="T7" fmla="*/ 71 h 88"/>
                      <a:gd name="T8" fmla="*/ 63 w 98"/>
                      <a:gd name="T9" fmla="*/ 72 h 88"/>
                      <a:gd name="T10" fmla="*/ 56 w 98"/>
                      <a:gd name="T11" fmla="*/ 82 h 88"/>
                      <a:gd name="T12" fmla="*/ 44 w 98"/>
                      <a:gd name="T13" fmla="*/ 80 h 88"/>
                      <a:gd name="T14" fmla="*/ 44 w 98"/>
                      <a:gd name="T15" fmla="*/ 67 h 88"/>
                      <a:gd name="T16" fmla="*/ 38 w 98"/>
                      <a:gd name="T17" fmla="*/ 69 h 88"/>
                      <a:gd name="T18" fmla="*/ 38 w 98"/>
                      <a:gd name="T19" fmla="*/ 62 h 88"/>
                      <a:gd name="T20" fmla="*/ 35 w 98"/>
                      <a:gd name="T21" fmla="*/ 60 h 88"/>
                      <a:gd name="T22" fmla="*/ 35 w 98"/>
                      <a:gd name="T23" fmla="*/ 57 h 88"/>
                      <a:gd name="T24" fmla="*/ 31 w 98"/>
                      <a:gd name="T25" fmla="*/ 56 h 88"/>
                      <a:gd name="T26" fmla="*/ 29 w 98"/>
                      <a:gd name="T27" fmla="*/ 55 h 88"/>
                      <a:gd name="T28" fmla="*/ 29 w 98"/>
                      <a:gd name="T29" fmla="*/ 50 h 88"/>
                      <a:gd name="T30" fmla="*/ 25 w 98"/>
                      <a:gd name="T31" fmla="*/ 49 h 88"/>
                      <a:gd name="T32" fmla="*/ 22 w 98"/>
                      <a:gd name="T33" fmla="*/ 50 h 88"/>
                      <a:gd name="T34" fmla="*/ 19 w 98"/>
                      <a:gd name="T35" fmla="*/ 47 h 88"/>
                      <a:gd name="T36" fmla="*/ 22 w 98"/>
                      <a:gd name="T37" fmla="*/ 43 h 88"/>
                      <a:gd name="T38" fmla="*/ 23 w 98"/>
                      <a:gd name="T39" fmla="*/ 38 h 88"/>
                      <a:gd name="T40" fmla="*/ 15 w 98"/>
                      <a:gd name="T41" fmla="*/ 31 h 88"/>
                      <a:gd name="T42" fmla="*/ 12 w 98"/>
                      <a:gd name="T43" fmla="*/ 32 h 88"/>
                      <a:gd name="T44" fmla="*/ 11 w 98"/>
                      <a:gd name="T45" fmla="*/ 30 h 88"/>
                      <a:gd name="T46" fmla="*/ 7 w 98"/>
                      <a:gd name="T47" fmla="*/ 28 h 88"/>
                      <a:gd name="T48" fmla="*/ 2 w 98"/>
                      <a:gd name="T49" fmla="*/ 27 h 88"/>
                      <a:gd name="T50" fmla="*/ 0 w 98"/>
                      <a:gd name="T51" fmla="*/ 17 h 88"/>
                      <a:gd name="T52" fmla="*/ 0 w 98"/>
                      <a:gd name="T53" fmla="*/ 17 h 88"/>
                      <a:gd name="T54" fmla="*/ 3 w 98"/>
                      <a:gd name="T55" fmla="*/ 15 h 88"/>
                      <a:gd name="T56" fmla="*/ 0 w 98"/>
                      <a:gd name="T57" fmla="*/ 11 h 88"/>
                      <a:gd name="T58" fmla="*/ 6 w 98"/>
                      <a:gd name="T59" fmla="*/ 10 h 88"/>
                      <a:gd name="T60" fmla="*/ 17 w 98"/>
                      <a:gd name="T61" fmla="*/ 3 h 88"/>
                      <a:gd name="T62" fmla="*/ 19 w 98"/>
                      <a:gd name="T63" fmla="*/ 0 h 88"/>
                      <a:gd name="T64" fmla="*/ 21 w 98"/>
                      <a:gd name="T65" fmla="*/ 3 h 88"/>
                      <a:gd name="T66" fmla="*/ 23 w 98"/>
                      <a:gd name="T67" fmla="*/ 5 h 88"/>
                      <a:gd name="T68" fmla="*/ 23 w 98"/>
                      <a:gd name="T69" fmla="*/ 8 h 88"/>
                      <a:gd name="T70" fmla="*/ 32 w 98"/>
                      <a:gd name="T71" fmla="*/ 13 h 88"/>
                      <a:gd name="T72" fmla="*/ 37 w 98"/>
                      <a:gd name="T73" fmla="*/ 13 h 88"/>
                      <a:gd name="T74" fmla="*/ 40 w 98"/>
                      <a:gd name="T75" fmla="*/ 17 h 88"/>
                      <a:gd name="T76" fmla="*/ 54 w 98"/>
                      <a:gd name="T77" fmla="*/ 24 h 88"/>
                      <a:gd name="T78" fmla="*/ 58 w 98"/>
                      <a:gd name="T79" fmla="*/ 23 h 88"/>
                      <a:gd name="T80" fmla="*/ 60 w 98"/>
                      <a:gd name="T81" fmla="*/ 23 h 88"/>
                      <a:gd name="T82" fmla="*/ 63 w 98"/>
                      <a:gd name="T83" fmla="*/ 25 h 88"/>
                      <a:gd name="T84" fmla="*/ 69 w 98"/>
                      <a:gd name="T85" fmla="*/ 33 h 88"/>
                      <a:gd name="T86" fmla="*/ 78 w 98"/>
                      <a:gd name="T87" fmla="*/ 33 h 88"/>
                      <a:gd name="T88" fmla="*/ 82 w 98"/>
                      <a:gd name="T89" fmla="*/ 38 h 88"/>
                      <a:gd name="T90" fmla="*/ 84 w 98"/>
                      <a:gd name="T91" fmla="*/ 44 h 88"/>
                      <a:gd name="T92" fmla="*/ 88 w 98"/>
                      <a:gd name="T93" fmla="*/ 45 h 88"/>
                      <a:gd name="T94" fmla="*/ 91 w 98"/>
                      <a:gd name="T95" fmla="*/ 51 h 88"/>
                      <a:gd name="T96" fmla="*/ 95 w 98"/>
                      <a:gd name="T97" fmla="*/ 55 h 88"/>
                      <a:gd name="T98" fmla="*/ 94 w 98"/>
                      <a:gd name="T99" fmla="*/ 59 h 88"/>
                      <a:gd name="T100" fmla="*/ 98 w 98"/>
                      <a:gd name="T101" fmla="*/ 65 h 88"/>
                      <a:gd name="T102" fmla="*/ 98 w 98"/>
                      <a:gd name="T103" fmla="*/ 68 h 88"/>
                      <a:gd name="T104" fmla="*/ 98 w 98"/>
                      <a:gd name="T105" fmla="*/ 68 h 8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</a:cxnLst>
                    <a:rect l="0" t="0" r="r" b="b"/>
                    <a:pathLst>
                      <a:path w="98" h="88">
                        <a:moveTo>
                          <a:pt x="98" y="68"/>
                        </a:moveTo>
                        <a:cubicBezTo>
                          <a:pt x="96" y="67"/>
                          <a:pt x="93" y="69"/>
                          <a:pt x="91" y="71"/>
                        </a:cubicBezTo>
                        <a:cubicBezTo>
                          <a:pt x="87" y="72"/>
                          <a:pt x="79" y="72"/>
                          <a:pt x="78" y="71"/>
                        </a:cubicBezTo>
                        <a:cubicBezTo>
                          <a:pt x="77" y="69"/>
                          <a:pt x="74" y="68"/>
                          <a:pt x="73" y="71"/>
                        </a:cubicBezTo>
                        <a:cubicBezTo>
                          <a:pt x="71" y="74"/>
                          <a:pt x="69" y="73"/>
                          <a:pt x="63" y="72"/>
                        </a:cubicBezTo>
                        <a:cubicBezTo>
                          <a:pt x="58" y="71"/>
                          <a:pt x="57" y="75"/>
                          <a:pt x="56" y="82"/>
                        </a:cubicBezTo>
                        <a:cubicBezTo>
                          <a:pt x="54" y="88"/>
                          <a:pt x="44" y="83"/>
                          <a:pt x="44" y="80"/>
                        </a:cubicBezTo>
                        <a:cubicBezTo>
                          <a:pt x="45" y="78"/>
                          <a:pt x="45" y="71"/>
                          <a:pt x="44" y="67"/>
                        </a:cubicBezTo>
                        <a:cubicBezTo>
                          <a:pt x="44" y="65"/>
                          <a:pt x="41" y="67"/>
                          <a:pt x="38" y="69"/>
                        </a:cubicBezTo>
                        <a:cubicBezTo>
                          <a:pt x="38" y="62"/>
                          <a:pt x="38" y="62"/>
                          <a:pt x="38" y="62"/>
                        </a:cubicBezTo>
                        <a:cubicBezTo>
                          <a:pt x="35" y="60"/>
                          <a:pt x="35" y="60"/>
                          <a:pt x="35" y="60"/>
                        </a:cubicBezTo>
                        <a:cubicBezTo>
                          <a:pt x="35" y="57"/>
                          <a:pt x="35" y="57"/>
                          <a:pt x="35" y="57"/>
                        </a:cubicBezTo>
                        <a:cubicBezTo>
                          <a:pt x="31" y="56"/>
                          <a:pt x="31" y="56"/>
                          <a:pt x="31" y="56"/>
                        </a:cubicBezTo>
                        <a:cubicBezTo>
                          <a:pt x="29" y="55"/>
                          <a:pt x="29" y="55"/>
                          <a:pt x="29" y="55"/>
                        </a:cubicBezTo>
                        <a:cubicBezTo>
                          <a:pt x="29" y="50"/>
                          <a:pt x="29" y="50"/>
                          <a:pt x="29" y="50"/>
                        </a:cubicBezTo>
                        <a:cubicBezTo>
                          <a:pt x="25" y="49"/>
                          <a:pt x="25" y="49"/>
                          <a:pt x="25" y="49"/>
                        </a:cubicBezTo>
                        <a:cubicBezTo>
                          <a:pt x="22" y="50"/>
                          <a:pt x="22" y="50"/>
                          <a:pt x="22" y="50"/>
                        </a:cubicBezTo>
                        <a:cubicBezTo>
                          <a:pt x="19" y="47"/>
                          <a:pt x="19" y="47"/>
                          <a:pt x="19" y="47"/>
                        </a:cubicBezTo>
                        <a:cubicBezTo>
                          <a:pt x="22" y="43"/>
                          <a:pt x="22" y="43"/>
                          <a:pt x="22" y="43"/>
                        </a:cubicBezTo>
                        <a:cubicBezTo>
                          <a:pt x="23" y="38"/>
                          <a:pt x="23" y="38"/>
                          <a:pt x="23" y="38"/>
                        </a:cubicBezTo>
                        <a:cubicBezTo>
                          <a:pt x="15" y="31"/>
                          <a:pt x="15" y="31"/>
                          <a:pt x="15" y="31"/>
                        </a:cubicBezTo>
                        <a:cubicBezTo>
                          <a:pt x="12" y="32"/>
                          <a:pt x="12" y="32"/>
                          <a:pt x="12" y="32"/>
                        </a:cubicBezTo>
                        <a:cubicBezTo>
                          <a:pt x="11" y="30"/>
                          <a:pt x="11" y="30"/>
                          <a:pt x="11" y="30"/>
                        </a:cubicBezTo>
                        <a:cubicBezTo>
                          <a:pt x="11" y="30"/>
                          <a:pt x="9" y="29"/>
                          <a:pt x="7" y="28"/>
                        </a:cubicBezTo>
                        <a:cubicBezTo>
                          <a:pt x="5" y="26"/>
                          <a:pt x="2" y="27"/>
                          <a:pt x="2" y="2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0" y="17"/>
                          <a:pt x="0" y="17"/>
                          <a:pt x="0" y="17"/>
                        </a:cubicBezTo>
                        <a:cubicBezTo>
                          <a:pt x="3" y="15"/>
                          <a:pt x="3" y="15"/>
                          <a:pt x="3" y="15"/>
                        </a:cubicBezTo>
                        <a:cubicBezTo>
                          <a:pt x="0" y="11"/>
                          <a:pt x="0" y="11"/>
                          <a:pt x="0" y="11"/>
                        </a:cubicBezTo>
                        <a:cubicBezTo>
                          <a:pt x="6" y="10"/>
                          <a:pt x="6" y="10"/>
                          <a:pt x="6" y="10"/>
                        </a:cubicBezTo>
                        <a:cubicBezTo>
                          <a:pt x="17" y="3"/>
                          <a:pt x="17" y="3"/>
                          <a:pt x="17" y="3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21" y="3"/>
                          <a:pt x="21" y="3"/>
                          <a:pt x="21" y="3"/>
                        </a:cubicBezTo>
                        <a:cubicBezTo>
                          <a:pt x="23" y="5"/>
                          <a:pt x="23" y="5"/>
                          <a:pt x="23" y="5"/>
                        </a:cubicBezTo>
                        <a:cubicBezTo>
                          <a:pt x="23" y="8"/>
                          <a:pt x="23" y="8"/>
                          <a:pt x="23" y="8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7" y="13"/>
                          <a:pt x="37" y="13"/>
                          <a:pt x="37" y="13"/>
                        </a:cubicBezTo>
                        <a:cubicBezTo>
                          <a:pt x="40" y="17"/>
                          <a:pt x="40" y="17"/>
                          <a:pt x="40" y="17"/>
                        </a:cubicBezTo>
                        <a:cubicBezTo>
                          <a:pt x="54" y="24"/>
                          <a:pt x="54" y="24"/>
                          <a:pt x="54" y="24"/>
                        </a:cubicBezTo>
                        <a:cubicBezTo>
                          <a:pt x="58" y="23"/>
                          <a:pt x="58" y="23"/>
                          <a:pt x="58" y="23"/>
                        </a:cubicBezTo>
                        <a:cubicBezTo>
                          <a:pt x="60" y="23"/>
                          <a:pt x="60" y="23"/>
                          <a:pt x="60" y="23"/>
                        </a:cubicBezTo>
                        <a:cubicBezTo>
                          <a:pt x="63" y="25"/>
                          <a:pt x="63" y="25"/>
                          <a:pt x="63" y="25"/>
                        </a:cubicBezTo>
                        <a:cubicBezTo>
                          <a:pt x="69" y="33"/>
                          <a:pt x="69" y="33"/>
                          <a:pt x="69" y="33"/>
                        </a:cubicBezTo>
                        <a:cubicBezTo>
                          <a:pt x="78" y="33"/>
                          <a:pt x="78" y="33"/>
                          <a:pt x="78" y="33"/>
                        </a:cubicBezTo>
                        <a:cubicBezTo>
                          <a:pt x="82" y="38"/>
                          <a:pt x="82" y="38"/>
                          <a:pt x="82" y="38"/>
                        </a:cubicBezTo>
                        <a:cubicBezTo>
                          <a:pt x="84" y="44"/>
                          <a:pt x="84" y="44"/>
                          <a:pt x="84" y="44"/>
                        </a:cubicBezTo>
                        <a:cubicBezTo>
                          <a:pt x="88" y="45"/>
                          <a:pt x="88" y="45"/>
                          <a:pt x="88" y="45"/>
                        </a:cubicBezTo>
                        <a:cubicBezTo>
                          <a:pt x="91" y="51"/>
                          <a:pt x="91" y="51"/>
                          <a:pt x="91" y="51"/>
                        </a:cubicBezTo>
                        <a:cubicBezTo>
                          <a:pt x="95" y="55"/>
                          <a:pt x="95" y="55"/>
                          <a:pt x="95" y="55"/>
                        </a:cubicBezTo>
                        <a:cubicBezTo>
                          <a:pt x="94" y="59"/>
                          <a:pt x="94" y="59"/>
                          <a:pt x="94" y="59"/>
                        </a:cubicBezTo>
                        <a:cubicBezTo>
                          <a:pt x="98" y="65"/>
                          <a:pt x="98" y="65"/>
                          <a:pt x="98" y="65"/>
                        </a:cubicBezTo>
                        <a:cubicBezTo>
                          <a:pt x="98" y="68"/>
                          <a:pt x="98" y="68"/>
                          <a:pt x="98" y="68"/>
                        </a:cubicBezTo>
                        <a:cubicBezTo>
                          <a:pt x="98" y="68"/>
                          <a:pt x="98" y="68"/>
                          <a:pt x="98" y="68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7" name="Freeform 194">
                    <a:extLst>
                      <a:ext uri="{FF2B5EF4-FFF2-40B4-BE49-F238E27FC236}">
                        <a16:creationId xmlns="" xmlns:a16="http://schemas.microsoft.com/office/drawing/2014/main" id="{4A411543-A144-4495-9E90-29E55941AC7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20316" y="11496414"/>
                    <a:ext cx="588742" cy="430478"/>
                  </a:xfrm>
                  <a:custGeom>
                    <a:avLst/>
                    <a:gdLst>
                      <a:gd name="T0" fmla="*/ 0 w 63"/>
                      <a:gd name="T1" fmla="*/ 16 h 46"/>
                      <a:gd name="T2" fmla="*/ 6 w 63"/>
                      <a:gd name="T3" fmla="*/ 15 h 46"/>
                      <a:gd name="T4" fmla="*/ 5 w 63"/>
                      <a:gd name="T5" fmla="*/ 11 h 46"/>
                      <a:gd name="T6" fmla="*/ 3 w 63"/>
                      <a:gd name="T7" fmla="*/ 7 h 46"/>
                      <a:gd name="T8" fmla="*/ 5 w 63"/>
                      <a:gd name="T9" fmla="*/ 3 h 46"/>
                      <a:gd name="T10" fmla="*/ 10 w 63"/>
                      <a:gd name="T11" fmla="*/ 3 h 46"/>
                      <a:gd name="T12" fmla="*/ 15 w 63"/>
                      <a:gd name="T13" fmla="*/ 0 h 46"/>
                      <a:gd name="T14" fmla="*/ 18 w 63"/>
                      <a:gd name="T15" fmla="*/ 4 h 46"/>
                      <a:gd name="T16" fmla="*/ 23 w 63"/>
                      <a:gd name="T17" fmla="*/ 2 h 46"/>
                      <a:gd name="T18" fmla="*/ 27 w 63"/>
                      <a:gd name="T19" fmla="*/ 4 h 46"/>
                      <a:gd name="T20" fmla="*/ 31 w 63"/>
                      <a:gd name="T21" fmla="*/ 9 h 46"/>
                      <a:gd name="T22" fmla="*/ 38 w 63"/>
                      <a:gd name="T23" fmla="*/ 5 h 46"/>
                      <a:gd name="T24" fmla="*/ 42 w 63"/>
                      <a:gd name="T25" fmla="*/ 0 h 46"/>
                      <a:gd name="T26" fmla="*/ 49 w 63"/>
                      <a:gd name="T27" fmla="*/ 6 h 46"/>
                      <a:gd name="T28" fmla="*/ 53 w 63"/>
                      <a:gd name="T29" fmla="*/ 3 h 46"/>
                      <a:gd name="T30" fmla="*/ 63 w 63"/>
                      <a:gd name="T31" fmla="*/ 8 h 46"/>
                      <a:gd name="T32" fmla="*/ 61 w 63"/>
                      <a:gd name="T33" fmla="*/ 12 h 46"/>
                      <a:gd name="T34" fmla="*/ 63 w 63"/>
                      <a:gd name="T35" fmla="*/ 15 h 46"/>
                      <a:gd name="T36" fmla="*/ 63 w 63"/>
                      <a:gd name="T37" fmla="*/ 15 h 46"/>
                      <a:gd name="T38" fmla="*/ 62 w 63"/>
                      <a:gd name="T39" fmla="*/ 19 h 46"/>
                      <a:gd name="T40" fmla="*/ 60 w 63"/>
                      <a:gd name="T41" fmla="*/ 23 h 46"/>
                      <a:gd name="T42" fmla="*/ 51 w 63"/>
                      <a:gd name="T43" fmla="*/ 29 h 46"/>
                      <a:gd name="T44" fmla="*/ 46 w 63"/>
                      <a:gd name="T45" fmla="*/ 36 h 46"/>
                      <a:gd name="T46" fmla="*/ 40 w 63"/>
                      <a:gd name="T47" fmla="*/ 37 h 46"/>
                      <a:gd name="T48" fmla="*/ 39 w 63"/>
                      <a:gd name="T49" fmla="*/ 39 h 46"/>
                      <a:gd name="T50" fmla="*/ 33 w 63"/>
                      <a:gd name="T51" fmla="*/ 41 h 46"/>
                      <a:gd name="T52" fmla="*/ 29 w 63"/>
                      <a:gd name="T53" fmla="*/ 46 h 46"/>
                      <a:gd name="T54" fmla="*/ 18 w 63"/>
                      <a:gd name="T55" fmla="*/ 46 h 46"/>
                      <a:gd name="T56" fmla="*/ 18 w 63"/>
                      <a:gd name="T57" fmla="*/ 46 h 46"/>
                      <a:gd name="T58" fmla="*/ 14 w 63"/>
                      <a:gd name="T59" fmla="*/ 39 h 46"/>
                      <a:gd name="T60" fmla="*/ 15 w 63"/>
                      <a:gd name="T61" fmla="*/ 36 h 46"/>
                      <a:gd name="T62" fmla="*/ 11 w 63"/>
                      <a:gd name="T63" fmla="*/ 32 h 46"/>
                      <a:gd name="T64" fmla="*/ 8 w 63"/>
                      <a:gd name="T65" fmla="*/ 26 h 46"/>
                      <a:gd name="T66" fmla="*/ 4 w 63"/>
                      <a:gd name="T67" fmla="*/ 25 h 46"/>
                      <a:gd name="T68" fmla="*/ 2 w 63"/>
                      <a:gd name="T69" fmla="*/ 19 h 46"/>
                      <a:gd name="T70" fmla="*/ 0 w 63"/>
                      <a:gd name="T71" fmla="*/ 16 h 46"/>
                      <a:gd name="T72" fmla="*/ 0 w 63"/>
                      <a:gd name="T73" fmla="*/ 16 h 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63" h="46">
                        <a:moveTo>
                          <a:pt x="0" y="16"/>
                        </a:moveTo>
                        <a:cubicBezTo>
                          <a:pt x="6" y="15"/>
                          <a:pt x="6" y="15"/>
                          <a:pt x="6" y="15"/>
                        </a:cubicBezTo>
                        <a:cubicBezTo>
                          <a:pt x="5" y="11"/>
                          <a:pt x="5" y="11"/>
                          <a:pt x="5" y="11"/>
                        </a:cubicBezTo>
                        <a:cubicBezTo>
                          <a:pt x="5" y="11"/>
                          <a:pt x="3" y="8"/>
                          <a:pt x="3" y="7"/>
                        </a:cubicBezTo>
                        <a:cubicBezTo>
                          <a:pt x="3" y="7"/>
                          <a:pt x="5" y="3"/>
                          <a:pt x="5" y="3"/>
                        </a:cubicBezTo>
                        <a:cubicBezTo>
                          <a:pt x="10" y="3"/>
                          <a:pt x="10" y="3"/>
                          <a:pt x="10" y="3"/>
                        </a:cubicBezTo>
                        <a:cubicBezTo>
                          <a:pt x="15" y="0"/>
                          <a:pt x="15" y="0"/>
                          <a:pt x="15" y="0"/>
                        </a:cubicBezTo>
                        <a:cubicBezTo>
                          <a:pt x="18" y="4"/>
                          <a:pt x="18" y="4"/>
                          <a:pt x="18" y="4"/>
                        </a:cubicBezTo>
                        <a:cubicBezTo>
                          <a:pt x="23" y="2"/>
                          <a:pt x="23" y="2"/>
                          <a:pt x="23" y="2"/>
                        </a:cubicBezTo>
                        <a:cubicBezTo>
                          <a:pt x="27" y="4"/>
                          <a:pt x="27" y="4"/>
                          <a:pt x="27" y="4"/>
                        </a:cubicBezTo>
                        <a:cubicBezTo>
                          <a:pt x="31" y="9"/>
                          <a:pt x="31" y="9"/>
                          <a:pt x="31" y="9"/>
                        </a:cubicBezTo>
                        <a:cubicBezTo>
                          <a:pt x="38" y="5"/>
                          <a:pt x="38" y="5"/>
                          <a:pt x="38" y="5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49" y="6"/>
                          <a:pt x="49" y="6"/>
                          <a:pt x="49" y="6"/>
                        </a:cubicBezTo>
                        <a:cubicBezTo>
                          <a:pt x="53" y="3"/>
                          <a:pt x="53" y="3"/>
                          <a:pt x="53" y="3"/>
                        </a:cubicBezTo>
                        <a:cubicBezTo>
                          <a:pt x="63" y="8"/>
                          <a:pt x="63" y="8"/>
                          <a:pt x="63" y="8"/>
                        </a:cubicBezTo>
                        <a:cubicBezTo>
                          <a:pt x="61" y="12"/>
                          <a:pt x="61" y="12"/>
                          <a:pt x="61" y="12"/>
                        </a:cubicBezTo>
                        <a:cubicBezTo>
                          <a:pt x="63" y="15"/>
                          <a:pt x="63" y="15"/>
                          <a:pt x="63" y="15"/>
                        </a:cubicBezTo>
                        <a:cubicBezTo>
                          <a:pt x="63" y="15"/>
                          <a:pt x="63" y="15"/>
                          <a:pt x="63" y="15"/>
                        </a:cubicBezTo>
                        <a:cubicBezTo>
                          <a:pt x="62" y="19"/>
                          <a:pt x="62" y="19"/>
                          <a:pt x="62" y="19"/>
                        </a:cubicBezTo>
                        <a:cubicBezTo>
                          <a:pt x="60" y="23"/>
                          <a:pt x="60" y="23"/>
                          <a:pt x="60" y="23"/>
                        </a:cubicBezTo>
                        <a:cubicBezTo>
                          <a:pt x="51" y="29"/>
                          <a:pt x="51" y="29"/>
                          <a:pt x="51" y="29"/>
                        </a:cubicBezTo>
                        <a:cubicBezTo>
                          <a:pt x="46" y="36"/>
                          <a:pt x="46" y="36"/>
                          <a:pt x="46" y="36"/>
                        </a:cubicBezTo>
                        <a:cubicBezTo>
                          <a:pt x="40" y="37"/>
                          <a:pt x="40" y="37"/>
                          <a:pt x="40" y="37"/>
                        </a:cubicBezTo>
                        <a:cubicBezTo>
                          <a:pt x="39" y="39"/>
                          <a:pt x="39" y="39"/>
                          <a:pt x="39" y="39"/>
                        </a:cubicBezTo>
                        <a:cubicBezTo>
                          <a:pt x="33" y="41"/>
                          <a:pt x="33" y="41"/>
                          <a:pt x="33" y="41"/>
                        </a:cubicBezTo>
                        <a:cubicBezTo>
                          <a:pt x="29" y="46"/>
                          <a:pt x="29" y="46"/>
                          <a:pt x="29" y="46"/>
                        </a:cubicBezTo>
                        <a:cubicBezTo>
                          <a:pt x="18" y="46"/>
                          <a:pt x="18" y="46"/>
                          <a:pt x="18" y="46"/>
                        </a:cubicBezTo>
                        <a:cubicBezTo>
                          <a:pt x="18" y="46"/>
                          <a:pt x="18" y="46"/>
                          <a:pt x="18" y="46"/>
                        </a:cubicBezTo>
                        <a:cubicBezTo>
                          <a:pt x="14" y="39"/>
                          <a:pt x="14" y="39"/>
                          <a:pt x="14" y="39"/>
                        </a:cubicBezTo>
                        <a:cubicBezTo>
                          <a:pt x="15" y="36"/>
                          <a:pt x="15" y="36"/>
                          <a:pt x="15" y="36"/>
                        </a:cubicBezTo>
                        <a:cubicBezTo>
                          <a:pt x="11" y="32"/>
                          <a:pt x="11" y="32"/>
                          <a:pt x="11" y="32"/>
                        </a:cubicBezTo>
                        <a:cubicBezTo>
                          <a:pt x="8" y="26"/>
                          <a:pt x="8" y="26"/>
                          <a:pt x="8" y="26"/>
                        </a:cubicBezTo>
                        <a:cubicBezTo>
                          <a:pt x="4" y="25"/>
                          <a:pt x="4" y="25"/>
                          <a:pt x="4" y="25"/>
                        </a:cubicBezTo>
                        <a:cubicBezTo>
                          <a:pt x="2" y="19"/>
                          <a:pt x="2" y="19"/>
                          <a:pt x="2" y="19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ubicBezTo>
                          <a:pt x="0" y="16"/>
                          <a:pt x="0" y="16"/>
                          <a:pt x="0" y="16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8" name="Freeform 195">
                    <a:extLst>
                      <a:ext uri="{FF2B5EF4-FFF2-40B4-BE49-F238E27FC236}">
                        <a16:creationId xmlns="" xmlns:a16="http://schemas.microsoft.com/office/drawing/2014/main" id="{B91DC991-4AEF-454D-8182-9B70FB1FF31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62058" y="11255868"/>
                    <a:ext cx="541262" cy="389330"/>
                  </a:xfrm>
                  <a:custGeom>
                    <a:avLst/>
                    <a:gdLst>
                      <a:gd name="T0" fmla="*/ 6 w 58"/>
                      <a:gd name="T1" fmla="*/ 6 h 42"/>
                      <a:gd name="T2" fmla="*/ 9 w 58"/>
                      <a:gd name="T3" fmla="*/ 2 h 42"/>
                      <a:gd name="T4" fmla="*/ 14 w 58"/>
                      <a:gd name="T5" fmla="*/ 6 h 42"/>
                      <a:gd name="T6" fmla="*/ 21 w 58"/>
                      <a:gd name="T7" fmla="*/ 5 h 42"/>
                      <a:gd name="T8" fmla="*/ 21 w 58"/>
                      <a:gd name="T9" fmla="*/ 1 h 42"/>
                      <a:gd name="T10" fmla="*/ 23 w 58"/>
                      <a:gd name="T11" fmla="*/ 0 h 42"/>
                      <a:gd name="T12" fmla="*/ 30 w 58"/>
                      <a:gd name="T13" fmla="*/ 4 h 42"/>
                      <a:gd name="T14" fmla="*/ 30 w 58"/>
                      <a:gd name="T15" fmla="*/ 7 h 42"/>
                      <a:gd name="T16" fmla="*/ 34 w 58"/>
                      <a:gd name="T17" fmla="*/ 6 h 42"/>
                      <a:gd name="T18" fmla="*/ 37 w 58"/>
                      <a:gd name="T19" fmla="*/ 7 h 42"/>
                      <a:gd name="T20" fmla="*/ 46 w 58"/>
                      <a:gd name="T21" fmla="*/ 15 h 42"/>
                      <a:gd name="T22" fmla="*/ 49 w 58"/>
                      <a:gd name="T23" fmla="*/ 14 h 42"/>
                      <a:gd name="T24" fmla="*/ 51 w 58"/>
                      <a:gd name="T25" fmla="*/ 12 h 42"/>
                      <a:gd name="T26" fmla="*/ 53 w 58"/>
                      <a:gd name="T27" fmla="*/ 16 h 42"/>
                      <a:gd name="T28" fmla="*/ 54 w 58"/>
                      <a:gd name="T29" fmla="*/ 20 h 42"/>
                      <a:gd name="T30" fmla="*/ 58 w 58"/>
                      <a:gd name="T31" fmla="*/ 25 h 42"/>
                      <a:gd name="T32" fmla="*/ 58 w 58"/>
                      <a:gd name="T33" fmla="*/ 27 h 42"/>
                      <a:gd name="T34" fmla="*/ 58 w 58"/>
                      <a:gd name="T35" fmla="*/ 26 h 42"/>
                      <a:gd name="T36" fmla="*/ 55 w 58"/>
                      <a:gd name="T37" fmla="*/ 31 h 42"/>
                      <a:gd name="T38" fmla="*/ 48 w 58"/>
                      <a:gd name="T39" fmla="*/ 36 h 42"/>
                      <a:gd name="T40" fmla="*/ 44 w 58"/>
                      <a:gd name="T41" fmla="*/ 30 h 42"/>
                      <a:gd name="T42" fmla="*/ 40 w 58"/>
                      <a:gd name="T43" fmla="*/ 28 h 42"/>
                      <a:gd name="T44" fmla="*/ 35 w 58"/>
                      <a:gd name="T45" fmla="*/ 30 h 42"/>
                      <a:gd name="T46" fmla="*/ 32 w 58"/>
                      <a:gd name="T47" fmla="*/ 26 h 42"/>
                      <a:gd name="T48" fmla="*/ 27 w 58"/>
                      <a:gd name="T49" fmla="*/ 29 h 42"/>
                      <a:gd name="T50" fmla="*/ 22 w 58"/>
                      <a:gd name="T51" fmla="*/ 29 h 42"/>
                      <a:gd name="T52" fmla="*/ 20 w 58"/>
                      <a:gd name="T53" fmla="*/ 34 h 42"/>
                      <a:gd name="T54" fmla="*/ 22 w 58"/>
                      <a:gd name="T55" fmla="*/ 38 h 42"/>
                      <a:gd name="T56" fmla="*/ 23 w 58"/>
                      <a:gd name="T57" fmla="*/ 41 h 42"/>
                      <a:gd name="T58" fmla="*/ 17 w 58"/>
                      <a:gd name="T59" fmla="*/ 42 h 42"/>
                      <a:gd name="T60" fmla="*/ 15 w 58"/>
                      <a:gd name="T61" fmla="*/ 40 h 42"/>
                      <a:gd name="T62" fmla="*/ 6 w 58"/>
                      <a:gd name="T63" fmla="*/ 40 h 42"/>
                      <a:gd name="T64" fmla="*/ 0 w 58"/>
                      <a:gd name="T65" fmla="*/ 33 h 42"/>
                      <a:gd name="T66" fmla="*/ 0 w 58"/>
                      <a:gd name="T67" fmla="*/ 33 h 42"/>
                      <a:gd name="T68" fmla="*/ 7 w 58"/>
                      <a:gd name="T69" fmla="*/ 25 h 42"/>
                      <a:gd name="T70" fmla="*/ 9 w 58"/>
                      <a:gd name="T71" fmla="*/ 21 h 42"/>
                      <a:gd name="T72" fmla="*/ 6 w 58"/>
                      <a:gd name="T73" fmla="*/ 19 h 42"/>
                      <a:gd name="T74" fmla="*/ 8 w 58"/>
                      <a:gd name="T75" fmla="*/ 15 h 42"/>
                      <a:gd name="T76" fmla="*/ 9 w 58"/>
                      <a:gd name="T77" fmla="*/ 11 h 42"/>
                      <a:gd name="T78" fmla="*/ 8 w 58"/>
                      <a:gd name="T79" fmla="*/ 6 h 42"/>
                      <a:gd name="T80" fmla="*/ 6 w 58"/>
                      <a:gd name="T81" fmla="*/ 6 h 42"/>
                      <a:gd name="T82" fmla="*/ 6 w 58"/>
                      <a:gd name="T83" fmla="*/ 6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58" h="42">
                        <a:moveTo>
                          <a:pt x="6" y="6"/>
                        </a:moveTo>
                        <a:cubicBezTo>
                          <a:pt x="9" y="2"/>
                          <a:pt x="9" y="2"/>
                          <a:pt x="9" y="2"/>
                        </a:cubicBezTo>
                        <a:cubicBezTo>
                          <a:pt x="14" y="6"/>
                          <a:pt x="14" y="6"/>
                          <a:pt x="14" y="6"/>
                        </a:cubicBezTo>
                        <a:cubicBezTo>
                          <a:pt x="21" y="5"/>
                          <a:pt x="21" y="5"/>
                          <a:pt x="21" y="5"/>
                        </a:cubicBezTo>
                        <a:cubicBezTo>
                          <a:pt x="21" y="1"/>
                          <a:pt x="21" y="1"/>
                          <a:pt x="21" y="1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30" y="4"/>
                          <a:pt x="30" y="4"/>
                          <a:pt x="30" y="4"/>
                        </a:cubicBezTo>
                        <a:cubicBezTo>
                          <a:pt x="30" y="7"/>
                          <a:pt x="30" y="7"/>
                          <a:pt x="30" y="7"/>
                        </a:cubicBezTo>
                        <a:cubicBezTo>
                          <a:pt x="34" y="6"/>
                          <a:pt x="34" y="6"/>
                          <a:pt x="34" y="6"/>
                        </a:cubicBezTo>
                        <a:cubicBezTo>
                          <a:pt x="37" y="7"/>
                          <a:pt x="37" y="7"/>
                          <a:pt x="37" y="7"/>
                        </a:cubicBezTo>
                        <a:cubicBezTo>
                          <a:pt x="46" y="15"/>
                          <a:pt x="46" y="15"/>
                          <a:pt x="46" y="15"/>
                        </a:cubicBezTo>
                        <a:cubicBezTo>
                          <a:pt x="49" y="14"/>
                          <a:pt x="49" y="14"/>
                          <a:pt x="49" y="14"/>
                        </a:cubicBezTo>
                        <a:cubicBezTo>
                          <a:pt x="51" y="12"/>
                          <a:pt x="51" y="12"/>
                          <a:pt x="51" y="12"/>
                        </a:cubicBezTo>
                        <a:cubicBezTo>
                          <a:pt x="53" y="16"/>
                          <a:pt x="53" y="16"/>
                          <a:pt x="53" y="16"/>
                        </a:cubicBezTo>
                        <a:cubicBezTo>
                          <a:pt x="54" y="20"/>
                          <a:pt x="54" y="20"/>
                          <a:pt x="54" y="20"/>
                        </a:cubicBezTo>
                        <a:cubicBezTo>
                          <a:pt x="58" y="25"/>
                          <a:pt x="58" y="25"/>
                          <a:pt x="58" y="25"/>
                        </a:cubicBezTo>
                        <a:cubicBezTo>
                          <a:pt x="58" y="27"/>
                          <a:pt x="58" y="27"/>
                          <a:pt x="58" y="27"/>
                        </a:cubicBezTo>
                        <a:cubicBezTo>
                          <a:pt x="58" y="26"/>
                          <a:pt x="58" y="26"/>
                          <a:pt x="58" y="26"/>
                        </a:cubicBezTo>
                        <a:cubicBezTo>
                          <a:pt x="55" y="31"/>
                          <a:pt x="55" y="31"/>
                          <a:pt x="55" y="31"/>
                        </a:cubicBezTo>
                        <a:cubicBezTo>
                          <a:pt x="48" y="36"/>
                          <a:pt x="48" y="36"/>
                          <a:pt x="48" y="36"/>
                        </a:cubicBezTo>
                        <a:cubicBezTo>
                          <a:pt x="44" y="30"/>
                          <a:pt x="44" y="30"/>
                          <a:pt x="44" y="30"/>
                        </a:cubicBezTo>
                        <a:cubicBezTo>
                          <a:pt x="40" y="28"/>
                          <a:pt x="40" y="28"/>
                          <a:pt x="40" y="28"/>
                        </a:cubicBezTo>
                        <a:cubicBezTo>
                          <a:pt x="35" y="30"/>
                          <a:pt x="35" y="30"/>
                          <a:pt x="35" y="30"/>
                        </a:cubicBezTo>
                        <a:cubicBezTo>
                          <a:pt x="32" y="26"/>
                          <a:pt x="32" y="26"/>
                          <a:pt x="32" y="26"/>
                        </a:cubicBezTo>
                        <a:cubicBezTo>
                          <a:pt x="27" y="29"/>
                          <a:pt x="27" y="29"/>
                          <a:pt x="27" y="29"/>
                        </a:cubicBezTo>
                        <a:cubicBezTo>
                          <a:pt x="22" y="29"/>
                          <a:pt x="22" y="29"/>
                          <a:pt x="22" y="29"/>
                        </a:cubicBezTo>
                        <a:cubicBezTo>
                          <a:pt x="22" y="29"/>
                          <a:pt x="20" y="33"/>
                          <a:pt x="20" y="34"/>
                        </a:cubicBezTo>
                        <a:cubicBezTo>
                          <a:pt x="20" y="34"/>
                          <a:pt x="22" y="38"/>
                          <a:pt x="22" y="38"/>
                        </a:cubicBezTo>
                        <a:cubicBezTo>
                          <a:pt x="23" y="41"/>
                          <a:pt x="23" y="41"/>
                          <a:pt x="23" y="41"/>
                        </a:cubicBezTo>
                        <a:cubicBezTo>
                          <a:pt x="17" y="42"/>
                          <a:pt x="17" y="42"/>
                          <a:pt x="17" y="42"/>
                        </a:cubicBezTo>
                        <a:cubicBezTo>
                          <a:pt x="15" y="40"/>
                          <a:pt x="15" y="40"/>
                          <a:pt x="15" y="40"/>
                        </a:cubicBezTo>
                        <a:cubicBezTo>
                          <a:pt x="6" y="40"/>
                          <a:pt x="6" y="40"/>
                          <a:pt x="6" y="40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0" y="33"/>
                          <a:pt x="0" y="33"/>
                          <a:pt x="0" y="33"/>
                        </a:cubicBezTo>
                        <a:cubicBezTo>
                          <a:pt x="7" y="25"/>
                          <a:pt x="7" y="25"/>
                          <a:pt x="7" y="25"/>
                        </a:cubicBezTo>
                        <a:cubicBezTo>
                          <a:pt x="9" y="21"/>
                          <a:pt x="9" y="21"/>
                          <a:pt x="9" y="21"/>
                        </a:cubicBezTo>
                        <a:cubicBezTo>
                          <a:pt x="6" y="19"/>
                          <a:pt x="6" y="19"/>
                          <a:pt x="6" y="19"/>
                        </a:cubicBezTo>
                        <a:cubicBezTo>
                          <a:pt x="8" y="15"/>
                          <a:pt x="8" y="15"/>
                          <a:pt x="8" y="15"/>
                        </a:cubicBezTo>
                        <a:cubicBezTo>
                          <a:pt x="9" y="11"/>
                          <a:pt x="9" y="11"/>
                          <a:pt x="9" y="11"/>
                        </a:cubicBezTo>
                        <a:cubicBezTo>
                          <a:pt x="9" y="10"/>
                          <a:pt x="8" y="6"/>
                          <a:pt x="8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ubicBezTo>
                          <a:pt x="6" y="6"/>
                          <a:pt x="6" y="6"/>
                          <a:pt x="6" y="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99" name="Freeform 196">
                    <a:extLst>
                      <a:ext uri="{FF2B5EF4-FFF2-40B4-BE49-F238E27FC236}">
                        <a16:creationId xmlns="" xmlns:a16="http://schemas.microsoft.com/office/drawing/2014/main" id="{EF231A72-05F8-4CD8-AF81-7717D72BE7F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471536" y="10303104"/>
                    <a:ext cx="838798" cy="408322"/>
                  </a:xfrm>
                  <a:custGeom>
                    <a:avLst/>
                    <a:gdLst>
                      <a:gd name="T0" fmla="*/ 62 w 265"/>
                      <a:gd name="T1" fmla="*/ 11 h 129"/>
                      <a:gd name="T2" fmla="*/ 89 w 265"/>
                      <a:gd name="T3" fmla="*/ 0 h 129"/>
                      <a:gd name="T4" fmla="*/ 112 w 265"/>
                      <a:gd name="T5" fmla="*/ 5 h 129"/>
                      <a:gd name="T6" fmla="*/ 124 w 265"/>
                      <a:gd name="T7" fmla="*/ 0 h 129"/>
                      <a:gd name="T8" fmla="*/ 142 w 265"/>
                      <a:gd name="T9" fmla="*/ 20 h 129"/>
                      <a:gd name="T10" fmla="*/ 159 w 265"/>
                      <a:gd name="T11" fmla="*/ 26 h 129"/>
                      <a:gd name="T12" fmla="*/ 174 w 265"/>
                      <a:gd name="T13" fmla="*/ 38 h 129"/>
                      <a:gd name="T14" fmla="*/ 177 w 265"/>
                      <a:gd name="T15" fmla="*/ 50 h 129"/>
                      <a:gd name="T16" fmla="*/ 203 w 265"/>
                      <a:gd name="T17" fmla="*/ 59 h 129"/>
                      <a:gd name="T18" fmla="*/ 215 w 265"/>
                      <a:gd name="T19" fmla="*/ 76 h 129"/>
                      <a:gd name="T20" fmla="*/ 224 w 265"/>
                      <a:gd name="T21" fmla="*/ 70 h 129"/>
                      <a:gd name="T22" fmla="*/ 236 w 265"/>
                      <a:gd name="T23" fmla="*/ 73 h 129"/>
                      <a:gd name="T24" fmla="*/ 248 w 265"/>
                      <a:gd name="T25" fmla="*/ 59 h 129"/>
                      <a:gd name="T26" fmla="*/ 265 w 265"/>
                      <a:gd name="T27" fmla="*/ 73 h 129"/>
                      <a:gd name="T28" fmla="*/ 259 w 265"/>
                      <a:gd name="T29" fmla="*/ 79 h 129"/>
                      <a:gd name="T30" fmla="*/ 256 w 265"/>
                      <a:gd name="T31" fmla="*/ 115 h 129"/>
                      <a:gd name="T32" fmla="*/ 236 w 265"/>
                      <a:gd name="T33" fmla="*/ 115 h 129"/>
                      <a:gd name="T34" fmla="*/ 224 w 265"/>
                      <a:gd name="T35" fmla="*/ 121 h 129"/>
                      <a:gd name="T36" fmla="*/ 215 w 265"/>
                      <a:gd name="T37" fmla="*/ 115 h 129"/>
                      <a:gd name="T38" fmla="*/ 198 w 265"/>
                      <a:gd name="T39" fmla="*/ 121 h 129"/>
                      <a:gd name="T40" fmla="*/ 189 w 265"/>
                      <a:gd name="T41" fmla="*/ 129 h 129"/>
                      <a:gd name="T42" fmla="*/ 183 w 265"/>
                      <a:gd name="T43" fmla="*/ 126 h 129"/>
                      <a:gd name="T44" fmla="*/ 162 w 265"/>
                      <a:gd name="T45" fmla="*/ 126 h 129"/>
                      <a:gd name="T46" fmla="*/ 150 w 265"/>
                      <a:gd name="T47" fmla="*/ 109 h 129"/>
                      <a:gd name="T48" fmla="*/ 142 w 265"/>
                      <a:gd name="T49" fmla="*/ 106 h 129"/>
                      <a:gd name="T50" fmla="*/ 124 w 265"/>
                      <a:gd name="T51" fmla="*/ 118 h 129"/>
                      <a:gd name="T52" fmla="*/ 115 w 265"/>
                      <a:gd name="T53" fmla="*/ 115 h 129"/>
                      <a:gd name="T54" fmla="*/ 109 w 265"/>
                      <a:gd name="T55" fmla="*/ 123 h 129"/>
                      <a:gd name="T56" fmla="*/ 100 w 265"/>
                      <a:gd name="T57" fmla="*/ 121 h 129"/>
                      <a:gd name="T58" fmla="*/ 89 w 265"/>
                      <a:gd name="T59" fmla="*/ 121 h 129"/>
                      <a:gd name="T60" fmla="*/ 91 w 265"/>
                      <a:gd name="T61" fmla="*/ 106 h 129"/>
                      <a:gd name="T62" fmla="*/ 74 w 265"/>
                      <a:gd name="T63" fmla="*/ 97 h 129"/>
                      <a:gd name="T64" fmla="*/ 80 w 265"/>
                      <a:gd name="T65" fmla="*/ 82 h 129"/>
                      <a:gd name="T66" fmla="*/ 62 w 265"/>
                      <a:gd name="T67" fmla="*/ 82 h 129"/>
                      <a:gd name="T68" fmla="*/ 47 w 265"/>
                      <a:gd name="T69" fmla="*/ 70 h 129"/>
                      <a:gd name="T70" fmla="*/ 44 w 265"/>
                      <a:gd name="T71" fmla="*/ 59 h 129"/>
                      <a:gd name="T72" fmla="*/ 38 w 265"/>
                      <a:gd name="T73" fmla="*/ 59 h 129"/>
                      <a:gd name="T74" fmla="*/ 30 w 265"/>
                      <a:gd name="T75" fmla="*/ 67 h 129"/>
                      <a:gd name="T76" fmla="*/ 21 w 265"/>
                      <a:gd name="T77" fmla="*/ 64 h 129"/>
                      <a:gd name="T78" fmla="*/ 9 w 265"/>
                      <a:gd name="T79" fmla="*/ 64 h 129"/>
                      <a:gd name="T80" fmla="*/ 0 w 265"/>
                      <a:gd name="T81" fmla="*/ 50 h 129"/>
                      <a:gd name="T82" fmla="*/ 3 w 265"/>
                      <a:gd name="T83" fmla="*/ 47 h 129"/>
                      <a:gd name="T84" fmla="*/ 15 w 265"/>
                      <a:gd name="T85" fmla="*/ 47 h 129"/>
                      <a:gd name="T86" fmla="*/ 30 w 265"/>
                      <a:gd name="T87" fmla="*/ 29 h 129"/>
                      <a:gd name="T88" fmla="*/ 38 w 265"/>
                      <a:gd name="T89" fmla="*/ 32 h 129"/>
                      <a:gd name="T90" fmla="*/ 41 w 265"/>
                      <a:gd name="T91" fmla="*/ 23 h 129"/>
                      <a:gd name="T92" fmla="*/ 59 w 265"/>
                      <a:gd name="T93" fmla="*/ 23 h 129"/>
                      <a:gd name="T94" fmla="*/ 62 w 265"/>
                      <a:gd name="T95" fmla="*/ 11 h 129"/>
                      <a:gd name="T96" fmla="*/ 62 w 265"/>
                      <a:gd name="T97" fmla="*/ 11 h 129"/>
                      <a:gd name="T98" fmla="*/ 62 w 265"/>
                      <a:gd name="T99" fmla="*/ 11 h 12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65" h="129">
                        <a:moveTo>
                          <a:pt x="62" y="11"/>
                        </a:moveTo>
                        <a:lnTo>
                          <a:pt x="89" y="0"/>
                        </a:lnTo>
                        <a:lnTo>
                          <a:pt x="112" y="5"/>
                        </a:lnTo>
                        <a:lnTo>
                          <a:pt x="124" y="0"/>
                        </a:lnTo>
                        <a:lnTo>
                          <a:pt x="142" y="20"/>
                        </a:lnTo>
                        <a:lnTo>
                          <a:pt x="159" y="26"/>
                        </a:lnTo>
                        <a:lnTo>
                          <a:pt x="174" y="38"/>
                        </a:lnTo>
                        <a:lnTo>
                          <a:pt x="177" y="50"/>
                        </a:lnTo>
                        <a:lnTo>
                          <a:pt x="203" y="59"/>
                        </a:lnTo>
                        <a:lnTo>
                          <a:pt x="215" y="76"/>
                        </a:lnTo>
                        <a:lnTo>
                          <a:pt x="224" y="70"/>
                        </a:lnTo>
                        <a:lnTo>
                          <a:pt x="236" y="73"/>
                        </a:lnTo>
                        <a:lnTo>
                          <a:pt x="248" y="59"/>
                        </a:lnTo>
                        <a:lnTo>
                          <a:pt x="265" y="73"/>
                        </a:lnTo>
                        <a:lnTo>
                          <a:pt x="259" y="79"/>
                        </a:lnTo>
                        <a:lnTo>
                          <a:pt x="256" y="115"/>
                        </a:lnTo>
                        <a:lnTo>
                          <a:pt x="236" y="115"/>
                        </a:lnTo>
                        <a:lnTo>
                          <a:pt x="224" y="121"/>
                        </a:lnTo>
                        <a:lnTo>
                          <a:pt x="215" y="115"/>
                        </a:lnTo>
                        <a:lnTo>
                          <a:pt x="198" y="121"/>
                        </a:lnTo>
                        <a:lnTo>
                          <a:pt x="189" y="129"/>
                        </a:lnTo>
                        <a:lnTo>
                          <a:pt x="183" y="126"/>
                        </a:lnTo>
                        <a:lnTo>
                          <a:pt x="162" y="126"/>
                        </a:lnTo>
                        <a:lnTo>
                          <a:pt x="150" y="109"/>
                        </a:lnTo>
                        <a:lnTo>
                          <a:pt x="142" y="106"/>
                        </a:lnTo>
                        <a:lnTo>
                          <a:pt x="124" y="118"/>
                        </a:lnTo>
                        <a:lnTo>
                          <a:pt x="115" y="115"/>
                        </a:lnTo>
                        <a:lnTo>
                          <a:pt x="109" y="123"/>
                        </a:lnTo>
                        <a:lnTo>
                          <a:pt x="100" y="121"/>
                        </a:lnTo>
                        <a:lnTo>
                          <a:pt x="89" y="121"/>
                        </a:lnTo>
                        <a:lnTo>
                          <a:pt x="91" y="106"/>
                        </a:lnTo>
                        <a:lnTo>
                          <a:pt x="74" y="97"/>
                        </a:lnTo>
                        <a:lnTo>
                          <a:pt x="80" y="82"/>
                        </a:lnTo>
                        <a:lnTo>
                          <a:pt x="62" y="82"/>
                        </a:lnTo>
                        <a:lnTo>
                          <a:pt x="47" y="70"/>
                        </a:lnTo>
                        <a:lnTo>
                          <a:pt x="44" y="59"/>
                        </a:lnTo>
                        <a:lnTo>
                          <a:pt x="38" y="59"/>
                        </a:lnTo>
                        <a:lnTo>
                          <a:pt x="30" y="67"/>
                        </a:lnTo>
                        <a:lnTo>
                          <a:pt x="21" y="64"/>
                        </a:lnTo>
                        <a:lnTo>
                          <a:pt x="9" y="64"/>
                        </a:lnTo>
                        <a:lnTo>
                          <a:pt x="0" y="50"/>
                        </a:lnTo>
                        <a:lnTo>
                          <a:pt x="3" y="47"/>
                        </a:lnTo>
                        <a:lnTo>
                          <a:pt x="15" y="47"/>
                        </a:lnTo>
                        <a:lnTo>
                          <a:pt x="30" y="29"/>
                        </a:lnTo>
                        <a:lnTo>
                          <a:pt x="38" y="32"/>
                        </a:lnTo>
                        <a:lnTo>
                          <a:pt x="41" y="23"/>
                        </a:lnTo>
                        <a:lnTo>
                          <a:pt x="59" y="23"/>
                        </a:lnTo>
                        <a:lnTo>
                          <a:pt x="62" y="11"/>
                        </a:lnTo>
                        <a:lnTo>
                          <a:pt x="62" y="11"/>
                        </a:lnTo>
                        <a:lnTo>
                          <a:pt x="62" y="11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0" name="Freeform 197">
                    <a:extLst>
                      <a:ext uri="{FF2B5EF4-FFF2-40B4-BE49-F238E27FC236}">
                        <a16:creationId xmlns="" xmlns:a16="http://schemas.microsoft.com/office/drawing/2014/main" id="{2F06D772-62D9-4065-BB09-85464D641E2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303777" y="10451875"/>
                    <a:ext cx="455800" cy="354511"/>
                  </a:xfrm>
                  <a:custGeom>
                    <a:avLst/>
                    <a:gdLst>
                      <a:gd name="T0" fmla="*/ 142 w 144"/>
                      <a:gd name="T1" fmla="*/ 74 h 112"/>
                      <a:gd name="T2" fmla="*/ 124 w 144"/>
                      <a:gd name="T3" fmla="*/ 74 h 112"/>
                      <a:gd name="T4" fmla="*/ 124 w 144"/>
                      <a:gd name="T5" fmla="*/ 85 h 112"/>
                      <a:gd name="T6" fmla="*/ 106 w 144"/>
                      <a:gd name="T7" fmla="*/ 85 h 112"/>
                      <a:gd name="T8" fmla="*/ 94 w 144"/>
                      <a:gd name="T9" fmla="*/ 74 h 112"/>
                      <a:gd name="T10" fmla="*/ 86 w 144"/>
                      <a:gd name="T11" fmla="*/ 82 h 112"/>
                      <a:gd name="T12" fmla="*/ 83 w 144"/>
                      <a:gd name="T13" fmla="*/ 97 h 112"/>
                      <a:gd name="T14" fmla="*/ 71 w 144"/>
                      <a:gd name="T15" fmla="*/ 106 h 112"/>
                      <a:gd name="T16" fmla="*/ 53 w 144"/>
                      <a:gd name="T17" fmla="*/ 109 h 112"/>
                      <a:gd name="T18" fmla="*/ 38 w 144"/>
                      <a:gd name="T19" fmla="*/ 112 h 112"/>
                      <a:gd name="T20" fmla="*/ 44 w 144"/>
                      <a:gd name="T21" fmla="*/ 109 h 112"/>
                      <a:gd name="T22" fmla="*/ 50 w 144"/>
                      <a:gd name="T23" fmla="*/ 71 h 112"/>
                      <a:gd name="T24" fmla="*/ 24 w 144"/>
                      <a:gd name="T25" fmla="*/ 44 h 112"/>
                      <a:gd name="T26" fmla="*/ 6 w 144"/>
                      <a:gd name="T27" fmla="*/ 38 h 112"/>
                      <a:gd name="T28" fmla="*/ 6 w 144"/>
                      <a:gd name="T29" fmla="*/ 29 h 112"/>
                      <a:gd name="T30" fmla="*/ 9 w 144"/>
                      <a:gd name="T31" fmla="*/ 15 h 112"/>
                      <a:gd name="T32" fmla="*/ 0 w 144"/>
                      <a:gd name="T33" fmla="*/ 6 h 112"/>
                      <a:gd name="T34" fmla="*/ 12 w 144"/>
                      <a:gd name="T35" fmla="*/ 0 h 112"/>
                      <a:gd name="T36" fmla="*/ 33 w 144"/>
                      <a:gd name="T37" fmla="*/ 0 h 112"/>
                      <a:gd name="T38" fmla="*/ 38 w 144"/>
                      <a:gd name="T39" fmla="*/ 6 h 112"/>
                      <a:gd name="T40" fmla="*/ 53 w 144"/>
                      <a:gd name="T41" fmla="*/ 6 h 112"/>
                      <a:gd name="T42" fmla="*/ 53 w 144"/>
                      <a:gd name="T43" fmla="*/ 3 h 112"/>
                      <a:gd name="T44" fmla="*/ 62 w 144"/>
                      <a:gd name="T45" fmla="*/ 17 h 112"/>
                      <a:gd name="T46" fmla="*/ 74 w 144"/>
                      <a:gd name="T47" fmla="*/ 17 h 112"/>
                      <a:gd name="T48" fmla="*/ 83 w 144"/>
                      <a:gd name="T49" fmla="*/ 20 h 112"/>
                      <a:gd name="T50" fmla="*/ 91 w 144"/>
                      <a:gd name="T51" fmla="*/ 12 h 112"/>
                      <a:gd name="T52" fmla="*/ 97 w 144"/>
                      <a:gd name="T53" fmla="*/ 12 h 112"/>
                      <a:gd name="T54" fmla="*/ 100 w 144"/>
                      <a:gd name="T55" fmla="*/ 23 h 112"/>
                      <a:gd name="T56" fmla="*/ 115 w 144"/>
                      <a:gd name="T57" fmla="*/ 35 h 112"/>
                      <a:gd name="T58" fmla="*/ 133 w 144"/>
                      <a:gd name="T59" fmla="*/ 35 h 112"/>
                      <a:gd name="T60" fmla="*/ 127 w 144"/>
                      <a:gd name="T61" fmla="*/ 50 h 112"/>
                      <a:gd name="T62" fmla="*/ 144 w 144"/>
                      <a:gd name="T63" fmla="*/ 59 h 112"/>
                      <a:gd name="T64" fmla="*/ 142 w 144"/>
                      <a:gd name="T65" fmla="*/ 74 h 112"/>
                      <a:gd name="T66" fmla="*/ 142 w 144"/>
                      <a:gd name="T67" fmla="*/ 74 h 112"/>
                      <a:gd name="T68" fmla="*/ 142 w 144"/>
                      <a:gd name="T69" fmla="*/ 74 h 1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</a:cxnLst>
                    <a:rect l="0" t="0" r="r" b="b"/>
                    <a:pathLst>
                      <a:path w="144" h="112">
                        <a:moveTo>
                          <a:pt x="142" y="74"/>
                        </a:moveTo>
                        <a:lnTo>
                          <a:pt x="124" y="74"/>
                        </a:lnTo>
                        <a:lnTo>
                          <a:pt x="124" y="85"/>
                        </a:lnTo>
                        <a:lnTo>
                          <a:pt x="106" y="85"/>
                        </a:lnTo>
                        <a:lnTo>
                          <a:pt x="94" y="74"/>
                        </a:lnTo>
                        <a:lnTo>
                          <a:pt x="86" y="82"/>
                        </a:lnTo>
                        <a:lnTo>
                          <a:pt x="83" y="97"/>
                        </a:lnTo>
                        <a:lnTo>
                          <a:pt x="71" y="106"/>
                        </a:lnTo>
                        <a:lnTo>
                          <a:pt x="53" y="109"/>
                        </a:lnTo>
                        <a:lnTo>
                          <a:pt x="38" y="112"/>
                        </a:lnTo>
                        <a:lnTo>
                          <a:pt x="44" y="109"/>
                        </a:lnTo>
                        <a:lnTo>
                          <a:pt x="50" y="71"/>
                        </a:lnTo>
                        <a:lnTo>
                          <a:pt x="24" y="44"/>
                        </a:lnTo>
                        <a:lnTo>
                          <a:pt x="6" y="38"/>
                        </a:lnTo>
                        <a:lnTo>
                          <a:pt x="6" y="29"/>
                        </a:lnTo>
                        <a:lnTo>
                          <a:pt x="9" y="15"/>
                        </a:lnTo>
                        <a:lnTo>
                          <a:pt x="0" y="6"/>
                        </a:lnTo>
                        <a:lnTo>
                          <a:pt x="12" y="0"/>
                        </a:lnTo>
                        <a:lnTo>
                          <a:pt x="33" y="0"/>
                        </a:lnTo>
                        <a:lnTo>
                          <a:pt x="38" y="6"/>
                        </a:lnTo>
                        <a:lnTo>
                          <a:pt x="53" y="6"/>
                        </a:lnTo>
                        <a:lnTo>
                          <a:pt x="53" y="3"/>
                        </a:lnTo>
                        <a:lnTo>
                          <a:pt x="62" y="17"/>
                        </a:lnTo>
                        <a:lnTo>
                          <a:pt x="74" y="17"/>
                        </a:lnTo>
                        <a:lnTo>
                          <a:pt x="83" y="20"/>
                        </a:lnTo>
                        <a:lnTo>
                          <a:pt x="91" y="12"/>
                        </a:lnTo>
                        <a:lnTo>
                          <a:pt x="97" y="12"/>
                        </a:lnTo>
                        <a:lnTo>
                          <a:pt x="100" y="23"/>
                        </a:lnTo>
                        <a:lnTo>
                          <a:pt x="115" y="35"/>
                        </a:lnTo>
                        <a:lnTo>
                          <a:pt x="133" y="35"/>
                        </a:lnTo>
                        <a:lnTo>
                          <a:pt x="127" y="50"/>
                        </a:lnTo>
                        <a:lnTo>
                          <a:pt x="144" y="59"/>
                        </a:lnTo>
                        <a:lnTo>
                          <a:pt x="142" y="74"/>
                        </a:lnTo>
                        <a:lnTo>
                          <a:pt x="142" y="74"/>
                        </a:lnTo>
                        <a:lnTo>
                          <a:pt x="142" y="74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1" name="Freeform 198">
                    <a:extLst>
                      <a:ext uri="{FF2B5EF4-FFF2-40B4-BE49-F238E27FC236}">
                        <a16:creationId xmlns="" xmlns:a16="http://schemas.microsoft.com/office/drawing/2014/main" id="{5BE5DEEF-2B69-4C57-9DCB-E20D5161552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098047" y="10442380"/>
                    <a:ext cx="364008" cy="420984"/>
                  </a:xfrm>
                  <a:custGeom>
                    <a:avLst/>
                    <a:gdLst>
                      <a:gd name="T0" fmla="*/ 109 w 115"/>
                      <a:gd name="T1" fmla="*/ 115 h 133"/>
                      <a:gd name="T2" fmla="*/ 103 w 115"/>
                      <a:gd name="T3" fmla="*/ 115 h 133"/>
                      <a:gd name="T4" fmla="*/ 89 w 115"/>
                      <a:gd name="T5" fmla="*/ 118 h 133"/>
                      <a:gd name="T6" fmla="*/ 80 w 115"/>
                      <a:gd name="T7" fmla="*/ 127 h 133"/>
                      <a:gd name="T8" fmla="*/ 71 w 115"/>
                      <a:gd name="T9" fmla="*/ 127 h 133"/>
                      <a:gd name="T10" fmla="*/ 62 w 115"/>
                      <a:gd name="T11" fmla="*/ 133 h 133"/>
                      <a:gd name="T12" fmla="*/ 53 w 115"/>
                      <a:gd name="T13" fmla="*/ 130 h 133"/>
                      <a:gd name="T14" fmla="*/ 42 w 115"/>
                      <a:gd name="T15" fmla="*/ 118 h 133"/>
                      <a:gd name="T16" fmla="*/ 39 w 115"/>
                      <a:gd name="T17" fmla="*/ 109 h 133"/>
                      <a:gd name="T18" fmla="*/ 30 w 115"/>
                      <a:gd name="T19" fmla="*/ 103 h 133"/>
                      <a:gd name="T20" fmla="*/ 24 w 115"/>
                      <a:gd name="T21" fmla="*/ 94 h 133"/>
                      <a:gd name="T22" fmla="*/ 21 w 115"/>
                      <a:gd name="T23" fmla="*/ 94 h 133"/>
                      <a:gd name="T24" fmla="*/ 24 w 115"/>
                      <a:gd name="T25" fmla="*/ 82 h 133"/>
                      <a:gd name="T26" fmla="*/ 30 w 115"/>
                      <a:gd name="T27" fmla="*/ 71 h 133"/>
                      <a:gd name="T28" fmla="*/ 30 w 115"/>
                      <a:gd name="T29" fmla="*/ 59 h 133"/>
                      <a:gd name="T30" fmla="*/ 15 w 115"/>
                      <a:gd name="T31" fmla="*/ 56 h 133"/>
                      <a:gd name="T32" fmla="*/ 15 w 115"/>
                      <a:gd name="T33" fmla="*/ 38 h 133"/>
                      <a:gd name="T34" fmla="*/ 3 w 115"/>
                      <a:gd name="T35" fmla="*/ 41 h 133"/>
                      <a:gd name="T36" fmla="*/ 0 w 115"/>
                      <a:gd name="T37" fmla="*/ 29 h 133"/>
                      <a:gd name="T38" fmla="*/ 9 w 115"/>
                      <a:gd name="T39" fmla="*/ 23 h 133"/>
                      <a:gd name="T40" fmla="*/ 12 w 115"/>
                      <a:gd name="T41" fmla="*/ 18 h 133"/>
                      <a:gd name="T42" fmla="*/ 15 w 115"/>
                      <a:gd name="T43" fmla="*/ 9 h 133"/>
                      <a:gd name="T44" fmla="*/ 24 w 115"/>
                      <a:gd name="T45" fmla="*/ 0 h 133"/>
                      <a:gd name="T46" fmla="*/ 47 w 115"/>
                      <a:gd name="T47" fmla="*/ 15 h 133"/>
                      <a:gd name="T48" fmla="*/ 65 w 115"/>
                      <a:gd name="T49" fmla="*/ 12 h 133"/>
                      <a:gd name="T50" fmla="*/ 74 w 115"/>
                      <a:gd name="T51" fmla="*/ 18 h 133"/>
                      <a:gd name="T52" fmla="*/ 68 w 115"/>
                      <a:gd name="T53" fmla="*/ 32 h 133"/>
                      <a:gd name="T54" fmla="*/ 68 w 115"/>
                      <a:gd name="T55" fmla="*/ 41 h 133"/>
                      <a:gd name="T56" fmla="*/ 89 w 115"/>
                      <a:gd name="T57" fmla="*/ 47 h 133"/>
                      <a:gd name="T58" fmla="*/ 115 w 115"/>
                      <a:gd name="T59" fmla="*/ 74 h 133"/>
                      <a:gd name="T60" fmla="*/ 109 w 115"/>
                      <a:gd name="T61" fmla="*/ 115 h 133"/>
                      <a:gd name="T62" fmla="*/ 109 w 115"/>
                      <a:gd name="T63" fmla="*/ 115 h 133"/>
                      <a:gd name="T64" fmla="*/ 109 w 115"/>
                      <a:gd name="T65" fmla="*/ 115 h 13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15" h="133">
                        <a:moveTo>
                          <a:pt x="109" y="115"/>
                        </a:moveTo>
                        <a:lnTo>
                          <a:pt x="103" y="115"/>
                        </a:lnTo>
                        <a:lnTo>
                          <a:pt x="89" y="118"/>
                        </a:lnTo>
                        <a:lnTo>
                          <a:pt x="80" y="127"/>
                        </a:lnTo>
                        <a:lnTo>
                          <a:pt x="71" y="127"/>
                        </a:lnTo>
                        <a:lnTo>
                          <a:pt x="62" y="133"/>
                        </a:lnTo>
                        <a:lnTo>
                          <a:pt x="53" y="130"/>
                        </a:lnTo>
                        <a:lnTo>
                          <a:pt x="42" y="118"/>
                        </a:lnTo>
                        <a:lnTo>
                          <a:pt x="39" y="109"/>
                        </a:lnTo>
                        <a:lnTo>
                          <a:pt x="30" y="103"/>
                        </a:lnTo>
                        <a:lnTo>
                          <a:pt x="24" y="94"/>
                        </a:lnTo>
                        <a:lnTo>
                          <a:pt x="21" y="94"/>
                        </a:lnTo>
                        <a:lnTo>
                          <a:pt x="24" y="82"/>
                        </a:lnTo>
                        <a:lnTo>
                          <a:pt x="30" y="71"/>
                        </a:lnTo>
                        <a:lnTo>
                          <a:pt x="30" y="59"/>
                        </a:lnTo>
                        <a:lnTo>
                          <a:pt x="15" y="56"/>
                        </a:lnTo>
                        <a:lnTo>
                          <a:pt x="15" y="38"/>
                        </a:lnTo>
                        <a:lnTo>
                          <a:pt x="3" y="41"/>
                        </a:lnTo>
                        <a:lnTo>
                          <a:pt x="0" y="29"/>
                        </a:lnTo>
                        <a:lnTo>
                          <a:pt x="9" y="23"/>
                        </a:lnTo>
                        <a:lnTo>
                          <a:pt x="12" y="18"/>
                        </a:lnTo>
                        <a:lnTo>
                          <a:pt x="15" y="9"/>
                        </a:lnTo>
                        <a:lnTo>
                          <a:pt x="24" y="0"/>
                        </a:lnTo>
                        <a:lnTo>
                          <a:pt x="47" y="15"/>
                        </a:lnTo>
                        <a:lnTo>
                          <a:pt x="65" y="12"/>
                        </a:lnTo>
                        <a:lnTo>
                          <a:pt x="74" y="18"/>
                        </a:lnTo>
                        <a:lnTo>
                          <a:pt x="68" y="32"/>
                        </a:lnTo>
                        <a:lnTo>
                          <a:pt x="68" y="41"/>
                        </a:lnTo>
                        <a:lnTo>
                          <a:pt x="89" y="47"/>
                        </a:lnTo>
                        <a:lnTo>
                          <a:pt x="115" y="74"/>
                        </a:lnTo>
                        <a:lnTo>
                          <a:pt x="109" y="115"/>
                        </a:lnTo>
                        <a:lnTo>
                          <a:pt x="109" y="115"/>
                        </a:lnTo>
                        <a:lnTo>
                          <a:pt x="109" y="115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2" name="Freeform 199">
                    <a:extLst>
                      <a:ext uri="{FF2B5EF4-FFF2-40B4-BE49-F238E27FC236}">
                        <a16:creationId xmlns="" xmlns:a16="http://schemas.microsoft.com/office/drawing/2014/main" id="{B63ACA44-08DB-4C37-BC35-C67C4566FF4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74000" y="10125862"/>
                    <a:ext cx="484288" cy="364008"/>
                  </a:xfrm>
                  <a:custGeom>
                    <a:avLst/>
                    <a:gdLst>
                      <a:gd name="T0" fmla="*/ 65 w 153"/>
                      <a:gd name="T1" fmla="*/ 0 h 115"/>
                      <a:gd name="T2" fmla="*/ 91 w 153"/>
                      <a:gd name="T3" fmla="*/ 0 h 115"/>
                      <a:gd name="T4" fmla="*/ 118 w 153"/>
                      <a:gd name="T5" fmla="*/ 17 h 115"/>
                      <a:gd name="T6" fmla="*/ 127 w 153"/>
                      <a:gd name="T7" fmla="*/ 14 h 115"/>
                      <a:gd name="T8" fmla="*/ 135 w 153"/>
                      <a:gd name="T9" fmla="*/ 23 h 115"/>
                      <a:gd name="T10" fmla="*/ 135 w 153"/>
                      <a:gd name="T11" fmla="*/ 50 h 115"/>
                      <a:gd name="T12" fmla="*/ 153 w 153"/>
                      <a:gd name="T13" fmla="*/ 67 h 115"/>
                      <a:gd name="T14" fmla="*/ 153 w 153"/>
                      <a:gd name="T15" fmla="*/ 79 h 115"/>
                      <a:gd name="T16" fmla="*/ 135 w 153"/>
                      <a:gd name="T17" fmla="*/ 79 h 115"/>
                      <a:gd name="T18" fmla="*/ 132 w 153"/>
                      <a:gd name="T19" fmla="*/ 88 h 115"/>
                      <a:gd name="T20" fmla="*/ 124 w 153"/>
                      <a:gd name="T21" fmla="*/ 88 h 115"/>
                      <a:gd name="T22" fmla="*/ 109 w 153"/>
                      <a:gd name="T23" fmla="*/ 103 h 115"/>
                      <a:gd name="T24" fmla="*/ 97 w 153"/>
                      <a:gd name="T25" fmla="*/ 103 h 115"/>
                      <a:gd name="T26" fmla="*/ 94 w 153"/>
                      <a:gd name="T27" fmla="*/ 112 h 115"/>
                      <a:gd name="T28" fmla="*/ 79 w 153"/>
                      <a:gd name="T29" fmla="*/ 109 h 115"/>
                      <a:gd name="T30" fmla="*/ 74 w 153"/>
                      <a:gd name="T31" fmla="*/ 103 h 115"/>
                      <a:gd name="T32" fmla="*/ 53 w 153"/>
                      <a:gd name="T33" fmla="*/ 103 h 115"/>
                      <a:gd name="T34" fmla="*/ 41 w 153"/>
                      <a:gd name="T35" fmla="*/ 112 h 115"/>
                      <a:gd name="T36" fmla="*/ 23 w 153"/>
                      <a:gd name="T37" fmla="*/ 115 h 115"/>
                      <a:gd name="T38" fmla="*/ 0 w 153"/>
                      <a:gd name="T39" fmla="*/ 100 h 115"/>
                      <a:gd name="T40" fmla="*/ 0 w 153"/>
                      <a:gd name="T41" fmla="*/ 94 h 115"/>
                      <a:gd name="T42" fmla="*/ 6 w 153"/>
                      <a:gd name="T43" fmla="*/ 82 h 115"/>
                      <a:gd name="T44" fmla="*/ 29 w 153"/>
                      <a:gd name="T45" fmla="*/ 67 h 115"/>
                      <a:gd name="T46" fmla="*/ 23 w 153"/>
                      <a:gd name="T47" fmla="*/ 53 h 115"/>
                      <a:gd name="T48" fmla="*/ 32 w 153"/>
                      <a:gd name="T49" fmla="*/ 44 h 115"/>
                      <a:gd name="T50" fmla="*/ 29 w 153"/>
                      <a:gd name="T51" fmla="*/ 26 h 115"/>
                      <a:gd name="T52" fmla="*/ 41 w 153"/>
                      <a:gd name="T53" fmla="*/ 20 h 115"/>
                      <a:gd name="T54" fmla="*/ 47 w 153"/>
                      <a:gd name="T55" fmla="*/ 20 h 115"/>
                      <a:gd name="T56" fmla="*/ 53 w 153"/>
                      <a:gd name="T57" fmla="*/ 8 h 115"/>
                      <a:gd name="T58" fmla="*/ 65 w 153"/>
                      <a:gd name="T59" fmla="*/ 0 h 115"/>
                      <a:gd name="T60" fmla="*/ 65 w 153"/>
                      <a:gd name="T61" fmla="*/ 0 h 115"/>
                      <a:gd name="T62" fmla="*/ 65 w 153"/>
                      <a:gd name="T63" fmla="*/ 0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53" h="115">
                        <a:moveTo>
                          <a:pt x="65" y="0"/>
                        </a:moveTo>
                        <a:lnTo>
                          <a:pt x="91" y="0"/>
                        </a:lnTo>
                        <a:lnTo>
                          <a:pt x="118" y="17"/>
                        </a:lnTo>
                        <a:lnTo>
                          <a:pt x="127" y="14"/>
                        </a:lnTo>
                        <a:lnTo>
                          <a:pt x="135" y="23"/>
                        </a:lnTo>
                        <a:lnTo>
                          <a:pt x="135" y="50"/>
                        </a:lnTo>
                        <a:lnTo>
                          <a:pt x="153" y="67"/>
                        </a:lnTo>
                        <a:lnTo>
                          <a:pt x="153" y="79"/>
                        </a:lnTo>
                        <a:lnTo>
                          <a:pt x="135" y="79"/>
                        </a:lnTo>
                        <a:lnTo>
                          <a:pt x="132" y="88"/>
                        </a:lnTo>
                        <a:lnTo>
                          <a:pt x="124" y="88"/>
                        </a:lnTo>
                        <a:lnTo>
                          <a:pt x="109" y="103"/>
                        </a:lnTo>
                        <a:lnTo>
                          <a:pt x="97" y="103"/>
                        </a:lnTo>
                        <a:lnTo>
                          <a:pt x="94" y="112"/>
                        </a:lnTo>
                        <a:lnTo>
                          <a:pt x="79" y="109"/>
                        </a:lnTo>
                        <a:lnTo>
                          <a:pt x="74" y="103"/>
                        </a:lnTo>
                        <a:lnTo>
                          <a:pt x="53" y="103"/>
                        </a:lnTo>
                        <a:lnTo>
                          <a:pt x="41" y="112"/>
                        </a:lnTo>
                        <a:lnTo>
                          <a:pt x="23" y="115"/>
                        </a:lnTo>
                        <a:lnTo>
                          <a:pt x="0" y="100"/>
                        </a:lnTo>
                        <a:lnTo>
                          <a:pt x="0" y="94"/>
                        </a:lnTo>
                        <a:lnTo>
                          <a:pt x="6" y="82"/>
                        </a:lnTo>
                        <a:lnTo>
                          <a:pt x="29" y="67"/>
                        </a:lnTo>
                        <a:lnTo>
                          <a:pt x="23" y="53"/>
                        </a:lnTo>
                        <a:lnTo>
                          <a:pt x="32" y="44"/>
                        </a:lnTo>
                        <a:lnTo>
                          <a:pt x="29" y="26"/>
                        </a:lnTo>
                        <a:lnTo>
                          <a:pt x="41" y="20"/>
                        </a:lnTo>
                        <a:lnTo>
                          <a:pt x="47" y="20"/>
                        </a:lnTo>
                        <a:lnTo>
                          <a:pt x="53" y="8"/>
                        </a:lnTo>
                        <a:lnTo>
                          <a:pt x="65" y="0"/>
                        </a:lnTo>
                        <a:lnTo>
                          <a:pt x="65" y="0"/>
                        </a:lnTo>
                        <a:lnTo>
                          <a:pt x="65" y="0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3" name="Freeform 200">
                    <a:extLst>
                      <a:ext uri="{FF2B5EF4-FFF2-40B4-BE49-F238E27FC236}">
                        <a16:creationId xmlns="" xmlns:a16="http://schemas.microsoft.com/office/drawing/2014/main" id="{48209AD8-0544-4AE5-A544-5912D475E46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93466" y="9853636"/>
                    <a:ext cx="886278" cy="522273"/>
                  </a:xfrm>
                  <a:custGeom>
                    <a:avLst/>
                    <a:gdLst>
                      <a:gd name="T0" fmla="*/ 0 w 280"/>
                      <a:gd name="T1" fmla="*/ 62 h 165"/>
                      <a:gd name="T2" fmla="*/ 6 w 280"/>
                      <a:gd name="T3" fmla="*/ 50 h 165"/>
                      <a:gd name="T4" fmla="*/ 18 w 280"/>
                      <a:gd name="T5" fmla="*/ 47 h 165"/>
                      <a:gd name="T6" fmla="*/ 26 w 280"/>
                      <a:gd name="T7" fmla="*/ 32 h 165"/>
                      <a:gd name="T8" fmla="*/ 23 w 280"/>
                      <a:gd name="T9" fmla="*/ 18 h 165"/>
                      <a:gd name="T10" fmla="*/ 35 w 280"/>
                      <a:gd name="T11" fmla="*/ 12 h 165"/>
                      <a:gd name="T12" fmla="*/ 38 w 280"/>
                      <a:gd name="T13" fmla="*/ 0 h 165"/>
                      <a:gd name="T14" fmla="*/ 50 w 280"/>
                      <a:gd name="T15" fmla="*/ 9 h 165"/>
                      <a:gd name="T16" fmla="*/ 73 w 280"/>
                      <a:gd name="T17" fmla="*/ 12 h 165"/>
                      <a:gd name="T18" fmla="*/ 79 w 280"/>
                      <a:gd name="T19" fmla="*/ 18 h 165"/>
                      <a:gd name="T20" fmla="*/ 94 w 280"/>
                      <a:gd name="T21" fmla="*/ 18 h 165"/>
                      <a:gd name="T22" fmla="*/ 94 w 280"/>
                      <a:gd name="T23" fmla="*/ 24 h 165"/>
                      <a:gd name="T24" fmla="*/ 112 w 280"/>
                      <a:gd name="T25" fmla="*/ 24 h 165"/>
                      <a:gd name="T26" fmla="*/ 124 w 280"/>
                      <a:gd name="T27" fmla="*/ 29 h 165"/>
                      <a:gd name="T28" fmla="*/ 129 w 280"/>
                      <a:gd name="T29" fmla="*/ 29 h 165"/>
                      <a:gd name="T30" fmla="*/ 138 w 280"/>
                      <a:gd name="T31" fmla="*/ 24 h 165"/>
                      <a:gd name="T32" fmla="*/ 153 w 280"/>
                      <a:gd name="T33" fmla="*/ 24 h 165"/>
                      <a:gd name="T34" fmla="*/ 162 w 280"/>
                      <a:gd name="T35" fmla="*/ 18 h 165"/>
                      <a:gd name="T36" fmla="*/ 177 w 280"/>
                      <a:gd name="T37" fmla="*/ 18 h 165"/>
                      <a:gd name="T38" fmla="*/ 180 w 280"/>
                      <a:gd name="T39" fmla="*/ 29 h 165"/>
                      <a:gd name="T40" fmla="*/ 185 w 280"/>
                      <a:gd name="T41" fmla="*/ 38 h 165"/>
                      <a:gd name="T42" fmla="*/ 197 w 280"/>
                      <a:gd name="T43" fmla="*/ 38 h 165"/>
                      <a:gd name="T44" fmla="*/ 209 w 280"/>
                      <a:gd name="T45" fmla="*/ 50 h 165"/>
                      <a:gd name="T46" fmla="*/ 215 w 280"/>
                      <a:gd name="T47" fmla="*/ 44 h 165"/>
                      <a:gd name="T48" fmla="*/ 215 w 280"/>
                      <a:gd name="T49" fmla="*/ 41 h 165"/>
                      <a:gd name="T50" fmla="*/ 250 w 280"/>
                      <a:gd name="T51" fmla="*/ 59 h 165"/>
                      <a:gd name="T52" fmla="*/ 277 w 280"/>
                      <a:gd name="T53" fmla="*/ 59 h 165"/>
                      <a:gd name="T54" fmla="*/ 280 w 280"/>
                      <a:gd name="T55" fmla="*/ 86 h 165"/>
                      <a:gd name="T56" fmla="*/ 265 w 280"/>
                      <a:gd name="T57" fmla="*/ 91 h 165"/>
                      <a:gd name="T58" fmla="*/ 259 w 280"/>
                      <a:gd name="T59" fmla="*/ 106 h 165"/>
                      <a:gd name="T60" fmla="*/ 256 w 280"/>
                      <a:gd name="T61" fmla="*/ 106 h 165"/>
                      <a:gd name="T62" fmla="*/ 244 w 280"/>
                      <a:gd name="T63" fmla="*/ 112 h 165"/>
                      <a:gd name="T64" fmla="*/ 247 w 280"/>
                      <a:gd name="T65" fmla="*/ 130 h 165"/>
                      <a:gd name="T66" fmla="*/ 238 w 280"/>
                      <a:gd name="T67" fmla="*/ 136 h 165"/>
                      <a:gd name="T68" fmla="*/ 244 w 280"/>
                      <a:gd name="T69" fmla="*/ 153 h 165"/>
                      <a:gd name="T70" fmla="*/ 221 w 280"/>
                      <a:gd name="T71" fmla="*/ 165 h 165"/>
                      <a:gd name="T72" fmla="*/ 203 w 280"/>
                      <a:gd name="T73" fmla="*/ 162 h 165"/>
                      <a:gd name="T74" fmla="*/ 182 w 280"/>
                      <a:gd name="T75" fmla="*/ 153 h 165"/>
                      <a:gd name="T76" fmla="*/ 174 w 280"/>
                      <a:gd name="T77" fmla="*/ 153 h 165"/>
                      <a:gd name="T78" fmla="*/ 156 w 280"/>
                      <a:gd name="T79" fmla="*/ 147 h 165"/>
                      <a:gd name="T80" fmla="*/ 141 w 280"/>
                      <a:gd name="T81" fmla="*/ 145 h 165"/>
                      <a:gd name="T82" fmla="*/ 132 w 280"/>
                      <a:gd name="T83" fmla="*/ 127 h 165"/>
                      <a:gd name="T84" fmla="*/ 121 w 280"/>
                      <a:gd name="T85" fmla="*/ 139 h 165"/>
                      <a:gd name="T86" fmla="*/ 106 w 280"/>
                      <a:gd name="T87" fmla="*/ 139 h 165"/>
                      <a:gd name="T88" fmla="*/ 106 w 280"/>
                      <a:gd name="T89" fmla="*/ 142 h 165"/>
                      <a:gd name="T90" fmla="*/ 94 w 280"/>
                      <a:gd name="T91" fmla="*/ 127 h 165"/>
                      <a:gd name="T92" fmla="*/ 82 w 280"/>
                      <a:gd name="T93" fmla="*/ 118 h 165"/>
                      <a:gd name="T94" fmla="*/ 79 w 280"/>
                      <a:gd name="T95" fmla="*/ 106 h 165"/>
                      <a:gd name="T96" fmla="*/ 73 w 280"/>
                      <a:gd name="T97" fmla="*/ 103 h 165"/>
                      <a:gd name="T98" fmla="*/ 62 w 280"/>
                      <a:gd name="T99" fmla="*/ 106 h 165"/>
                      <a:gd name="T100" fmla="*/ 47 w 280"/>
                      <a:gd name="T101" fmla="*/ 109 h 165"/>
                      <a:gd name="T102" fmla="*/ 15 w 280"/>
                      <a:gd name="T103" fmla="*/ 86 h 165"/>
                      <a:gd name="T104" fmla="*/ 15 w 280"/>
                      <a:gd name="T105" fmla="*/ 74 h 165"/>
                      <a:gd name="T106" fmla="*/ 0 w 280"/>
                      <a:gd name="T107" fmla="*/ 62 h 165"/>
                      <a:gd name="T108" fmla="*/ 0 w 280"/>
                      <a:gd name="T109" fmla="*/ 62 h 165"/>
                      <a:gd name="T110" fmla="*/ 0 w 280"/>
                      <a:gd name="T111" fmla="*/ 62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80" h="165">
                        <a:moveTo>
                          <a:pt x="0" y="62"/>
                        </a:moveTo>
                        <a:lnTo>
                          <a:pt x="6" y="50"/>
                        </a:lnTo>
                        <a:lnTo>
                          <a:pt x="18" y="47"/>
                        </a:lnTo>
                        <a:lnTo>
                          <a:pt x="26" y="32"/>
                        </a:lnTo>
                        <a:lnTo>
                          <a:pt x="23" y="18"/>
                        </a:lnTo>
                        <a:lnTo>
                          <a:pt x="35" y="12"/>
                        </a:lnTo>
                        <a:lnTo>
                          <a:pt x="38" y="0"/>
                        </a:lnTo>
                        <a:lnTo>
                          <a:pt x="50" y="9"/>
                        </a:lnTo>
                        <a:lnTo>
                          <a:pt x="73" y="12"/>
                        </a:lnTo>
                        <a:lnTo>
                          <a:pt x="79" y="18"/>
                        </a:lnTo>
                        <a:lnTo>
                          <a:pt x="94" y="18"/>
                        </a:lnTo>
                        <a:lnTo>
                          <a:pt x="94" y="24"/>
                        </a:lnTo>
                        <a:lnTo>
                          <a:pt x="112" y="24"/>
                        </a:lnTo>
                        <a:lnTo>
                          <a:pt x="124" y="29"/>
                        </a:lnTo>
                        <a:lnTo>
                          <a:pt x="129" y="29"/>
                        </a:lnTo>
                        <a:lnTo>
                          <a:pt x="138" y="24"/>
                        </a:lnTo>
                        <a:lnTo>
                          <a:pt x="153" y="24"/>
                        </a:lnTo>
                        <a:lnTo>
                          <a:pt x="162" y="18"/>
                        </a:lnTo>
                        <a:lnTo>
                          <a:pt x="177" y="18"/>
                        </a:lnTo>
                        <a:lnTo>
                          <a:pt x="180" y="29"/>
                        </a:lnTo>
                        <a:lnTo>
                          <a:pt x="185" y="38"/>
                        </a:lnTo>
                        <a:lnTo>
                          <a:pt x="197" y="38"/>
                        </a:lnTo>
                        <a:lnTo>
                          <a:pt x="209" y="50"/>
                        </a:lnTo>
                        <a:lnTo>
                          <a:pt x="215" y="44"/>
                        </a:lnTo>
                        <a:lnTo>
                          <a:pt x="215" y="41"/>
                        </a:lnTo>
                        <a:lnTo>
                          <a:pt x="250" y="59"/>
                        </a:lnTo>
                        <a:lnTo>
                          <a:pt x="277" y="59"/>
                        </a:lnTo>
                        <a:lnTo>
                          <a:pt x="280" y="86"/>
                        </a:lnTo>
                        <a:lnTo>
                          <a:pt x="265" y="91"/>
                        </a:lnTo>
                        <a:lnTo>
                          <a:pt x="259" y="106"/>
                        </a:lnTo>
                        <a:lnTo>
                          <a:pt x="256" y="106"/>
                        </a:lnTo>
                        <a:lnTo>
                          <a:pt x="244" y="112"/>
                        </a:lnTo>
                        <a:lnTo>
                          <a:pt x="247" y="130"/>
                        </a:lnTo>
                        <a:lnTo>
                          <a:pt x="238" y="136"/>
                        </a:lnTo>
                        <a:lnTo>
                          <a:pt x="244" y="153"/>
                        </a:lnTo>
                        <a:lnTo>
                          <a:pt x="221" y="165"/>
                        </a:lnTo>
                        <a:lnTo>
                          <a:pt x="203" y="162"/>
                        </a:lnTo>
                        <a:lnTo>
                          <a:pt x="182" y="153"/>
                        </a:lnTo>
                        <a:lnTo>
                          <a:pt x="174" y="153"/>
                        </a:lnTo>
                        <a:lnTo>
                          <a:pt x="156" y="147"/>
                        </a:lnTo>
                        <a:lnTo>
                          <a:pt x="141" y="145"/>
                        </a:lnTo>
                        <a:lnTo>
                          <a:pt x="132" y="127"/>
                        </a:lnTo>
                        <a:lnTo>
                          <a:pt x="121" y="139"/>
                        </a:lnTo>
                        <a:lnTo>
                          <a:pt x="106" y="139"/>
                        </a:lnTo>
                        <a:lnTo>
                          <a:pt x="106" y="142"/>
                        </a:lnTo>
                        <a:lnTo>
                          <a:pt x="94" y="127"/>
                        </a:lnTo>
                        <a:lnTo>
                          <a:pt x="82" y="118"/>
                        </a:lnTo>
                        <a:lnTo>
                          <a:pt x="79" y="106"/>
                        </a:lnTo>
                        <a:lnTo>
                          <a:pt x="73" y="103"/>
                        </a:lnTo>
                        <a:lnTo>
                          <a:pt x="62" y="106"/>
                        </a:lnTo>
                        <a:lnTo>
                          <a:pt x="47" y="109"/>
                        </a:lnTo>
                        <a:lnTo>
                          <a:pt x="15" y="86"/>
                        </a:lnTo>
                        <a:lnTo>
                          <a:pt x="15" y="74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lnTo>
                          <a:pt x="0" y="62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4" name="Freeform 201">
                    <a:extLst>
                      <a:ext uri="{FF2B5EF4-FFF2-40B4-BE49-F238E27FC236}">
                        <a16:creationId xmlns="" xmlns:a16="http://schemas.microsoft.com/office/drawing/2014/main" id="{3A7C078E-2380-4CC4-BDCC-61695254C2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30753" y="10011909"/>
                    <a:ext cx="598241" cy="477957"/>
                  </a:xfrm>
                  <a:custGeom>
                    <a:avLst/>
                    <a:gdLst>
                      <a:gd name="T0" fmla="*/ 2 w 64"/>
                      <a:gd name="T1" fmla="*/ 45 h 51"/>
                      <a:gd name="T2" fmla="*/ 4 w 64"/>
                      <a:gd name="T3" fmla="*/ 42 h 51"/>
                      <a:gd name="T4" fmla="*/ 4 w 64"/>
                      <a:gd name="T5" fmla="*/ 37 h 51"/>
                      <a:gd name="T6" fmla="*/ 1 w 64"/>
                      <a:gd name="T7" fmla="*/ 32 h 51"/>
                      <a:gd name="T8" fmla="*/ 4 w 64"/>
                      <a:gd name="T9" fmla="*/ 28 h 51"/>
                      <a:gd name="T10" fmla="*/ 3 w 64"/>
                      <a:gd name="T11" fmla="*/ 23 h 51"/>
                      <a:gd name="T12" fmla="*/ 7 w 64"/>
                      <a:gd name="T13" fmla="*/ 17 h 51"/>
                      <a:gd name="T14" fmla="*/ 7 w 64"/>
                      <a:gd name="T15" fmla="*/ 11 h 51"/>
                      <a:gd name="T16" fmla="*/ 15 w 64"/>
                      <a:gd name="T17" fmla="*/ 8 h 51"/>
                      <a:gd name="T18" fmla="*/ 20 w 64"/>
                      <a:gd name="T19" fmla="*/ 3 h 51"/>
                      <a:gd name="T20" fmla="*/ 22 w 64"/>
                      <a:gd name="T21" fmla="*/ 0 h 51"/>
                      <a:gd name="T22" fmla="*/ 26 w 64"/>
                      <a:gd name="T23" fmla="*/ 0 h 51"/>
                      <a:gd name="T24" fmla="*/ 28 w 64"/>
                      <a:gd name="T25" fmla="*/ 4 h 51"/>
                      <a:gd name="T26" fmla="*/ 33 w 64"/>
                      <a:gd name="T27" fmla="*/ 8 h 51"/>
                      <a:gd name="T28" fmla="*/ 33 w 64"/>
                      <a:gd name="T29" fmla="*/ 12 h 51"/>
                      <a:gd name="T30" fmla="*/ 44 w 64"/>
                      <a:gd name="T31" fmla="*/ 20 h 51"/>
                      <a:gd name="T32" fmla="*/ 49 w 64"/>
                      <a:gd name="T33" fmla="*/ 19 h 51"/>
                      <a:gd name="T34" fmla="*/ 53 w 64"/>
                      <a:gd name="T35" fmla="*/ 18 h 51"/>
                      <a:gd name="T36" fmla="*/ 55 w 64"/>
                      <a:gd name="T37" fmla="*/ 19 h 51"/>
                      <a:gd name="T38" fmla="*/ 56 w 64"/>
                      <a:gd name="T39" fmla="*/ 23 h 51"/>
                      <a:gd name="T40" fmla="*/ 60 w 64"/>
                      <a:gd name="T41" fmla="*/ 26 h 51"/>
                      <a:gd name="T42" fmla="*/ 64 w 64"/>
                      <a:gd name="T43" fmla="*/ 31 h 51"/>
                      <a:gd name="T44" fmla="*/ 63 w 64"/>
                      <a:gd name="T45" fmla="*/ 36 h 51"/>
                      <a:gd name="T46" fmla="*/ 58 w 64"/>
                      <a:gd name="T47" fmla="*/ 37 h 51"/>
                      <a:gd name="T48" fmla="*/ 53 w 64"/>
                      <a:gd name="T49" fmla="*/ 44 h 51"/>
                      <a:gd name="T50" fmla="*/ 47 w 64"/>
                      <a:gd name="T51" fmla="*/ 44 h 51"/>
                      <a:gd name="T52" fmla="*/ 41 w 64"/>
                      <a:gd name="T53" fmla="*/ 47 h 51"/>
                      <a:gd name="T54" fmla="*/ 35 w 64"/>
                      <a:gd name="T55" fmla="*/ 43 h 51"/>
                      <a:gd name="T56" fmla="*/ 32 w 64"/>
                      <a:gd name="T57" fmla="*/ 44 h 51"/>
                      <a:gd name="T58" fmla="*/ 29 w 64"/>
                      <a:gd name="T59" fmla="*/ 39 h 51"/>
                      <a:gd name="T60" fmla="*/ 24 w 64"/>
                      <a:gd name="T61" fmla="*/ 39 h 51"/>
                      <a:gd name="T62" fmla="*/ 22 w 64"/>
                      <a:gd name="T63" fmla="*/ 42 h 51"/>
                      <a:gd name="T64" fmla="*/ 19 w 64"/>
                      <a:gd name="T65" fmla="*/ 42 h 51"/>
                      <a:gd name="T66" fmla="*/ 17 w 64"/>
                      <a:gd name="T67" fmla="*/ 44 h 51"/>
                      <a:gd name="T68" fmla="*/ 17 w 64"/>
                      <a:gd name="T69" fmla="*/ 43 h 51"/>
                      <a:gd name="T70" fmla="*/ 10 w 64"/>
                      <a:gd name="T71" fmla="*/ 46 h 51"/>
                      <a:gd name="T72" fmla="*/ 5 w 64"/>
                      <a:gd name="T73" fmla="*/ 51 h 51"/>
                      <a:gd name="T74" fmla="*/ 4 w 64"/>
                      <a:gd name="T75" fmla="*/ 46 h 51"/>
                      <a:gd name="T76" fmla="*/ 2 w 64"/>
                      <a:gd name="T77" fmla="*/ 45 h 51"/>
                      <a:gd name="T78" fmla="*/ 2 w 64"/>
                      <a:gd name="T79" fmla="*/ 45 h 5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</a:cxnLst>
                    <a:rect l="0" t="0" r="r" b="b"/>
                    <a:pathLst>
                      <a:path w="64" h="51">
                        <a:moveTo>
                          <a:pt x="2" y="45"/>
                        </a:moveTo>
                        <a:cubicBezTo>
                          <a:pt x="3" y="44"/>
                          <a:pt x="3" y="44"/>
                          <a:pt x="4" y="42"/>
                        </a:cubicBezTo>
                        <a:cubicBezTo>
                          <a:pt x="4" y="38"/>
                          <a:pt x="4" y="39"/>
                          <a:pt x="4" y="37"/>
                        </a:cubicBezTo>
                        <a:cubicBezTo>
                          <a:pt x="4" y="35"/>
                          <a:pt x="1" y="34"/>
                          <a:pt x="1" y="32"/>
                        </a:cubicBezTo>
                        <a:cubicBezTo>
                          <a:pt x="0" y="29"/>
                          <a:pt x="4" y="29"/>
                          <a:pt x="4" y="28"/>
                        </a:cubicBezTo>
                        <a:cubicBezTo>
                          <a:pt x="4" y="27"/>
                          <a:pt x="3" y="25"/>
                          <a:pt x="3" y="23"/>
                        </a:cubicBezTo>
                        <a:cubicBezTo>
                          <a:pt x="2" y="21"/>
                          <a:pt x="6" y="18"/>
                          <a:pt x="7" y="17"/>
                        </a:cubicBezTo>
                        <a:cubicBezTo>
                          <a:pt x="8" y="16"/>
                          <a:pt x="7" y="12"/>
                          <a:pt x="7" y="11"/>
                        </a:cubicBezTo>
                        <a:cubicBezTo>
                          <a:pt x="8" y="9"/>
                          <a:pt x="13" y="9"/>
                          <a:pt x="15" y="8"/>
                        </a:cubicBezTo>
                        <a:cubicBezTo>
                          <a:pt x="18" y="8"/>
                          <a:pt x="16" y="4"/>
                          <a:pt x="20" y="3"/>
                        </a:cubicBezTo>
                        <a:cubicBezTo>
                          <a:pt x="21" y="2"/>
                          <a:pt x="22" y="1"/>
                          <a:pt x="22" y="0"/>
                        </a:cubicBezTo>
                        <a:cubicBezTo>
                          <a:pt x="26" y="0"/>
                          <a:pt x="26" y="0"/>
                          <a:pt x="26" y="0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33" y="8"/>
                          <a:pt x="33" y="8"/>
                          <a:pt x="33" y="8"/>
                        </a:cubicBezTo>
                        <a:cubicBezTo>
                          <a:pt x="33" y="12"/>
                          <a:pt x="33" y="12"/>
                          <a:pt x="33" y="12"/>
                        </a:cubicBezTo>
                        <a:cubicBezTo>
                          <a:pt x="44" y="20"/>
                          <a:pt x="44" y="20"/>
                          <a:pt x="44" y="20"/>
                        </a:cubicBezTo>
                        <a:cubicBezTo>
                          <a:pt x="49" y="19"/>
                          <a:pt x="49" y="19"/>
                          <a:pt x="49" y="19"/>
                        </a:cubicBezTo>
                        <a:cubicBezTo>
                          <a:pt x="53" y="18"/>
                          <a:pt x="53" y="18"/>
                          <a:pt x="53" y="18"/>
                        </a:cubicBezTo>
                        <a:cubicBezTo>
                          <a:pt x="55" y="19"/>
                          <a:pt x="55" y="19"/>
                          <a:pt x="55" y="19"/>
                        </a:cubicBezTo>
                        <a:cubicBezTo>
                          <a:pt x="56" y="23"/>
                          <a:pt x="56" y="23"/>
                          <a:pt x="56" y="23"/>
                        </a:cubicBezTo>
                        <a:cubicBezTo>
                          <a:pt x="60" y="26"/>
                          <a:pt x="60" y="26"/>
                          <a:pt x="60" y="26"/>
                        </a:cubicBezTo>
                        <a:cubicBezTo>
                          <a:pt x="64" y="31"/>
                          <a:pt x="64" y="31"/>
                          <a:pt x="64" y="31"/>
                        </a:cubicBezTo>
                        <a:cubicBezTo>
                          <a:pt x="63" y="36"/>
                          <a:pt x="63" y="36"/>
                          <a:pt x="63" y="36"/>
                        </a:cubicBezTo>
                        <a:cubicBezTo>
                          <a:pt x="58" y="37"/>
                          <a:pt x="58" y="37"/>
                          <a:pt x="58" y="37"/>
                        </a:cubicBezTo>
                        <a:cubicBezTo>
                          <a:pt x="53" y="44"/>
                          <a:pt x="53" y="44"/>
                          <a:pt x="53" y="44"/>
                        </a:cubicBezTo>
                        <a:cubicBezTo>
                          <a:pt x="47" y="44"/>
                          <a:pt x="47" y="44"/>
                          <a:pt x="47" y="44"/>
                        </a:cubicBezTo>
                        <a:cubicBezTo>
                          <a:pt x="41" y="47"/>
                          <a:pt x="41" y="47"/>
                          <a:pt x="41" y="47"/>
                        </a:cubicBezTo>
                        <a:cubicBezTo>
                          <a:pt x="35" y="43"/>
                          <a:pt x="35" y="43"/>
                          <a:pt x="35" y="43"/>
                        </a:cubicBezTo>
                        <a:cubicBezTo>
                          <a:pt x="32" y="44"/>
                          <a:pt x="32" y="44"/>
                          <a:pt x="32" y="44"/>
                        </a:cubicBezTo>
                        <a:cubicBezTo>
                          <a:pt x="29" y="39"/>
                          <a:pt x="29" y="39"/>
                          <a:pt x="29" y="39"/>
                        </a:cubicBezTo>
                        <a:cubicBezTo>
                          <a:pt x="24" y="39"/>
                          <a:pt x="24" y="39"/>
                          <a:pt x="24" y="39"/>
                        </a:cubicBezTo>
                        <a:cubicBezTo>
                          <a:pt x="22" y="42"/>
                          <a:pt x="22" y="42"/>
                          <a:pt x="22" y="42"/>
                        </a:cubicBezTo>
                        <a:cubicBezTo>
                          <a:pt x="19" y="42"/>
                          <a:pt x="19" y="42"/>
                          <a:pt x="19" y="42"/>
                        </a:cubicBezTo>
                        <a:cubicBezTo>
                          <a:pt x="17" y="44"/>
                          <a:pt x="17" y="44"/>
                          <a:pt x="17" y="44"/>
                        </a:cubicBezTo>
                        <a:cubicBezTo>
                          <a:pt x="17" y="43"/>
                          <a:pt x="17" y="43"/>
                          <a:pt x="17" y="43"/>
                        </a:cubicBezTo>
                        <a:cubicBezTo>
                          <a:pt x="10" y="46"/>
                          <a:pt x="10" y="46"/>
                          <a:pt x="10" y="46"/>
                        </a:cubicBezTo>
                        <a:cubicBezTo>
                          <a:pt x="5" y="51"/>
                          <a:pt x="5" y="51"/>
                          <a:pt x="5" y="51"/>
                        </a:cubicBezTo>
                        <a:cubicBezTo>
                          <a:pt x="4" y="46"/>
                          <a:pt x="4" y="46"/>
                          <a:pt x="4" y="46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ubicBezTo>
                          <a:pt x="2" y="45"/>
                          <a:pt x="2" y="45"/>
                          <a:pt x="2" y="45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5" name="Freeform 204">
                    <a:extLst>
                      <a:ext uri="{FF2B5EF4-FFF2-40B4-BE49-F238E27FC236}">
                        <a16:creationId xmlns="" xmlns:a16="http://schemas.microsoft.com/office/drawing/2014/main" id="{0514E4BD-BD31-4D72-ADDA-F8F83AC44B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724529" y="11021629"/>
                    <a:ext cx="420984" cy="401991"/>
                  </a:xfrm>
                  <a:custGeom>
                    <a:avLst/>
                    <a:gdLst>
                      <a:gd name="T0" fmla="*/ 133 w 133"/>
                      <a:gd name="T1" fmla="*/ 20 h 127"/>
                      <a:gd name="T2" fmla="*/ 130 w 133"/>
                      <a:gd name="T3" fmla="*/ 20 h 127"/>
                      <a:gd name="T4" fmla="*/ 115 w 133"/>
                      <a:gd name="T5" fmla="*/ 32 h 127"/>
                      <a:gd name="T6" fmla="*/ 118 w 133"/>
                      <a:gd name="T7" fmla="*/ 44 h 127"/>
                      <a:gd name="T8" fmla="*/ 115 w 133"/>
                      <a:gd name="T9" fmla="*/ 65 h 127"/>
                      <a:gd name="T10" fmla="*/ 121 w 133"/>
                      <a:gd name="T11" fmla="*/ 74 h 127"/>
                      <a:gd name="T12" fmla="*/ 121 w 133"/>
                      <a:gd name="T13" fmla="*/ 94 h 127"/>
                      <a:gd name="T14" fmla="*/ 104 w 133"/>
                      <a:gd name="T15" fmla="*/ 91 h 127"/>
                      <a:gd name="T16" fmla="*/ 101 w 133"/>
                      <a:gd name="T17" fmla="*/ 103 h 127"/>
                      <a:gd name="T18" fmla="*/ 65 w 133"/>
                      <a:gd name="T19" fmla="*/ 124 h 127"/>
                      <a:gd name="T20" fmla="*/ 51 w 133"/>
                      <a:gd name="T21" fmla="*/ 127 h 127"/>
                      <a:gd name="T22" fmla="*/ 56 w 133"/>
                      <a:gd name="T23" fmla="*/ 127 h 127"/>
                      <a:gd name="T24" fmla="*/ 30 w 133"/>
                      <a:gd name="T25" fmla="*/ 94 h 127"/>
                      <a:gd name="T26" fmla="*/ 6 w 133"/>
                      <a:gd name="T27" fmla="*/ 79 h 127"/>
                      <a:gd name="T28" fmla="*/ 9 w 133"/>
                      <a:gd name="T29" fmla="*/ 74 h 127"/>
                      <a:gd name="T30" fmla="*/ 0 w 133"/>
                      <a:gd name="T31" fmla="*/ 62 h 127"/>
                      <a:gd name="T32" fmla="*/ 24 w 133"/>
                      <a:gd name="T33" fmla="*/ 62 h 127"/>
                      <a:gd name="T34" fmla="*/ 24 w 133"/>
                      <a:gd name="T35" fmla="*/ 50 h 127"/>
                      <a:gd name="T36" fmla="*/ 21 w 133"/>
                      <a:gd name="T37" fmla="*/ 47 h 127"/>
                      <a:gd name="T38" fmla="*/ 21 w 133"/>
                      <a:gd name="T39" fmla="*/ 32 h 127"/>
                      <a:gd name="T40" fmla="*/ 15 w 133"/>
                      <a:gd name="T41" fmla="*/ 23 h 127"/>
                      <a:gd name="T42" fmla="*/ 30 w 133"/>
                      <a:gd name="T43" fmla="*/ 17 h 127"/>
                      <a:gd name="T44" fmla="*/ 54 w 133"/>
                      <a:gd name="T45" fmla="*/ 0 h 127"/>
                      <a:gd name="T46" fmla="*/ 74 w 133"/>
                      <a:gd name="T47" fmla="*/ 0 h 127"/>
                      <a:gd name="T48" fmla="*/ 86 w 133"/>
                      <a:gd name="T49" fmla="*/ 12 h 127"/>
                      <a:gd name="T50" fmla="*/ 101 w 133"/>
                      <a:gd name="T51" fmla="*/ 12 h 127"/>
                      <a:gd name="T52" fmla="*/ 107 w 133"/>
                      <a:gd name="T53" fmla="*/ 6 h 127"/>
                      <a:gd name="T54" fmla="*/ 112 w 133"/>
                      <a:gd name="T55" fmla="*/ 12 h 127"/>
                      <a:gd name="T56" fmla="*/ 127 w 133"/>
                      <a:gd name="T57" fmla="*/ 12 h 127"/>
                      <a:gd name="T58" fmla="*/ 133 w 133"/>
                      <a:gd name="T59" fmla="*/ 20 h 127"/>
                      <a:gd name="T60" fmla="*/ 133 w 133"/>
                      <a:gd name="T61" fmla="*/ 20 h 127"/>
                      <a:gd name="T62" fmla="*/ 133 w 133"/>
                      <a:gd name="T63" fmla="*/ 20 h 1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33" h="127">
                        <a:moveTo>
                          <a:pt x="133" y="20"/>
                        </a:moveTo>
                        <a:lnTo>
                          <a:pt x="130" y="20"/>
                        </a:lnTo>
                        <a:lnTo>
                          <a:pt x="115" y="32"/>
                        </a:lnTo>
                        <a:lnTo>
                          <a:pt x="118" y="44"/>
                        </a:lnTo>
                        <a:lnTo>
                          <a:pt x="115" y="65"/>
                        </a:lnTo>
                        <a:lnTo>
                          <a:pt x="121" y="74"/>
                        </a:lnTo>
                        <a:lnTo>
                          <a:pt x="121" y="94"/>
                        </a:lnTo>
                        <a:lnTo>
                          <a:pt x="104" y="91"/>
                        </a:lnTo>
                        <a:lnTo>
                          <a:pt x="101" y="103"/>
                        </a:lnTo>
                        <a:lnTo>
                          <a:pt x="65" y="124"/>
                        </a:lnTo>
                        <a:lnTo>
                          <a:pt x="51" y="127"/>
                        </a:lnTo>
                        <a:lnTo>
                          <a:pt x="56" y="127"/>
                        </a:lnTo>
                        <a:lnTo>
                          <a:pt x="30" y="94"/>
                        </a:lnTo>
                        <a:lnTo>
                          <a:pt x="6" y="79"/>
                        </a:lnTo>
                        <a:lnTo>
                          <a:pt x="9" y="74"/>
                        </a:lnTo>
                        <a:lnTo>
                          <a:pt x="0" y="62"/>
                        </a:lnTo>
                        <a:lnTo>
                          <a:pt x="24" y="62"/>
                        </a:lnTo>
                        <a:lnTo>
                          <a:pt x="24" y="50"/>
                        </a:lnTo>
                        <a:lnTo>
                          <a:pt x="21" y="47"/>
                        </a:lnTo>
                        <a:lnTo>
                          <a:pt x="21" y="32"/>
                        </a:lnTo>
                        <a:lnTo>
                          <a:pt x="15" y="23"/>
                        </a:lnTo>
                        <a:lnTo>
                          <a:pt x="30" y="17"/>
                        </a:lnTo>
                        <a:lnTo>
                          <a:pt x="54" y="0"/>
                        </a:lnTo>
                        <a:lnTo>
                          <a:pt x="74" y="0"/>
                        </a:lnTo>
                        <a:lnTo>
                          <a:pt x="86" y="12"/>
                        </a:lnTo>
                        <a:lnTo>
                          <a:pt x="101" y="12"/>
                        </a:lnTo>
                        <a:lnTo>
                          <a:pt x="107" y="6"/>
                        </a:lnTo>
                        <a:lnTo>
                          <a:pt x="112" y="12"/>
                        </a:lnTo>
                        <a:lnTo>
                          <a:pt x="127" y="12"/>
                        </a:lnTo>
                        <a:lnTo>
                          <a:pt x="133" y="20"/>
                        </a:lnTo>
                        <a:lnTo>
                          <a:pt x="133" y="20"/>
                        </a:lnTo>
                        <a:lnTo>
                          <a:pt x="133" y="20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6" name="Freeform 206">
                    <a:extLst>
                      <a:ext uri="{FF2B5EF4-FFF2-40B4-BE49-F238E27FC236}">
                        <a16:creationId xmlns="" xmlns:a16="http://schemas.microsoft.com/office/drawing/2014/main" id="{CEE5A5E3-6965-4D27-A04B-E4539020E3C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25716" y="11069108"/>
                    <a:ext cx="576080" cy="512774"/>
                  </a:xfrm>
                  <a:custGeom>
                    <a:avLst/>
                    <a:gdLst>
                      <a:gd name="T0" fmla="*/ 6 w 62"/>
                      <a:gd name="T1" fmla="*/ 49 h 55"/>
                      <a:gd name="T2" fmla="*/ 3 w 62"/>
                      <a:gd name="T3" fmla="*/ 44 h 55"/>
                      <a:gd name="T4" fmla="*/ 0 w 62"/>
                      <a:gd name="T5" fmla="*/ 38 h 55"/>
                      <a:gd name="T6" fmla="*/ 0 w 62"/>
                      <a:gd name="T7" fmla="*/ 38 h 55"/>
                      <a:gd name="T8" fmla="*/ 3 w 62"/>
                      <a:gd name="T9" fmla="*/ 36 h 55"/>
                      <a:gd name="T10" fmla="*/ 3 w 62"/>
                      <a:gd name="T11" fmla="*/ 33 h 55"/>
                      <a:gd name="T12" fmla="*/ 5 w 62"/>
                      <a:gd name="T13" fmla="*/ 32 h 55"/>
                      <a:gd name="T14" fmla="*/ 5 w 62"/>
                      <a:gd name="T15" fmla="*/ 29 h 55"/>
                      <a:gd name="T16" fmla="*/ 9 w 62"/>
                      <a:gd name="T17" fmla="*/ 27 h 55"/>
                      <a:gd name="T18" fmla="*/ 8 w 62"/>
                      <a:gd name="T19" fmla="*/ 20 h 55"/>
                      <a:gd name="T20" fmla="*/ 13 w 62"/>
                      <a:gd name="T21" fmla="*/ 18 h 55"/>
                      <a:gd name="T22" fmla="*/ 10 w 62"/>
                      <a:gd name="T23" fmla="*/ 15 h 55"/>
                      <a:gd name="T24" fmla="*/ 11 w 62"/>
                      <a:gd name="T25" fmla="*/ 11 h 55"/>
                      <a:gd name="T26" fmla="*/ 12 w 62"/>
                      <a:gd name="T27" fmla="*/ 7 h 55"/>
                      <a:gd name="T28" fmla="*/ 13 w 62"/>
                      <a:gd name="T29" fmla="*/ 7 h 55"/>
                      <a:gd name="T30" fmla="*/ 14 w 62"/>
                      <a:gd name="T31" fmla="*/ 3 h 55"/>
                      <a:gd name="T32" fmla="*/ 16 w 62"/>
                      <a:gd name="T33" fmla="*/ 2 h 55"/>
                      <a:gd name="T34" fmla="*/ 19 w 62"/>
                      <a:gd name="T35" fmla="*/ 2 h 55"/>
                      <a:gd name="T36" fmla="*/ 22 w 62"/>
                      <a:gd name="T37" fmla="*/ 1 h 55"/>
                      <a:gd name="T38" fmla="*/ 27 w 62"/>
                      <a:gd name="T39" fmla="*/ 0 h 55"/>
                      <a:gd name="T40" fmla="*/ 29 w 62"/>
                      <a:gd name="T41" fmla="*/ 4 h 55"/>
                      <a:gd name="T42" fmla="*/ 35 w 62"/>
                      <a:gd name="T43" fmla="*/ 6 h 55"/>
                      <a:gd name="T44" fmla="*/ 34 w 62"/>
                      <a:gd name="T45" fmla="*/ 11 h 55"/>
                      <a:gd name="T46" fmla="*/ 36 w 62"/>
                      <a:gd name="T47" fmla="*/ 11 h 55"/>
                      <a:gd name="T48" fmla="*/ 41 w 62"/>
                      <a:gd name="T49" fmla="*/ 13 h 55"/>
                      <a:gd name="T50" fmla="*/ 46 w 62"/>
                      <a:gd name="T51" fmla="*/ 20 h 55"/>
                      <a:gd name="T52" fmla="*/ 45 w 62"/>
                      <a:gd name="T53" fmla="*/ 22 h 55"/>
                      <a:gd name="T54" fmla="*/ 53 w 62"/>
                      <a:gd name="T55" fmla="*/ 27 h 55"/>
                      <a:gd name="T56" fmla="*/ 62 w 62"/>
                      <a:gd name="T57" fmla="*/ 38 h 55"/>
                      <a:gd name="T58" fmla="*/ 60 w 62"/>
                      <a:gd name="T59" fmla="*/ 38 h 55"/>
                      <a:gd name="T60" fmla="*/ 62 w 62"/>
                      <a:gd name="T61" fmla="*/ 42 h 55"/>
                      <a:gd name="T62" fmla="*/ 60 w 62"/>
                      <a:gd name="T63" fmla="*/ 44 h 55"/>
                      <a:gd name="T64" fmla="*/ 55 w 62"/>
                      <a:gd name="T65" fmla="*/ 44 h 55"/>
                      <a:gd name="T66" fmla="*/ 51 w 62"/>
                      <a:gd name="T67" fmla="*/ 42 h 55"/>
                      <a:gd name="T68" fmla="*/ 47 w 62"/>
                      <a:gd name="T69" fmla="*/ 40 h 55"/>
                      <a:gd name="T70" fmla="*/ 43 w 62"/>
                      <a:gd name="T71" fmla="*/ 42 h 55"/>
                      <a:gd name="T72" fmla="*/ 35 w 62"/>
                      <a:gd name="T73" fmla="*/ 42 h 55"/>
                      <a:gd name="T74" fmla="*/ 35 w 62"/>
                      <a:gd name="T75" fmla="*/ 45 h 55"/>
                      <a:gd name="T76" fmla="*/ 28 w 62"/>
                      <a:gd name="T77" fmla="*/ 52 h 55"/>
                      <a:gd name="T78" fmla="*/ 21 w 62"/>
                      <a:gd name="T79" fmla="*/ 52 h 55"/>
                      <a:gd name="T80" fmla="*/ 19 w 62"/>
                      <a:gd name="T81" fmla="*/ 54 h 55"/>
                      <a:gd name="T82" fmla="*/ 16 w 62"/>
                      <a:gd name="T83" fmla="*/ 55 h 55"/>
                      <a:gd name="T84" fmla="*/ 13 w 62"/>
                      <a:gd name="T85" fmla="*/ 52 h 55"/>
                      <a:gd name="T86" fmla="*/ 9 w 62"/>
                      <a:gd name="T87" fmla="*/ 52 h 55"/>
                      <a:gd name="T88" fmla="*/ 8 w 62"/>
                      <a:gd name="T89" fmla="*/ 48 h 55"/>
                      <a:gd name="T90" fmla="*/ 6 w 62"/>
                      <a:gd name="T91" fmla="*/ 49 h 55"/>
                      <a:gd name="T92" fmla="*/ 6 w 62"/>
                      <a:gd name="T93" fmla="*/ 49 h 5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</a:cxnLst>
                    <a:rect l="0" t="0" r="r" b="b"/>
                    <a:pathLst>
                      <a:path w="62" h="55">
                        <a:moveTo>
                          <a:pt x="6" y="49"/>
                        </a:moveTo>
                        <a:cubicBezTo>
                          <a:pt x="5" y="47"/>
                          <a:pt x="3" y="46"/>
                          <a:pt x="3" y="44"/>
                        </a:cubicBezTo>
                        <a:cubicBezTo>
                          <a:pt x="3" y="42"/>
                          <a:pt x="1" y="39"/>
                          <a:pt x="0" y="38"/>
                        </a:cubicBezTo>
                        <a:cubicBezTo>
                          <a:pt x="0" y="38"/>
                          <a:pt x="0" y="38"/>
                          <a:pt x="0" y="38"/>
                        </a:cubicBezTo>
                        <a:cubicBezTo>
                          <a:pt x="3" y="36"/>
                          <a:pt x="3" y="36"/>
                          <a:pt x="3" y="36"/>
                        </a:cubicBezTo>
                        <a:cubicBezTo>
                          <a:pt x="3" y="33"/>
                          <a:pt x="3" y="33"/>
                          <a:pt x="3" y="33"/>
                        </a:cubicBezTo>
                        <a:cubicBezTo>
                          <a:pt x="5" y="32"/>
                          <a:pt x="5" y="32"/>
                          <a:pt x="5" y="32"/>
                        </a:cubicBezTo>
                        <a:cubicBezTo>
                          <a:pt x="5" y="29"/>
                          <a:pt x="5" y="29"/>
                          <a:pt x="5" y="29"/>
                        </a:cubicBezTo>
                        <a:cubicBezTo>
                          <a:pt x="9" y="27"/>
                          <a:pt x="9" y="27"/>
                          <a:pt x="9" y="27"/>
                        </a:cubicBezTo>
                        <a:cubicBezTo>
                          <a:pt x="8" y="20"/>
                          <a:pt x="8" y="20"/>
                          <a:pt x="8" y="20"/>
                        </a:cubicBezTo>
                        <a:cubicBezTo>
                          <a:pt x="13" y="18"/>
                          <a:pt x="13" y="18"/>
                          <a:pt x="13" y="18"/>
                        </a:cubicBezTo>
                        <a:cubicBezTo>
                          <a:pt x="10" y="15"/>
                          <a:pt x="10" y="15"/>
                          <a:pt x="10" y="15"/>
                        </a:cubicBezTo>
                        <a:cubicBezTo>
                          <a:pt x="11" y="11"/>
                          <a:pt x="11" y="11"/>
                          <a:pt x="11" y="11"/>
                        </a:cubicBezTo>
                        <a:cubicBezTo>
                          <a:pt x="12" y="7"/>
                          <a:pt x="12" y="7"/>
                          <a:pt x="12" y="7"/>
                        </a:cubicBezTo>
                        <a:cubicBezTo>
                          <a:pt x="13" y="7"/>
                          <a:pt x="13" y="7"/>
                          <a:pt x="13" y="7"/>
                        </a:cubicBezTo>
                        <a:cubicBezTo>
                          <a:pt x="14" y="3"/>
                          <a:pt x="14" y="3"/>
                          <a:pt x="14" y="3"/>
                        </a:cubicBezTo>
                        <a:cubicBezTo>
                          <a:pt x="16" y="2"/>
                          <a:pt x="16" y="2"/>
                          <a:pt x="16" y="2"/>
                        </a:cubicBezTo>
                        <a:cubicBezTo>
                          <a:pt x="19" y="2"/>
                          <a:pt x="19" y="2"/>
                          <a:pt x="19" y="2"/>
                        </a:cubicBezTo>
                        <a:cubicBezTo>
                          <a:pt x="22" y="1"/>
                          <a:pt x="22" y="1"/>
                          <a:pt x="22" y="1"/>
                        </a:cubicBezTo>
                        <a:cubicBezTo>
                          <a:pt x="27" y="0"/>
                          <a:pt x="27" y="0"/>
                          <a:pt x="27" y="0"/>
                        </a:cubicBezTo>
                        <a:cubicBezTo>
                          <a:pt x="29" y="4"/>
                          <a:pt x="29" y="4"/>
                          <a:pt x="29" y="4"/>
                        </a:cubicBezTo>
                        <a:cubicBezTo>
                          <a:pt x="35" y="6"/>
                          <a:pt x="35" y="6"/>
                          <a:pt x="35" y="6"/>
                        </a:cubicBezTo>
                        <a:cubicBezTo>
                          <a:pt x="34" y="11"/>
                          <a:pt x="34" y="11"/>
                          <a:pt x="34" y="11"/>
                        </a:cubicBezTo>
                        <a:cubicBezTo>
                          <a:pt x="36" y="11"/>
                          <a:pt x="36" y="11"/>
                          <a:pt x="36" y="11"/>
                        </a:cubicBezTo>
                        <a:cubicBezTo>
                          <a:pt x="41" y="13"/>
                          <a:pt x="41" y="13"/>
                          <a:pt x="41" y="13"/>
                        </a:cubicBezTo>
                        <a:cubicBezTo>
                          <a:pt x="46" y="20"/>
                          <a:pt x="46" y="20"/>
                          <a:pt x="46" y="20"/>
                        </a:cubicBezTo>
                        <a:cubicBezTo>
                          <a:pt x="45" y="22"/>
                          <a:pt x="45" y="22"/>
                          <a:pt x="45" y="22"/>
                        </a:cubicBezTo>
                        <a:cubicBezTo>
                          <a:pt x="53" y="27"/>
                          <a:pt x="53" y="27"/>
                          <a:pt x="53" y="27"/>
                        </a:cubicBezTo>
                        <a:cubicBezTo>
                          <a:pt x="62" y="38"/>
                          <a:pt x="62" y="38"/>
                          <a:pt x="62" y="38"/>
                        </a:cubicBezTo>
                        <a:cubicBezTo>
                          <a:pt x="60" y="38"/>
                          <a:pt x="60" y="38"/>
                          <a:pt x="60" y="38"/>
                        </a:cubicBezTo>
                        <a:cubicBezTo>
                          <a:pt x="62" y="42"/>
                          <a:pt x="62" y="42"/>
                          <a:pt x="62" y="42"/>
                        </a:cubicBezTo>
                        <a:cubicBezTo>
                          <a:pt x="60" y="44"/>
                          <a:pt x="60" y="44"/>
                          <a:pt x="60" y="44"/>
                        </a:cubicBezTo>
                        <a:cubicBezTo>
                          <a:pt x="59" y="44"/>
                          <a:pt x="55" y="44"/>
                          <a:pt x="55" y="44"/>
                        </a:cubicBezTo>
                        <a:cubicBezTo>
                          <a:pt x="54" y="44"/>
                          <a:pt x="51" y="43"/>
                          <a:pt x="51" y="42"/>
                        </a:cubicBezTo>
                        <a:cubicBezTo>
                          <a:pt x="51" y="40"/>
                          <a:pt x="48" y="40"/>
                          <a:pt x="47" y="40"/>
                        </a:cubicBezTo>
                        <a:cubicBezTo>
                          <a:pt x="44" y="40"/>
                          <a:pt x="43" y="42"/>
                          <a:pt x="43" y="42"/>
                        </a:cubicBezTo>
                        <a:cubicBezTo>
                          <a:pt x="35" y="42"/>
                          <a:pt x="35" y="42"/>
                          <a:pt x="35" y="42"/>
                        </a:cubicBezTo>
                        <a:cubicBezTo>
                          <a:pt x="35" y="42"/>
                          <a:pt x="35" y="44"/>
                          <a:pt x="35" y="45"/>
                        </a:cubicBezTo>
                        <a:cubicBezTo>
                          <a:pt x="35" y="47"/>
                          <a:pt x="28" y="52"/>
                          <a:pt x="28" y="52"/>
                        </a:cubicBezTo>
                        <a:cubicBezTo>
                          <a:pt x="21" y="52"/>
                          <a:pt x="21" y="52"/>
                          <a:pt x="21" y="52"/>
                        </a:cubicBezTo>
                        <a:cubicBezTo>
                          <a:pt x="21" y="52"/>
                          <a:pt x="19" y="53"/>
                          <a:pt x="19" y="54"/>
                        </a:cubicBezTo>
                        <a:cubicBezTo>
                          <a:pt x="19" y="55"/>
                          <a:pt x="17" y="55"/>
                          <a:pt x="16" y="55"/>
                        </a:cubicBezTo>
                        <a:cubicBezTo>
                          <a:pt x="15" y="55"/>
                          <a:pt x="13" y="52"/>
                          <a:pt x="13" y="52"/>
                        </a:cubicBezTo>
                        <a:cubicBezTo>
                          <a:pt x="9" y="52"/>
                          <a:pt x="9" y="52"/>
                          <a:pt x="9" y="52"/>
                        </a:cubicBezTo>
                        <a:cubicBezTo>
                          <a:pt x="8" y="48"/>
                          <a:pt x="8" y="48"/>
                          <a:pt x="8" y="48"/>
                        </a:cubicBezTo>
                        <a:cubicBezTo>
                          <a:pt x="6" y="49"/>
                          <a:pt x="6" y="49"/>
                          <a:pt x="6" y="49"/>
                        </a:cubicBezTo>
                        <a:cubicBezTo>
                          <a:pt x="6" y="49"/>
                          <a:pt x="6" y="49"/>
                          <a:pt x="6" y="49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07" name="Freeform 207">
                    <a:extLst>
                      <a:ext uri="{FF2B5EF4-FFF2-40B4-BE49-F238E27FC236}">
                        <a16:creationId xmlns="" xmlns:a16="http://schemas.microsoft.com/office/drawing/2014/main" id="{689A6722-436B-41BB-B7A7-70CDA16BBF4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800499" y="10739912"/>
                    <a:ext cx="522273" cy="345018"/>
                  </a:xfrm>
                  <a:custGeom>
                    <a:avLst/>
                    <a:gdLst>
                      <a:gd name="T0" fmla="*/ 159 w 165"/>
                      <a:gd name="T1" fmla="*/ 39 h 109"/>
                      <a:gd name="T2" fmla="*/ 156 w 165"/>
                      <a:gd name="T3" fmla="*/ 39 h 109"/>
                      <a:gd name="T4" fmla="*/ 153 w 165"/>
                      <a:gd name="T5" fmla="*/ 53 h 109"/>
                      <a:gd name="T6" fmla="*/ 165 w 165"/>
                      <a:gd name="T7" fmla="*/ 65 h 109"/>
                      <a:gd name="T8" fmla="*/ 165 w 165"/>
                      <a:gd name="T9" fmla="*/ 80 h 109"/>
                      <a:gd name="T10" fmla="*/ 147 w 165"/>
                      <a:gd name="T11" fmla="*/ 83 h 109"/>
                      <a:gd name="T12" fmla="*/ 138 w 165"/>
                      <a:gd name="T13" fmla="*/ 95 h 109"/>
                      <a:gd name="T14" fmla="*/ 130 w 165"/>
                      <a:gd name="T15" fmla="*/ 95 h 109"/>
                      <a:gd name="T16" fmla="*/ 130 w 165"/>
                      <a:gd name="T17" fmla="*/ 101 h 109"/>
                      <a:gd name="T18" fmla="*/ 118 w 165"/>
                      <a:gd name="T19" fmla="*/ 109 h 109"/>
                      <a:gd name="T20" fmla="*/ 109 w 165"/>
                      <a:gd name="T21" fmla="*/ 109 h 109"/>
                      <a:gd name="T22" fmla="*/ 103 w 165"/>
                      <a:gd name="T23" fmla="*/ 101 h 109"/>
                      <a:gd name="T24" fmla="*/ 88 w 165"/>
                      <a:gd name="T25" fmla="*/ 101 h 109"/>
                      <a:gd name="T26" fmla="*/ 83 w 165"/>
                      <a:gd name="T27" fmla="*/ 95 h 109"/>
                      <a:gd name="T28" fmla="*/ 74 w 165"/>
                      <a:gd name="T29" fmla="*/ 101 h 109"/>
                      <a:gd name="T30" fmla="*/ 62 w 165"/>
                      <a:gd name="T31" fmla="*/ 101 h 109"/>
                      <a:gd name="T32" fmla="*/ 50 w 165"/>
                      <a:gd name="T33" fmla="*/ 89 h 109"/>
                      <a:gd name="T34" fmla="*/ 32 w 165"/>
                      <a:gd name="T35" fmla="*/ 86 h 109"/>
                      <a:gd name="T36" fmla="*/ 30 w 165"/>
                      <a:gd name="T37" fmla="*/ 71 h 109"/>
                      <a:gd name="T38" fmla="*/ 18 w 165"/>
                      <a:gd name="T39" fmla="*/ 59 h 109"/>
                      <a:gd name="T40" fmla="*/ 6 w 165"/>
                      <a:gd name="T41" fmla="*/ 65 h 109"/>
                      <a:gd name="T42" fmla="*/ 6 w 165"/>
                      <a:gd name="T43" fmla="*/ 56 h 109"/>
                      <a:gd name="T44" fmla="*/ 6 w 165"/>
                      <a:gd name="T45" fmla="*/ 47 h 109"/>
                      <a:gd name="T46" fmla="*/ 0 w 165"/>
                      <a:gd name="T47" fmla="*/ 45 h 109"/>
                      <a:gd name="T48" fmla="*/ 6 w 165"/>
                      <a:gd name="T49" fmla="*/ 39 h 109"/>
                      <a:gd name="T50" fmla="*/ 21 w 165"/>
                      <a:gd name="T51" fmla="*/ 30 h 109"/>
                      <a:gd name="T52" fmla="*/ 21 w 165"/>
                      <a:gd name="T53" fmla="*/ 18 h 109"/>
                      <a:gd name="T54" fmla="*/ 35 w 165"/>
                      <a:gd name="T55" fmla="*/ 9 h 109"/>
                      <a:gd name="T56" fmla="*/ 41 w 165"/>
                      <a:gd name="T57" fmla="*/ 3 h 109"/>
                      <a:gd name="T58" fmla="*/ 50 w 165"/>
                      <a:gd name="T59" fmla="*/ 3 h 109"/>
                      <a:gd name="T60" fmla="*/ 56 w 165"/>
                      <a:gd name="T61" fmla="*/ 6 h 109"/>
                      <a:gd name="T62" fmla="*/ 71 w 165"/>
                      <a:gd name="T63" fmla="*/ 0 h 109"/>
                      <a:gd name="T64" fmla="*/ 85 w 165"/>
                      <a:gd name="T65" fmla="*/ 6 h 109"/>
                      <a:gd name="T66" fmla="*/ 97 w 165"/>
                      <a:gd name="T67" fmla="*/ 0 h 109"/>
                      <a:gd name="T68" fmla="*/ 118 w 165"/>
                      <a:gd name="T69" fmla="*/ 0 h 109"/>
                      <a:gd name="T70" fmla="*/ 124 w 165"/>
                      <a:gd name="T71" fmla="*/ 9 h 109"/>
                      <a:gd name="T72" fmla="*/ 133 w 165"/>
                      <a:gd name="T73" fmla="*/ 15 h 109"/>
                      <a:gd name="T74" fmla="*/ 136 w 165"/>
                      <a:gd name="T75" fmla="*/ 24 h 109"/>
                      <a:gd name="T76" fmla="*/ 147 w 165"/>
                      <a:gd name="T77" fmla="*/ 33 h 109"/>
                      <a:gd name="T78" fmla="*/ 159 w 165"/>
                      <a:gd name="T79" fmla="*/ 39 h 109"/>
                      <a:gd name="T80" fmla="*/ 159 w 165"/>
                      <a:gd name="T81" fmla="*/ 39 h 109"/>
                      <a:gd name="T82" fmla="*/ 159 w 165"/>
                      <a:gd name="T83" fmla="*/ 39 h 10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65" h="109">
                        <a:moveTo>
                          <a:pt x="159" y="39"/>
                        </a:moveTo>
                        <a:lnTo>
                          <a:pt x="156" y="39"/>
                        </a:lnTo>
                        <a:lnTo>
                          <a:pt x="153" y="53"/>
                        </a:lnTo>
                        <a:lnTo>
                          <a:pt x="165" y="65"/>
                        </a:lnTo>
                        <a:lnTo>
                          <a:pt x="165" y="80"/>
                        </a:lnTo>
                        <a:lnTo>
                          <a:pt x="147" y="83"/>
                        </a:lnTo>
                        <a:lnTo>
                          <a:pt x="138" y="95"/>
                        </a:lnTo>
                        <a:lnTo>
                          <a:pt x="130" y="95"/>
                        </a:lnTo>
                        <a:lnTo>
                          <a:pt x="130" y="101"/>
                        </a:lnTo>
                        <a:lnTo>
                          <a:pt x="118" y="109"/>
                        </a:lnTo>
                        <a:lnTo>
                          <a:pt x="109" y="109"/>
                        </a:lnTo>
                        <a:lnTo>
                          <a:pt x="103" y="101"/>
                        </a:lnTo>
                        <a:lnTo>
                          <a:pt x="88" y="101"/>
                        </a:lnTo>
                        <a:lnTo>
                          <a:pt x="83" y="95"/>
                        </a:lnTo>
                        <a:lnTo>
                          <a:pt x="74" y="101"/>
                        </a:lnTo>
                        <a:lnTo>
                          <a:pt x="62" y="101"/>
                        </a:lnTo>
                        <a:lnTo>
                          <a:pt x="50" y="89"/>
                        </a:lnTo>
                        <a:lnTo>
                          <a:pt x="32" y="86"/>
                        </a:lnTo>
                        <a:lnTo>
                          <a:pt x="30" y="71"/>
                        </a:lnTo>
                        <a:lnTo>
                          <a:pt x="18" y="59"/>
                        </a:lnTo>
                        <a:lnTo>
                          <a:pt x="6" y="65"/>
                        </a:lnTo>
                        <a:lnTo>
                          <a:pt x="6" y="56"/>
                        </a:lnTo>
                        <a:lnTo>
                          <a:pt x="6" y="47"/>
                        </a:lnTo>
                        <a:lnTo>
                          <a:pt x="0" y="45"/>
                        </a:lnTo>
                        <a:lnTo>
                          <a:pt x="6" y="39"/>
                        </a:lnTo>
                        <a:lnTo>
                          <a:pt x="21" y="30"/>
                        </a:lnTo>
                        <a:lnTo>
                          <a:pt x="21" y="18"/>
                        </a:lnTo>
                        <a:lnTo>
                          <a:pt x="35" y="9"/>
                        </a:lnTo>
                        <a:lnTo>
                          <a:pt x="41" y="3"/>
                        </a:lnTo>
                        <a:lnTo>
                          <a:pt x="50" y="3"/>
                        </a:lnTo>
                        <a:lnTo>
                          <a:pt x="56" y="6"/>
                        </a:lnTo>
                        <a:lnTo>
                          <a:pt x="71" y="0"/>
                        </a:lnTo>
                        <a:lnTo>
                          <a:pt x="85" y="6"/>
                        </a:lnTo>
                        <a:lnTo>
                          <a:pt x="97" y="0"/>
                        </a:lnTo>
                        <a:lnTo>
                          <a:pt x="118" y="0"/>
                        </a:lnTo>
                        <a:lnTo>
                          <a:pt x="124" y="9"/>
                        </a:lnTo>
                        <a:lnTo>
                          <a:pt x="133" y="15"/>
                        </a:lnTo>
                        <a:lnTo>
                          <a:pt x="136" y="24"/>
                        </a:lnTo>
                        <a:lnTo>
                          <a:pt x="147" y="33"/>
                        </a:lnTo>
                        <a:lnTo>
                          <a:pt x="159" y="39"/>
                        </a:lnTo>
                        <a:lnTo>
                          <a:pt x="159" y="39"/>
                        </a:lnTo>
                        <a:lnTo>
                          <a:pt x="159" y="39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8" name="Freeform 208">
                    <a:extLst>
                      <a:ext uri="{FF2B5EF4-FFF2-40B4-BE49-F238E27FC236}">
                        <a16:creationId xmlns="" xmlns:a16="http://schemas.microsoft.com/office/drawing/2014/main" id="{237DBE4B-2E86-4713-A50A-607A57C3D56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474485" y="10888683"/>
                    <a:ext cx="427313" cy="329189"/>
                  </a:xfrm>
                  <a:custGeom>
                    <a:avLst/>
                    <a:gdLst>
                      <a:gd name="T0" fmla="*/ 3 w 135"/>
                      <a:gd name="T1" fmla="*/ 36 h 104"/>
                      <a:gd name="T2" fmla="*/ 24 w 135"/>
                      <a:gd name="T3" fmla="*/ 30 h 104"/>
                      <a:gd name="T4" fmla="*/ 26 w 135"/>
                      <a:gd name="T5" fmla="*/ 27 h 104"/>
                      <a:gd name="T6" fmla="*/ 24 w 135"/>
                      <a:gd name="T7" fmla="*/ 21 h 104"/>
                      <a:gd name="T8" fmla="*/ 35 w 135"/>
                      <a:gd name="T9" fmla="*/ 12 h 104"/>
                      <a:gd name="T10" fmla="*/ 41 w 135"/>
                      <a:gd name="T11" fmla="*/ 0 h 104"/>
                      <a:gd name="T12" fmla="*/ 56 w 135"/>
                      <a:gd name="T13" fmla="*/ 0 h 104"/>
                      <a:gd name="T14" fmla="*/ 65 w 135"/>
                      <a:gd name="T15" fmla="*/ 12 h 104"/>
                      <a:gd name="T16" fmla="*/ 77 w 135"/>
                      <a:gd name="T17" fmla="*/ 12 h 104"/>
                      <a:gd name="T18" fmla="*/ 82 w 135"/>
                      <a:gd name="T19" fmla="*/ 3 h 104"/>
                      <a:gd name="T20" fmla="*/ 94 w 135"/>
                      <a:gd name="T21" fmla="*/ 3 h 104"/>
                      <a:gd name="T22" fmla="*/ 103 w 135"/>
                      <a:gd name="T23" fmla="*/ 0 h 104"/>
                      <a:gd name="T24" fmla="*/ 109 w 135"/>
                      <a:gd name="T25" fmla="*/ 0 h 104"/>
                      <a:gd name="T26" fmla="*/ 109 w 135"/>
                      <a:gd name="T27" fmla="*/ 12 h 104"/>
                      <a:gd name="T28" fmla="*/ 109 w 135"/>
                      <a:gd name="T29" fmla="*/ 18 h 104"/>
                      <a:gd name="T30" fmla="*/ 121 w 135"/>
                      <a:gd name="T31" fmla="*/ 12 h 104"/>
                      <a:gd name="T32" fmla="*/ 133 w 135"/>
                      <a:gd name="T33" fmla="*/ 24 h 104"/>
                      <a:gd name="T34" fmla="*/ 135 w 135"/>
                      <a:gd name="T35" fmla="*/ 42 h 104"/>
                      <a:gd name="T36" fmla="*/ 130 w 135"/>
                      <a:gd name="T37" fmla="*/ 42 h 104"/>
                      <a:gd name="T38" fmla="*/ 109 w 135"/>
                      <a:gd name="T39" fmla="*/ 59 h 104"/>
                      <a:gd name="T40" fmla="*/ 94 w 135"/>
                      <a:gd name="T41" fmla="*/ 65 h 104"/>
                      <a:gd name="T42" fmla="*/ 100 w 135"/>
                      <a:gd name="T43" fmla="*/ 74 h 104"/>
                      <a:gd name="T44" fmla="*/ 100 w 135"/>
                      <a:gd name="T45" fmla="*/ 89 h 104"/>
                      <a:gd name="T46" fmla="*/ 103 w 135"/>
                      <a:gd name="T47" fmla="*/ 92 h 104"/>
                      <a:gd name="T48" fmla="*/ 103 w 135"/>
                      <a:gd name="T49" fmla="*/ 104 h 104"/>
                      <a:gd name="T50" fmla="*/ 79 w 135"/>
                      <a:gd name="T51" fmla="*/ 104 h 104"/>
                      <a:gd name="T52" fmla="*/ 74 w 135"/>
                      <a:gd name="T53" fmla="*/ 95 h 104"/>
                      <a:gd name="T54" fmla="*/ 59 w 135"/>
                      <a:gd name="T55" fmla="*/ 89 h 104"/>
                      <a:gd name="T56" fmla="*/ 53 w 135"/>
                      <a:gd name="T57" fmla="*/ 89 h 104"/>
                      <a:gd name="T58" fmla="*/ 53 w 135"/>
                      <a:gd name="T59" fmla="*/ 74 h 104"/>
                      <a:gd name="T60" fmla="*/ 38 w 135"/>
                      <a:gd name="T61" fmla="*/ 71 h 104"/>
                      <a:gd name="T62" fmla="*/ 32 w 135"/>
                      <a:gd name="T63" fmla="*/ 59 h 104"/>
                      <a:gd name="T64" fmla="*/ 18 w 135"/>
                      <a:gd name="T65" fmla="*/ 59 h 104"/>
                      <a:gd name="T66" fmla="*/ 18 w 135"/>
                      <a:gd name="T67" fmla="*/ 59 h 104"/>
                      <a:gd name="T68" fmla="*/ 0 w 135"/>
                      <a:gd name="T69" fmla="*/ 48 h 104"/>
                      <a:gd name="T70" fmla="*/ 3 w 135"/>
                      <a:gd name="T71" fmla="*/ 36 h 104"/>
                      <a:gd name="T72" fmla="*/ 3 w 135"/>
                      <a:gd name="T73" fmla="*/ 36 h 104"/>
                      <a:gd name="T74" fmla="*/ 3 w 135"/>
                      <a:gd name="T75" fmla="*/ 36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35" h="104">
                        <a:moveTo>
                          <a:pt x="3" y="36"/>
                        </a:moveTo>
                        <a:lnTo>
                          <a:pt x="24" y="30"/>
                        </a:lnTo>
                        <a:lnTo>
                          <a:pt x="26" y="27"/>
                        </a:lnTo>
                        <a:lnTo>
                          <a:pt x="24" y="21"/>
                        </a:lnTo>
                        <a:lnTo>
                          <a:pt x="35" y="12"/>
                        </a:lnTo>
                        <a:lnTo>
                          <a:pt x="41" y="0"/>
                        </a:lnTo>
                        <a:lnTo>
                          <a:pt x="56" y="0"/>
                        </a:lnTo>
                        <a:lnTo>
                          <a:pt x="65" y="12"/>
                        </a:lnTo>
                        <a:lnTo>
                          <a:pt x="77" y="12"/>
                        </a:lnTo>
                        <a:lnTo>
                          <a:pt x="82" y="3"/>
                        </a:lnTo>
                        <a:lnTo>
                          <a:pt x="94" y="3"/>
                        </a:lnTo>
                        <a:lnTo>
                          <a:pt x="103" y="0"/>
                        </a:lnTo>
                        <a:lnTo>
                          <a:pt x="109" y="0"/>
                        </a:lnTo>
                        <a:lnTo>
                          <a:pt x="109" y="12"/>
                        </a:lnTo>
                        <a:lnTo>
                          <a:pt x="109" y="18"/>
                        </a:lnTo>
                        <a:lnTo>
                          <a:pt x="121" y="12"/>
                        </a:lnTo>
                        <a:lnTo>
                          <a:pt x="133" y="24"/>
                        </a:lnTo>
                        <a:lnTo>
                          <a:pt x="135" y="42"/>
                        </a:lnTo>
                        <a:lnTo>
                          <a:pt x="130" y="42"/>
                        </a:lnTo>
                        <a:lnTo>
                          <a:pt x="109" y="59"/>
                        </a:lnTo>
                        <a:lnTo>
                          <a:pt x="94" y="65"/>
                        </a:lnTo>
                        <a:lnTo>
                          <a:pt x="100" y="74"/>
                        </a:lnTo>
                        <a:lnTo>
                          <a:pt x="100" y="89"/>
                        </a:lnTo>
                        <a:lnTo>
                          <a:pt x="103" y="92"/>
                        </a:lnTo>
                        <a:lnTo>
                          <a:pt x="103" y="104"/>
                        </a:lnTo>
                        <a:lnTo>
                          <a:pt x="79" y="104"/>
                        </a:lnTo>
                        <a:lnTo>
                          <a:pt x="74" y="95"/>
                        </a:lnTo>
                        <a:lnTo>
                          <a:pt x="59" y="89"/>
                        </a:lnTo>
                        <a:lnTo>
                          <a:pt x="53" y="89"/>
                        </a:lnTo>
                        <a:lnTo>
                          <a:pt x="53" y="74"/>
                        </a:lnTo>
                        <a:lnTo>
                          <a:pt x="38" y="71"/>
                        </a:lnTo>
                        <a:lnTo>
                          <a:pt x="32" y="59"/>
                        </a:lnTo>
                        <a:lnTo>
                          <a:pt x="18" y="59"/>
                        </a:lnTo>
                        <a:lnTo>
                          <a:pt x="18" y="59"/>
                        </a:lnTo>
                        <a:lnTo>
                          <a:pt x="0" y="48"/>
                        </a:lnTo>
                        <a:lnTo>
                          <a:pt x="3" y="36"/>
                        </a:lnTo>
                        <a:lnTo>
                          <a:pt x="3" y="36"/>
                        </a:lnTo>
                        <a:lnTo>
                          <a:pt x="3" y="36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09" name="Freeform 209">
                    <a:extLst>
                      <a:ext uri="{FF2B5EF4-FFF2-40B4-BE49-F238E27FC236}">
                        <a16:creationId xmlns="" xmlns:a16="http://schemas.microsoft.com/office/drawing/2014/main" id="{01A51DB5-70E9-41EE-91F9-B03DC64A9AF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278235" y="10638629"/>
                    <a:ext cx="364008" cy="364008"/>
                  </a:xfrm>
                  <a:custGeom>
                    <a:avLst/>
                    <a:gdLst>
                      <a:gd name="T0" fmla="*/ 0 w 115"/>
                      <a:gd name="T1" fmla="*/ 35 h 115"/>
                      <a:gd name="T2" fmla="*/ 3 w 115"/>
                      <a:gd name="T3" fmla="*/ 26 h 115"/>
                      <a:gd name="T4" fmla="*/ 15 w 115"/>
                      <a:gd name="T5" fmla="*/ 23 h 115"/>
                      <a:gd name="T6" fmla="*/ 15 w 115"/>
                      <a:gd name="T7" fmla="*/ 12 h 115"/>
                      <a:gd name="T8" fmla="*/ 30 w 115"/>
                      <a:gd name="T9" fmla="*/ 9 h 115"/>
                      <a:gd name="T10" fmla="*/ 35 w 115"/>
                      <a:gd name="T11" fmla="*/ 15 h 115"/>
                      <a:gd name="T12" fmla="*/ 41 w 115"/>
                      <a:gd name="T13" fmla="*/ 12 h 115"/>
                      <a:gd name="T14" fmla="*/ 41 w 115"/>
                      <a:gd name="T15" fmla="*/ 0 h 115"/>
                      <a:gd name="T16" fmla="*/ 50 w 115"/>
                      <a:gd name="T17" fmla="*/ 0 h 115"/>
                      <a:gd name="T18" fmla="*/ 65 w 115"/>
                      <a:gd name="T19" fmla="*/ 6 h 115"/>
                      <a:gd name="T20" fmla="*/ 80 w 115"/>
                      <a:gd name="T21" fmla="*/ 6 h 115"/>
                      <a:gd name="T22" fmla="*/ 86 w 115"/>
                      <a:gd name="T23" fmla="*/ 9 h 115"/>
                      <a:gd name="T24" fmla="*/ 88 w 115"/>
                      <a:gd name="T25" fmla="*/ 26 h 115"/>
                      <a:gd name="T26" fmla="*/ 103 w 115"/>
                      <a:gd name="T27" fmla="*/ 47 h 115"/>
                      <a:gd name="T28" fmla="*/ 115 w 115"/>
                      <a:gd name="T29" fmla="*/ 56 h 115"/>
                      <a:gd name="T30" fmla="*/ 115 w 115"/>
                      <a:gd name="T31" fmla="*/ 79 h 115"/>
                      <a:gd name="T32" fmla="*/ 103 w 115"/>
                      <a:gd name="T33" fmla="*/ 79 h 115"/>
                      <a:gd name="T34" fmla="*/ 97 w 115"/>
                      <a:gd name="T35" fmla="*/ 91 h 115"/>
                      <a:gd name="T36" fmla="*/ 86 w 115"/>
                      <a:gd name="T37" fmla="*/ 100 h 115"/>
                      <a:gd name="T38" fmla="*/ 88 w 115"/>
                      <a:gd name="T39" fmla="*/ 106 h 115"/>
                      <a:gd name="T40" fmla="*/ 86 w 115"/>
                      <a:gd name="T41" fmla="*/ 109 h 115"/>
                      <a:gd name="T42" fmla="*/ 65 w 115"/>
                      <a:gd name="T43" fmla="*/ 115 h 115"/>
                      <a:gd name="T44" fmla="*/ 65 w 115"/>
                      <a:gd name="T45" fmla="*/ 115 h 115"/>
                      <a:gd name="T46" fmla="*/ 47 w 115"/>
                      <a:gd name="T47" fmla="*/ 106 h 115"/>
                      <a:gd name="T48" fmla="*/ 44 w 115"/>
                      <a:gd name="T49" fmla="*/ 91 h 115"/>
                      <a:gd name="T50" fmla="*/ 35 w 115"/>
                      <a:gd name="T51" fmla="*/ 74 h 115"/>
                      <a:gd name="T52" fmla="*/ 30 w 115"/>
                      <a:gd name="T53" fmla="*/ 59 h 115"/>
                      <a:gd name="T54" fmla="*/ 21 w 115"/>
                      <a:gd name="T55" fmla="*/ 59 h 115"/>
                      <a:gd name="T56" fmla="*/ 15 w 115"/>
                      <a:gd name="T57" fmla="*/ 44 h 115"/>
                      <a:gd name="T58" fmla="*/ 0 w 115"/>
                      <a:gd name="T59" fmla="*/ 35 h 115"/>
                      <a:gd name="T60" fmla="*/ 0 w 115"/>
                      <a:gd name="T61" fmla="*/ 35 h 115"/>
                      <a:gd name="T62" fmla="*/ 0 w 115"/>
                      <a:gd name="T63" fmla="*/ 35 h 115"/>
                      <a:gd name="T64" fmla="*/ 0 w 115"/>
                      <a:gd name="T65" fmla="*/ 35 h 11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15" h="115">
                        <a:moveTo>
                          <a:pt x="0" y="35"/>
                        </a:moveTo>
                        <a:lnTo>
                          <a:pt x="3" y="26"/>
                        </a:lnTo>
                        <a:lnTo>
                          <a:pt x="15" y="23"/>
                        </a:lnTo>
                        <a:lnTo>
                          <a:pt x="15" y="12"/>
                        </a:lnTo>
                        <a:lnTo>
                          <a:pt x="30" y="9"/>
                        </a:lnTo>
                        <a:lnTo>
                          <a:pt x="35" y="15"/>
                        </a:lnTo>
                        <a:lnTo>
                          <a:pt x="41" y="12"/>
                        </a:lnTo>
                        <a:lnTo>
                          <a:pt x="41" y="0"/>
                        </a:lnTo>
                        <a:lnTo>
                          <a:pt x="50" y="0"/>
                        </a:lnTo>
                        <a:lnTo>
                          <a:pt x="65" y="6"/>
                        </a:lnTo>
                        <a:lnTo>
                          <a:pt x="80" y="6"/>
                        </a:lnTo>
                        <a:lnTo>
                          <a:pt x="86" y="9"/>
                        </a:lnTo>
                        <a:lnTo>
                          <a:pt x="88" y="26"/>
                        </a:lnTo>
                        <a:lnTo>
                          <a:pt x="103" y="47"/>
                        </a:lnTo>
                        <a:lnTo>
                          <a:pt x="115" y="56"/>
                        </a:lnTo>
                        <a:lnTo>
                          <a:pt x="115" y="79"/>
                        </a:lnTo>
                        <a:lnTo>
                          <a:pt x="103" y="79"/>
                        </a:lnTo>
                        <a:lnTo>
                          <a:pt x="97" y="91"/>
                        </a:lnTo>
                        <a:lnTo>
                          <a:pt x="86" y="100"/>
                        </a:lnTo>
                        <a:lnTo>
                          <a:pt x="88" y="106"/>
                        </a:lnTo>
                        <a:lnTo>
                          <a:pt x="86" y="109"/>
                        </a:lnTo>
                        <a:lnTo>
                          <a:pt x="65" y="115"/>
                        </a:lnTo>
                        <a:lnTo>
                          <a:pt x="65" y="115"/>
                        </a:lnTo>
                        <a:lnTo>
                          <a:pt x="47" y="106"/>
                        </a:lnTo>
                        <a:lnTo>
                          <a:pt x="44" y="91"/>
                        </a:lnTo>
                        <a:lnTo>
                          <a:pt x="35" y="74"/>
                        </a:lnTo>
                        <a:lnTo>
                          <a:pt x="30" y="59"/>
                        </a:lnTo>
                        <a:lnTo>
                          <a:pt x="21" y="59"/>
                        </a:lnTo>
                        <a:lnTo>
                          <a:pt x="15" y="44"/>
                        </a:lnTo>
                        <a:lnTo>
                          <a:pt x="0" y="35"/>
                        </a:lnTo>
                        <a:lnTo>
                          <a:pt x="0" y="35"/>
                        </a:lnTo>
                        <a:lnTo>
                          <a:pt x="0" y="35"/>
                        </a:lnTo>
                        <a:lnTo>
                          <a:pt x="0" y="35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0" name="Freeform 210">
                    <a:extLst>
                      <a:ext uri="{FF2B5EF4-FFF2-40B4-BE49-F238E27FC236}">
                        <a16:creationId xmlns="" xmlns:a16="http://schemas.microsoft.com/office/drawing/2014/main" id="{8B6D8F59-2C1A-4086-AA18-5A9F592A970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540947" y="10600648"/>
                    <a:ext cx="354511" cy="335519"/>
                  </a:xfrm>
                  <a:custGeom>
                    <a:avLst/>
                    <a:gdLst>
                      <a:gd name="T0" fmla="*/ 0 w 112"/>
                      <a:gd name="T1" fmla="*/ 21 h 106"/>
                      <a:gd name="T2" fmla="*/ 11 w 112"/>
                      <a:gd name="T3" fmla="*/ 9 h 106"/>
                      <a:gd name="T4" fmla="*/ 26 w 112"/>
                      <a:gd name="T5" fmla="*/ 9 h 106"/>
                      <a:gd name="T6" fmla="*/ 29 w 112"/>
                      <a:gd name="T7" fmla="*/ 3 h 106"/>
                      <a:gd name="T8" fmla="*/ 41 w 112"/>
                      <a:gd name="T9" fmla="*/ 0 h 106"/>
                      <a:gd name="T10" fmla="*/ 58 w 112"/>
                      <a:gd name="T11" fmla="*/ 12 h 106"/>
                      <a:gd name="T12" fmla="*/ 64 w 112"/>
                      <a:gd name="T13" fmla="*/ 12 h 106"/>
                      <a:gd name="T14" fmla="*/ 64 w 112"/>
                      <a:gd name="T15" fmla="*/ 0 h 106"/>
                      <a:gd name="T16" fmla="*/ 73 w 112"/>
                      <a:gd name="T17" fmla="*/ 0 h 106"/>
                      <a:gd name="T18" fmla="*/ 85 w 112"/>
                      <a:gd name="T19" fmla="*/ 9 h 106"/>
                      <a:gd name="T20" fmla="*/ 88 w 112"/>
                      <a:gd name="T21" fmla="*/ 3 h 106"/>
                      <a:gd name="T22" fmla="*/ 97 w 112"/>
                      <a:gd name="T23" fmla="*/ 9 h 106"/>
                      <a:gd name="T24" fmla="*/ 112 w 112"/>
                      <a:gd name="T25" fmla="*/ 12 h 106"/>
                      <a:gd name="T26" fmla="*/ 106 w 112"/>
                      <a:gd name="T27" fmla="*/ 32 h 106"/>
                      <a:gd name="T28" fmla="*/ 106 w 112"/>
                      <a:gd name="T29" fmla="*/ 44 h 106"/>
                      <a:gd name="T30" fmla="*/ 109 w 112"/>
                      <a:gd name="T31" fmla="*/ 56 h 106"/>
                      <a:gd name="T32" fmla="*/ 103 w 112"/>
                      <a:gd name="T33" fmla="*/ 62 h 106"/>
                      <a:gd name="T34" fmla="*/ 103 w 112"/>
                      <a:gd name="T35" fmla="*/ 74 h 106"/>
                      <a:gd name="T36" fmla="*/ 88 w 112"/>
                      <a:gd name="T37" fmla="*/ 83 h 106"/>
                      <a:gd name="T38" fmla="*/ 82 w 112"/>
                      <a:gd name="T39" fmla="*/ 89 h 106"/>
                      <a:gd name="T40" fmla="*/ 79 w 112"/>
                      <a:gd name="T41" fmla="*/ 89 h 106"/>
                      <a:gd name="T42" fmla="*/ 73 w 112"/>
                      <a:gd name="T43" fmla="*/ 94 h 106"/>
                      <a:gd name="T44" fmla="*/ 61 w 112"/>
                      <a:gd name="T45" fmla="*/ 94 h 106"/>
                      <a:gd name="T46" fmla="*/ 56 w 112"/>
                      <a:gd name="T47" fmla="*/ 103 h 106"/>
                      <a:gd name="T48" fmla="*/ 44 w 112"/>
                      <a:gd name="T49" fmla="*/ 103 h 106"/>
                      <a:gd name="T50" fmla="*/ 35 w 112"/>
                      <a:gd name="T51" fmla="*/ 89 h 106"/>
                      <a:gd name="T52" fmla="*/ 20 w 112"/>
                      <a:gd name="T53" fmla="*/ 91 h 106"/>
                      <a:gd name="T54" fmla="*/ 35 w 112"/>
                      <a:gd name="T55" fmla="*/ 89 h 106"/>
                      <a:gd name="T56" fmla="*/ 35 w 112"/>
                      <a:gd name="T57" fmla="*/ 68 h 106"/>
                      <a:gd name="T58" fmla="*/ 20 w 112"/>
                      <a:gd name="T59" fmla="*/ 59 h 106"/>
                      <a:gd name="T60" fmla="*/ 5 w 112"/>
                      <a:gd name="T61" fmla="*/ 38 h 106"/>
                      <a:gd name="T62" fmla="*/ 3 w 112"/>
                      <a:gd name="T63" fmla="*/ 24 h 106"/>
                      <a:gd name="T64" fmla="*/ 0 w 112"/>
                      <a:gd name="T65" fmla="*/ 21 h 106"/>
                      <a:gd name="T66" fmla="*/ 0 w 112"/>
                      <a:gd name="T67" fmla="*/ 21 h 106"/>
                      <a:gd name="T68" fmla="*/ 0 w 112"/>
                      <a:gd name="T69" fmla="*/ 21 h 106"/>
                      <a:gd name="T70" fmla="*/ 0 w 112"/>
                      <a:gd name="T71" fmla="*/ 21 h 106"/>
                      <a:gd name="T72" fmla="*/ 11 w 112"/>
                      <a:gd name="T73" fmla="*/ 106 h 106"/>
                      <a:gd name="T74" fmla="*/ 11 w 112"/>
                      <a:gd name="T75" fmla="*/ 106 h 106"/>
                      <a:gd name="T76" fmla="*/ 14 w 112"/>
                      <a:gd name="T77" fmla="*/ 103 h 106"/>
                      <a:gd name="T78" fmla="*/ 11 w 112"/>
                      <a:gd name="T79" fmla="*/ 106 h 106"/>
                      <a:gd name="T80" fmla="*/ 11 w 112"/>
                      <a:gd name="T81" fmla="*/ 106 h 106"/>
                      <a:gd name="T82" fmla="*/ 11 w 112"/>
                      <a:gd name="T83" fmla="*/ 106 h 10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112" h="106">
                        <a:moveTo>
                          <a:pt x="0" y="21"/>
                        </a:moveTo>
                        <a:lnTo>
                          <a:pt x="11" y="9"/>
                        </a:lnTo>
                        <a:lnTo>
                          <a:pt x="26" y="9"/>
                        </a:lnTo>
                        <a:lnTo>
                          <a:pt x="29" y="3"/>
                        </a:lnTo>
                        <a:lnTo>
                          <a:pt x="41" y="0"/>
                        </a:lnTo>
                        <a:lnTo>
                          <a:pt x="58" y="12"/>
                        </a:lnTo>
                        <a:lnTo>
                          <a:pt x="64" y="12"/>
                        </a:lnTo>
                        <a:lnTo>
                          <a:pt x="64" y="0"/>
                        </a:lnTo>
                        <a:lnTo>
                          <a:pt x="73" y="0"/>
                        </a:lnTo>
                        <a:lnTo>
                          <a:pt x="85" y="9"/>
                        </a:lnTo>
                        <a:lnTo>
                          <a:pt x="88" y="3"/>
                        </a:lnTo>
                        <a:lnTo>
                          <a:pt x="97" y="9"/>
                        </a:lnTo>
                        <a:lnTo>
                          <a:pt x="112" y="12"/>
                        </a:lnTo>
                        <a:lnTo>
                          <a:pt x="106" y="32"/>
                        </a:lnTo>
                        <a:lnTo>
                          <a:pt x="106" y="44"/>
                        </a:lnTo>
                        <a:lnTo>
                          <a:pt x="109" y="56"/>
                        </a:lnTo>
                        <a:lnTo>
                          <a:pt x="103" y="62"/>
                        </a:lnTo>
                        <a:lnTo>
                          <a:pt x="103" y="74"/>
                        </a:lnTo>
                        <a:lnTo>
                          <a:pt x="88" y="83"/>
                        </a:lnTo>
                        <a:lnTo>
                          <a:pt x="82" y="89"/>
                        </a:lnTo>
                        <a:lnTo>
                          <a:pt x="79" y="89"/>
                        </a:lnTo>
                        <a:lnTo>
                          <a:pt x="73" y="94"/>
                        </a:lnTo>
                        <a:lnTo>
                          <a:pt x="61" y="94"/>
                        </a:lnTo>
                        <a:lnTo>
                          <a:pt x="56" y="103"/>
                        </a:lnTo>
                        <a:lnTo>
                          <a:pt x="44" y="103"/>
                        </a:lnTo>
                        <a:lnTo>
                          <a:pt x="35" y="89"/>
                        </a:lnTo>
                        <a:lnTo>
                          <a:pt x="20" y="91"/>
                        </a:lnTo>
                        <a:lnTo>
                          <a:pt x="35" y="89"/>
                        </a:lnTo>
                        <a:lnTo>
                          <a:pt x="35" y="68"/>
                        </a:lnTo>
                        <a:lnTo>
                          <a:pt x="20" y="59"/>
                        </a:lnTo>
                        <a:lnTo>
                          <a:pt x="5" y="38"/>
                        </a:lnTo>
                        <a:lnTo>
                          <a:pt x="3" y="24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lnTo>
                          <a:pt x="0" y="21"/>
                        </a:lnTo>
                        <a:close/>
                        <a:moveTo>
                          <a:pt x="11" y="106"/>
                        </a:moveTo>
                        <a:lnTo>
                          <a:pt x="11" y="106"/>
                        </a:lnTo>
                        <a:lnTo>
                          <a:pt x="14" y="103"/>
                        </a:lnTo>
                        <a:lnTo>
                          <a:pt x="11" y="106"/>
                        </a:lnTo>
                        <a:lnTo>
                          <a:pt x="11" y="106"/>
                        </a:lnTo>
                        <a:lnTo>
                          <a:pt x="11" y="106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1" name="Freeform 211">
                    <a:extLst>
                      <a:ext uri="{FF2B5EF4-FFF2-40B4-BE49-F238E27FC236}">
                        <a16:creationId xmlns="" xmlns:a16="http://schemas.microsoft.com/office/drawing/2014/main" id="{808F357D-F42A-41F0-86C6-90859F6DA3E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389017" y="10375909"/>
                    <a:ext cx="487452" cy="291207"/>
                  </a:xfrm>
                  <a:custGeom>
                    <a:avLst/>
                    <a:gdLst>
                      <a:gd name="T0" fmla="*/ 0 w 154"/>
                      <a:gd name="T1" fmla="*/ 12 h 92"/>
                      <a:gd name="T2" fmla="*/ 6 w 154"/>
                      <a:gd name="T3" fmla="*/ 9 h 92"/>
                      <a:gd name="T4" fmla="*/ 15 w 154"/>
                      <a:gd name="T5" fmla="*/ 9 h 92"/>
                      <a:gd name="T6" fmla="*/ 21 w 154"/>
                      <a:gd name="T7" fmla="*/ 0 h 92"/>
                      <a:gd name="T8" fmla="*/ 33 w 154"/>
                      <a:gd name="T9" fmla="*/ 0 h 92"/>
                      <a:gd name="T10" fmla="*/ 45 w 154"/>
                      <a:gd name="T11" fmla="*/ 15 h 92"/>
                      <a:gd name="T12" fmla="*/ 53 w 154"/>
                      <a:gd name="T13" fmla="*/ 12 h 92"/>
                      <a:gd name="T14" fmla="*/ 71 w 154"/>
                      <a:gd name="T15" fmla="*/ 24 h 92"/>
                      <a:gd name="T16" fmla="*/ 89 w 154"/>
                      <a:gd name="T17" fmla="*/ 12 h 92"/>
                      <a:gd name="T18" fmla="*/ 112 w 154"/>
                      <a:gd name="T19" fmla="*/ 15 h 92"/>
                      <a:gd name="T20" fmla="*/ 130 w 154"/>
                      <a:gd name="T21" fmla="*/ 33 h 92"/>
                      <a:gd name="T22" fmla="*/ 145 w 154"/>
                      <a:gd name="T23" fmla="*/ 33 h 92"/>
                      <a:gd name="T24" fmla="*/ 154 w 154"/>
                      <a:gd name="T25" fmla="*/ 47 h 92"/>
                      <a:gd name="T26" fmla="*/ 142 w 154"/>
                      <a:gd name="T27" fmla="*/ 59 h 92"/>
                      <a:gd name="T28" fmla="*/ 142 w 154"/>
                      <a:gd name="T29" fmla="*/ 77 h 92"/>
                      <a:gd name="T30" fmla="*/ 136 w 154"/>
                      <a:gd name="T31" fmla="*/ 74 h 92"/>
                      <a:gd name="T32" fmla="*/ 133 w 154"/>
                      <a:gd name="T33" fmla="*/ 80 h 92"/>
                      <a:gd name="T34" fmla="*/ 121 w 154"/>
                      <a:gd name="T35" fmla="*/ 68 h 92"/>
                      <a:gd name="T36" fmla="*/ 112 w 154"/>
                      <a:gd name="T37" fmla="*/ 71 h 92"/>
                      <a:gd name="T38" fmla="*/ 112 w 154"/>
                      <a:gd name="T39" fmla="*/ 83 h 92"/>
                      <a:gd name="T40" fmla="*/ 106 w 154"/>
                      <a:gd name="T41" fmla="*/ 83 h 92"/>
                      <a:gd name="T42" fmla="*/ 89 w 154"/>
                      <a:gd name="T43" fmla="*/ 71 h 92"/>
                      <a:gd name="T44" fmla="*/ 77 w 154"/>
                      <a:gd name="T45" fmla="*/ 74 h 92"/>
                      <a:gd name="T46" fmla="*/ 74 w 154"/>
                      <a:gd name="T47" fmla="*/ 80 h 92"/>
                      <a:gd name="T48" fmla="*/ 59 w 154"/>
                      <a:gd name="T49" fmla="*/ 80 h 92"/>
                      <a:gd name="T50" fmla="*/ 48 w 154"/>
                      <a:gd name="T51" fmla="*/ 92 h 92"/>
                      <a:gd name="T52" fmla="*/ 45 w 154"/>
                      <a:gd name="T53" fmla="*/ 89 h 92"/>
                      <a:gd name="T54" fmla="*/ 30 w 154"/>
                      <a:gd name="T55" fmla="*/ 89 h 92"/>
                      <a:gd name="T56" fmla="*/ 15 w 154"/>
                      <a:gd name="T57" fmla="*/ 83 h 92"/>
                      <a:gd name="T58" fmla="*/ 15 w 154"/>
                      <a:gd name="T59" fmla="*/ 74 h 92"/>
                      <a:gd name="T60" fmla="*/ 3 w 154"/>
                      <a:gd name="T61" fmla="*/ 65 h 92"/>
                      <a:gd name="T62" fmla="*/ 0 w 154"/>
                      <a:gd name="T63" fmla="*/ 56 h 92"/>
                      <a:gd name="T64" fmla="*/ 9 w 154"/>
                      <a:gd name="T65" fmla="*/ 50 h 92"/>
                      <a:gd name="T66" fmla="*/ 9 w 154"/>
                      <a:gd name="T67" fmla="*/ 39 h 92"/>
                      <a:gd name="T68" fmla="*/ 6 w 154"/>
                      <a:gd name="T69" fmla="*/ 30 h 92"/>
                      <a:gd name="T70" fmla="*/ 6 w 154"/>
                      <a:gd name="T71" fmla="*/ 12 h 92"/>
                      <a:gd name="T72" fmla="*/ 0 w 154"/>
                      <a:gd name="T73" fmla="*/ 12 h 92"/>
                      <a:gd name="T74" fmla="*/ 0 w 154"/>
                      <a:gd name="T75" fmla="*/ 12 h 92"/>
                      <a:gd name="T76" fmla="*/ 0 w 154"/>
                      <a:gd name="T77" fmla="*/ 12 h 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154" h="92">
                        <a:moveTo>
                          <a:pt x="0" y="12"/>
                        </a:moveTo>
                        <a:lnTo>
                          <a:pt x="6" y="9"/>
                        </a:lnTo>
                        <a:lnTo>
                          <a:pt x="15" y="9"/>
                        </a:lnTo>
                        <a:lnTo>
                          <a:pt x="21" y="0"/>
                        </a:lnTo>
                        <a:lnTo>
                          <a:pt x="33" y="0"/>
                        </a:lnTo>
                        <a:lnTo>
                          <a:pt x="45" y="15"/>
                        </a:lnTo>
                        <a:lnTo>
                          <a:pt x="53" y="12"/>
                        </a:lnTo>
                        <a:lnTo>
                          <a:pt x="71" y="24"/>
                        </a:lnTo>
                        <a:lnTo>
                          <a:pt x="89" y="12"/>
                        </a:lnTo>
                        <a:lnTo>
                          <a:pt x="112" y="15"/>
                        </a:lnTo>
                        <a:lnTo>
                          <a:pt x="130" y="33"/>
                        </a:lnTo>
                        <a:lnTo>
                          <a:pt x="145" y="33"/>
                        </a:lnTo>
                        <a:lnTo>
                          <a:pt x="154" y="47"/>
                        </a:lnTo>
                        <a:lnTo>
                          <a:pt x="142" y="59"/>
                        </a:lnTo>
                        <a:lnTo>
                          <a:pt x="142" y="77"/>
                        </a:lnTo>
                        <a:lnTo>
                          <a:pt x="136" y="74"/>
                        </a:lnTo>
                        <a:lnTo>
                          <a:pt x="133" y="80"/>
                        </a:lnTo>
                        <a:lnTo>
                          <a:pt x="121" y="68"/>
                        </a:lnTo>
                        <a:lnTo>
                          <a:pt x="112" y="71"/>
                        </a:lnTo>
                        <a:lnTo>
                          <a:pt x="112" y="83"/>
                        </a:lnTo>
                        <a:lnTo>
                          <a:pt x="106" y="83"/>
                        </a:lnTo>
                        <a:lnTo>
                          <a:pt x="89" y="71"/>
                        </a:lnTo>
                        <a:lnTo>
                          <a:pt x="77" y="74"/>
                        </a:lnTo>
                        <a:lnTo>
                          <a:pt x="74" y="80"/>
                        </a:lnTo>
                        <a:lnTo>
                          <a:pt x="59" y="80"/>
                        </a:lnTo>
                        <a:lnTo>
                          <a:pt x="48" y="92"/>
                        </a:lnTo>
                        <a:lnTo>
                          <a:pt x="45" y="89"/>
                        </a:lnTo>
                        <a:lnTo>
                          <a:pt x="30" y="89"/>
                        </a:lnTo>
                        <a:lnTo>
                          <a:pt x="15" y="83"/>
                        </a:lnTo>
                        <a:lnTo>
                          <a:pt x="15" y="74"/>
                        </a:lnTo>
                        <a:lnTo>
                          <a:pt x="3" y="65"/>
                        </a:lnTo>
                        <a:lnTo>
                          <a:pt x="0" y="56"/>
                        </a:lnTo>
                        <a:lnTo>
                          <a:pt x="9" y="50"/>
                        </a:lnTo>
                        <a:lnTo>
                          <a:pt x="9" y="39"/>
                        </a:lnTo>
                        <a:lnTo>
                          <a:pt x="6" y="30"/>
                        </a:lnTo>
                        <a:lnTo>
                          <a:pt x="6" y="12"/>
                        </a:lnTo>
                        <a:lnTo>
                          <a:pt x="0" y="12"/>
                        </a:lnTo>
                        <a:lnTo>
                          <a:pt x="0" y="12"/>
                        </a:lnTo>
                        <a:lnTo>
                          <a:pt x="0" y="12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2" name="Freeform 212">
                    <a:extLst>
                      <a:ext uri="{FF2B5EF4-FFF2-40B4-BE49-F238E27FC236}">
                        <a16:creationId xmlns="" xmlns:a16="http://schemas.microsoft.com/office/drawing/2014/main" id="{D85ED58A-76FE-4ADC-A30E-7C2182498DD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2724532" y="10265124"/>
                    <a:ext cx="468462" cy="522273"/>
                  </a:xfrm>
                  <a:custGeom>
                    <a:avLst/>
                    <a:gdLst>
                      <a:gd name="T0" fmla="*/ 48 w 148"/>
                      <a:gd name="T1" fmla="*/ 9 h 165"/>
                      <a:gd name="T2" fmla="*/ 68 w 148"/>
                      <a:gd name="T3" fmla="*/ 15 h 165"/>
                      <a:gd name="T4" fmla="*/ 101 w 148"/>
                      <a:gd name="T5" fmla="*/ 23 h 165"/>
                      <a:gd name="T6" fmla="*/ 130 w 148"/>
                      <a:gd name="T7" fmla="*/ 32 h 165"/>
                      <a:gd name="T8" fmla="*/ 142 w 148"/>
                      <a:gd name="T9" fmla="*/ 50 h 165"/>
                      <a:gd name="T10" fmla="*/ 130 w 148"/>
                      <a:gd name="T11" fmla="*/ 74 h 165"/>
                      <a:gd name="T12" fmla="*/ 118 w 148"/>
                      <a:gd name="T13" fmla="*/ 85 h 165"/>
                      <a:gd name="T14" fmla="*/ 133 w 148"/>
                      <a:gd name="T15" fmla="*/ 94 h 165"/>
                      <a:gd name="T16" fmla="*/ 148 w 148"/>
                      <a:gd name="T17" fmla="*/ 115 h 165"/>
                      <a:gd name="T18" fmla="*/ 139 w 148"/>
                      <a:gd name="T19" fmla="*/ 138 h 165"/>
                      <a:gd name="T20" fmla="*/ 121 w 148"/>
                      <a:gd name="T21" fmla="*/ 150 h 165"/>
                      <a:gd name="T22" fmla="*/ 95 w 148"/>
                      <a:gd name="T23" fmla="*/ 150 h 165"/>
                      <a:gd name="T24" fmla="*/ 74 w 148"/>
                      <a:gd name="T25" fmla="*/ 153 h 165"/>
                      <a:gd name="T26" fmla="*/ 59 w 148"/>
                      <a:gd name="T27" fmla="*/ 159 h 165"/>
                      <a:gd name="T28" fmla="*/ 51 w 148"/>
                      <a:gd name="T29" fmla="*/ 150 h 165"/>
                      <a:gd name="T30" fmla="*/ 54 w 148"/>
                      <a:gd name="T31" fmla="*/ 118 h 165"/>
                      <a:gd name="T32" fmla="*/ 36 w 148"/>
                      <a:gd name="T33" fmla="*/ 112 h 165"/>
                      <a:gd name="T34" fmla="*/ 48 w 148"/>
                      <a:gd name="T35" fmla="*/ 82 h 165"/>
                      <a:gd name="T36" fmla="*/ 24 w 148"/>
                      <a:gd name="T37" fmla="*/ 68 h 165"/>
                      <a:gd name="T38" fmla="*/ 0 w 148"/>
                      <a:gd name="T39" fmla="*/ 50 h 165"/>
                      <a:gd name="T40" fmla="*/ 33 w 148"/>
                      <a:gd name="T41" fmla="*/ 26 h 165"/>
                      <a:gd name="T42" fmla="*/ 33 w 148"/>
                      <a:gd name="T43" fmla="*/ 9 h 165"/>
                      <a:gd name="T44" fmla="*/ 33 w 148"/>
                      <a:gd name="T45" fmla="*/ 9 h 165"/>
                      <a:gd name="T46" fmla="*/ 65 w 148"/>
                      <a:gd name="T47" fmla="*/ 68 h 165"/>
                      <a:gd name="T48" fmla="*/ 65 w 148"/>
                      <a:gd name="T49" fmla="*/ 82 h 165"/>
                      <a:gd name="T50" fmla="*/ 74 w 148"/>
                      <a:gd name="T51" fmla="*/ 91 h 165"/>
                      <a:gd name="T52" fmla="*/ 86 w 148"/>
                      <a:gd name="T53" fmla="*/ 91 h 165"/>
                      <a:gd name="T54" fmla="*/ 95 w 148"/>
                      <a:gd name="T55" fmla="*/ 79 h 165"/>
                      <a:gd name="T56" fmla="*/ 95 w 148"/>
                      <a:gd name="T57" fmla="*/ 65 h 165"/>
                      <a:gd name="T58" fmla="*/ 77 w 148"/>
                      <a:gd name="T59" fmla="*/ 56 h 165"/>
                      <a:gd name="T60" fmla="*/ 65 w 148"/>
                      <a:gd name="T61" fmla="*/ 68 h 165"/>
                      <a:gd name="T62" fmla="*/ 65 w 148"/>
                      <a:gd name="T63" fmla="*/ 68 h 16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8" h="165">
                        <a:moveTo>
                          <a:pt x="33" y="9"/>
                        </a:moveTo>
                        <a:lnTo>
                          <a:pt x="48" y="9"/>
                        </a:lnTo>
                        <a:lnTo>
                          <a:pt x="59" y="0"/>
                        </a:lnTo>
                        <a:lnTo>
                          <a:pt x="68" y="15"/>
                        </a:lnTo>
                        <a:lnTo>
                          <a:pt x="83" y="17"/>
                        </a:lnTo>
                        <a:lnTo>
                          <a:pt x="101" y="23"/>
                        </a:lnTo>
                        <a:lnTo>
                          <a:pt x="109" y="23"/>
                        </a:lnTo>
                        <a:lnTo>
                          <a:pt x="130" y="32"/>
                        </a:lnTo>
                        <a:lnTo>
                          <a:pt x="148" y="38"/>
                        </a:lnTo>
                        <a:lnTo>
                          <a:pt x="142" y="50"/>
                        </a:lnTo>
                        <a:lnTo>
                          <a:pt x="133" y="65"/>
                        </a:lnTo>
                        <a:lnTo>
                          <a:pt x="130" y="74"/>
                        </a:lnTo>
                        <a:lnTo>
                          <a:pt x="127" y="79"/>
                        </a:lnTo>
                        <a:lnTo>
                          <a:pt x="118" y="85"/>
                        </a:lnTo>
                        <a:lnTo>
                          <a:pt x="121" y="97"/>
                        </a:lnTo>
                        <a:lnTo>
                          <a:pt x="133" y="94"/>
                        </a:lnTo>
                        <a:lnTo>
                          <a:pt x="133" y="112"/>
                        </a:lnTo>
                        <a:lnTo>
                          <a:pt x="148" y="115"/>
                        </a:lnTo>
                        <a:lnTo>
                          <a:pt x="148" y="127"/>
                        </a:lnTo>
                        <a:lnTo>
                          <a:pt x="139" y="138"/>
                        </a:lnTo>
                        <a:lnTo>
                          <a:pt x="139" y="150"/>
                        </a:lnTo>
                        <a:lnTo>
                          <a:pt x="121" y="150"/>
                        </a:lnTo>
                        <a:lnTo>
                          <a:pt x="109" y="156"/>
                        </a:lnTo>
                        <a:lnTo>
                          <a:pt x="95" y="150"/>
                        </a:lnTo>
                        <a:lnTo>
                          <a:pt x="77" y="156"/>
                        </a:lnTo>
                        <a:lnTo>
                          <a:pt x="74" y="153"/>
                        </a:lnTo>
                        <a:lnTo>
                          <a:pt x="65" y="153"/>
                        </a:lnTo>
                        <a:lnTo>
                          <a:pt x="59" y="159"/>
                        </a:lnTo>
                        <a:lnTo>
                          <a:pt x="51" y="165"/>
                        </a:lnTo>
                        <a:lnTo>
                          <a:pt x="51" y="150"/>
                        </a:lnTo>
                        <a:lnTo>
                          <a:pt x="51" y="138"/>
                        </a:lnTo>
                        <a:lnTo>
                          <a:pt x="54" y="118"/>
                        </a:lnTo>
                        <a:lnTo>
                          <a:pt x="39" y="115"/>
                        </a:lnTo>
                        <a:lnTo>
                          <a:pt x="36" y="112"/>
                        </a:lnTo>
                        <a:lnTo>
                          <a:pt x="36" y="94"/>
                        </a:lnTo>
                        <a:lnTo>
                          <a:pt x="48" y="82"/>
                        </a:lnTo>
                        <a:lnTo>
                          <a:pt x="39" y="68"/>
                        </a:lnTo>
                        <a:lnTo>
                          <a:pt x="24" y="68"/>
                        </a:lnTo>
                        <a:lnTo>
                          <a:pt x="6" y="50"/>
                        </a:lnTo>
                        <a:lnTo>
                          <a:pt x="0" y="50"/>
                        </a:lnTo>
                        <a:lnTo>
                          <a:pt x="15" y="32"/>
                        </a:lnTo>
                        <a:lnTo>
                          <a:pt x="33" y="26"/>
                        </a:lnTo>
                        <a:lnTo>
                          <a:pt x="33" y="12"/>
                        </a:lnTo>
                        <a:lnTo>
                          <a:pt x="33" y="9"/>
                        </a:lnTo>
                        <a:lnTo>
                          <a:pt x="33" y="9"/>
                        </a:lnTo>
                        <a:lnTo>
                          <a:pt x="33" y="9"/>
                        </a:lnTo>
                        <a:lnTo>
                          <a:pt x="33" y="9"/>
                        </a:lnTo>
                        <a:close/>
                        <a:moveTo>
                          <a:pt x="65" y="68"/>
                        </a:moveTo>
                        <a:lnTo>
                          <a:pt x="68" y="76"/>
                        </a:lnTo>
                        <a:lnTo>
                          <a:pt x="65" y="82"/>
                        </a:lnTo>
                        <a:lnTo>
                          <a:pt x="62" y="91"/>
                        </a:lnTo>
                        <a:lnTo>
                          <a:pt x="74" y="91"/>
                        </a:lnTo>
                        <a:lnTo>
                          <a:pt x="80" y="85"/>
                        </a:lnTo>
                        <a:lnTo>
                          <a:pt x="86" y="91"/>
                        </a:lnTo>
                        <a:lnTo>
                          <a:pt x="95" y="91"/>
                        </a:lnTo>
                        <a:lnTo>
                          <a:pt x="95" y="79"/>
                        </a:lnTo>
                        <a:lnTo>
                          <a:pt x="104" y="74"/>
                        </a:lnTo>
                        <a:lnTo>
                          <a:pt x="95" y="65"/>
                        </a:lnTo>
                        <a:lnTo>
                          <a:pt x="92" y="53"/>
                        </a:lnTo>
                        <a:lnTo>
                          <a:pt x="77" y="56"/>
                        </a:lnTo>
                        <a:lnTo>
                          <a:pt x="77" y="68"/>
                        </a:lnTo>
                        <a:lnTo>
                          <a:pt x="65" y="68"/>
                        </a:lnTo>
                        <a:lnTo>
                          <a:pt x="65" y="68"/>
                        </a:lnTo>
                        <a:lnTo>
                          <a:pt x="65" y="68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3" name="Freeform 213">
                    <a:extLst>
                      <a:ext uri="{FF2B5EF4-FFF2-40B4-BE49-F238E27FC236}">
                        <a16:creationId xmlns="" xmlns:a16="http://schemas.microsoft.com/office/drawing/2014/main" id="{7FBEE3CF-64BC-4D65-BF1E-B4E6B2F992A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920781" y="10432889"/>
                    <a:ext cx="142441" cy="120281"/>
                  </a:xfrm>
                  <a:custGeom>
                    <a:avLst/>
                    <a:gdLst>
                      <a:gd name="T0" fmla="*/ 3 w 45"/>
                      <a:gd name="T1" fmla="*/ 15 h 38"/>
                      <a:gd name="T2" fmla="*/ 15 w 45"/>
                      <a:gd name="T3" fmla="*/ 15 h 38"/>
                      <a:gd name="T4" fmla="*/ 15 w 45"/>
                      <a:gd name="T5" fmla="*/ 3 h 38"/>
                      <a:gd name="T6" fmla="*/ 30 w 45"/>
                      <a:gd name="T7" fmla="*/ 0 h 38"/>
                      <a:gd name="T8" fmla="*/ 33 w 45"/>
                      <a:gd name="T9" fmla="*/ 12 h 38"/>
                      <a:gd name="T10" fmla="*/ 45 w 45"/>
                      <a:gd name="T11" fmla="*/ 18 h 38"/>
                      <a:gd name="T12" fmla="*/ 33 w 45"/>
                      <a:gd name="T13" fmla="*/ 26 h 38"/>
                      <a:gd name="T14" fmla="*/ 33 w 45"/>
                      <a:gd name="T15" fmla="*/ 38 h 38"/>
                      <a:gd name="T16" fmla="*/ 24 w 45"/>
                      <a:gd name="T17" fmla="*/ 38 h 38"/>
                      <a:gd name="T18" fmla="*/ 18 w 45"/>
                      <a:gd name="T19" fmla="*/ 32 h 38"/>
                      <a:gd name="T20" fmla="*/ 12 w 45"/>
                      <a:gd name="T21" fmla="*/ 38 h 38"/>
                      <a:gd name="T22" fmla="*/ 0 w 45"/>
                      <a:gd name="T23" fmla="*/ 38 h 38"/>
                      <a:gd name="T24" fmla="*/ 3 w 45"/>
                      <a:gd name="T25" fmla="*/ 29 h 38"/>
                      <a:gd name="T26" fmla="*/ 3 w 45"/>
                      <a:gd name="T27" fmla="*/ 23 h 38"/>
                      <a:gd name="T28" fmla="*/ 3 w 45"/>
                      <a:gd name="T29" fmla="*/ 15 h 38"/>
                      <a:gd name="T30" fmla="*/ 3 w 45"/>
                      <a:gd name="T31" fmla="*/ 15 h 38"/>
                      <a:gd name="T32" fmla="*/ 3 w 45"/>
                      <a:gd name="T33" fmla="*/ 15 h 3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</a:cxnLst>
                    <a:rect l="0" t="0" r="r" b="b"/>
                    <a:pathLst>
                      <a:path w="45" h="38">
                        <a:moveTo>
                          <a:pt x="3" y="15"/>
                        </a:moveTo>
                        <a:lnTo>
                          <a:pt x="15" y="15"/>
                        </a:lnTo>
                        <a:lnTo>
                          <a:pt x="15" y="3"/>
                        </a:lnTo>
                        <a:lnTo>
                          <a:pt x="30" y="0"/>
                        </a:lnTo>
                        <a:lnTo>
                          <a:pt x="33" y="12"/>
                        </a:lnTo>
                        <a:lnTo>
                          <a:pt x="45" y="18"/>
                        </a:lnTo>
                        <a:lnTo>
                          <a:pt x="33" y="26"/>
                        </a:lnTo>
                        <a:lnTo>
                          <a:pt x="33" y="38"/>
                        </a:lnTo>
                        <a:lnTo>
                          <a:pt x="24" y="38"/>
                        </a:lnTo>
                        <a:lnTo>
                          <a:pt x="18" y="32"/>
                        </a:lnTo>
                        <a:lnTo>
                          <a:pt x="12" y="38"/>
                        </a:lnTo>
                        <a:lnTo>
                          <a:pt x="0" y="38"/>
                        </a:lnTo>
                        <a:lnTo>
                          <a:pt x="3" y="29"/>
                        </a:lnTo>
                        <a:lnTo>
                          <a:pt x="3" y="23"/>
                        </a:lnTo>
                        <a:lnTo>
                          <a:pt x="3" y="15"/>
                        </a:lnTo>
                        <a:lnTo>
                          <a:pt x="3" y="15"/>
                        </a:lnTo>
                        <a:lnTo>
                          <a:pt x="3" y="15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4" name="Freeform 214">
                    <a:extLst>
                      <a:ext uri="{FF2B5EF4-FFF2-40B4-BE49-F238E27FC236}">
                        <a16:creationId xmlns="" xmlns:a16="http://schemas.microsoft.com/office/drawing/2014/main" id="{BB174404-414D-4BB4-A99F-7F76FE4238A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747370" y="11376135"/>
                    <a:ext cx="1193310" cy="876784"/>
                  </a:xfrm>
                  <a:custGeom>
                    <a:avLst/>
                    <a:gdLst>
                      <a:gd name="T0" fmla="*/ 120 w 128"/>
                      <a:gd name="T1" fmla="*/ 47 h 94"/>
                      <a:gd name="T2" fmla="*/ 105 w 128"/>
                      <a:gd name="T3" fmla="*/ 44 h 94"/>
                      <a:gd name="T4" fmla="*/ 100 w 128"/>
                      <a:gd name="T5" fmla="*/ 47 h 94"/>
                      <a:gd name="T6" fmla="*/ 88 w 128"/>
                      <a:gd name="T7" fmla="*/ 42 h 94"/>
                      <a:gd name="T8" fmla="*/ 83 w 128"/>
                      <a:gd name="T9" fmla="*/ 39 h 94"/>
                      <a:gd name="T10" fmla="*/ 80 w 128"/>
                      <a:gd name="T11" fmla="*/ 34 h 94"/>
                      <a:gd name="T12" fmla="*/ 73 w 128"/>
                      <a:gd name="T13" fmla="*/ 45 h 94"/>
                      <a:gd name="T14" fmla="*/ 71 w 128"/>
                      <a:gd name="T15" fmla="*/ 52 h 94"/>
                      <a:gd name="T16" fmla="*/ 76 w 128"/>
                      <a:gd name="T17" fmla="*/ 57 h 94"/>
                      <a:gd name="T18" fmla="*/ 82 w 128"/>
                      <a:gd name="T19" fmla="*/ 64 h 94"/>
                      <a:gd name="T20" fmla="*/ 77 w 128"/>
                      <a:gd name="T21" fmla="*/ 67 h 94"/>
                      <a:gd name="T22" fmla="*/ 68 w 128"/>
                      <a:gd name="T23" fmla="*/ 72 h 94"/>
                      <a:gd name="T24" fmla="*/ 66 w 128"/>
                      <a:gd name="T25" fmla="*/ 80 h 94"/>
                      <a:gd name="T26" fmla="*/ 61 w 128"/>
                      <a:gd name="T27" fmla="*/ 86 h 94"/>
                      <a:gd name="T28" fmla="*/ 58 w 128"/>
                      <a:gd name="T29" fmla="*/ 92 h 94"/>
                      <a:gd name="T30" fmla="*/ 50 w 128"/>
                      <a:gd name="T31" fmla="*/ 90 h 94"/>
                      <a:gd name="T32" fmla="*/ 33 w 128"/>
                      <a:gd name="T33" fmla="*/ 86 h 94"/>
                      <a:gd name="T34" fmla="*/ 24 w 128"/>
                      <a:gd name="T35" fmla="*/ 75 h 94"/>
                      <a:gd name="T36" fmla="*/ 20 w 128"/>
                      <a:gd name="T37" fmla="*/ 66 h 94"/>
                      <a:gd name="T38" fmla="*/ 8 w 128"/>
                      <a:gd name="T39" fmla="*/ 63 h 94"/>
                      <a:gd name="T40" fmla="*/ 0 w 128"/>
                      <a:gd name="T41" fmla="*/ 51 h 94"/>
                      <a:gd name="T42" fmla="*/ 5 w 128"/>
                      <a:gd name="T43" fmla="*/ 40 h 94"/>
                      <a:gd name="T44" fmla="*/ 7 w 128"/>
                      <a:gd name="T45" fmla="*/ 32 h 94"/>
                      <a:gd name="T46" fmla="*/ 15 w 128"/>
                      <a:gd name="T47" fmla="*/ 30 h 94"/>
                      <a:gd name="T48" fmla="*/ 21 w 128"/>
                      <a:gd name="T49" fmla="*/ 29 h 94"/>
                      <a:gd name="T50" fmla="*/ 25 w 128"/>
                      <a:gd name="T51" fmla="*/ 22 h 94"/>
                      <a:gd name="T52" fmla="*/ 31 w 128"/>
                      <a:gd name="T53" fmla="*/ 16 h 94"/>
                      <a:gd name="T54" fmla="*/ 41 w 128"/>
                      <a:gd name="T55" fmla="*/ 11 h 94"/>
                      <a:gd name="T56" fmla="*/ 48 w 128"/>
                      <a:gd name="T57" fmla="*/ 13 h 94"/>
                      <a:gd name="T58" fmla="*/ 60 w 128"/>
                      <a:gd name="T59" fmla="*/ 10 h 94"/>
                      <a:gd name="T60" fmla="*/ 72 w 128"/>
                      <a:gd name="T61" fmla="*/ 5 h 94"/>
                      <a:gd name="T62" fmla="*/ 76 w 128"/>
                      <a:gd name="T63" fmla="*/ 1 h 94"/>
                      <a:gd name="T64" fmla="*/ 91 w 128"/>
                      <a:gd name="T65" fmla="*/ 7 h 94"/>
                      <a:gd name="T66" fmla="*/ 103 w 128"/>
                      <a:gd name="T67" fmla="*/ 22 h 94"/>
                      <a:gd name="T68" fmla="*/ 109 w 128"/>
                      <a:gd name="T69" fmla="*/ 26 h 94"/>
                      <a:gd name="T70" fmla="*/ 118 w 128"/>
                      <a:gd name="T71" fmla="*/ 35 h 94"/>
                      <a:gd name="T72" fmla="*/ 128 w 128"/>
                      <a:gd name="T73" fmla="*/ 39 h 94"/>
                      <a:gd name="T74" fmla="*/ 128 w 128"/>
                      <a:gd name="T75" fmla="*/ 41 h 9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128" h="94">
                        <a:moveTo>
                          <a:pt x="128" y="41"/>
                        </a:moveTo>
                        <a:cubicBezTo>
                          <a:pt x="120" y="47"/>
                          <a:pt x="120" y="47"/>
                          <a:pt x="120" y="47"/>
                        </a:cubicBezTo>
                        <a:cubicBezTo>
                          <a:pt x="109" y="47"/>
                          <a:pt x="109" y="47"/>
                          <a:pt x="109" y="47"/>
                        </a:cubicBezTo>
                        <a:cubicBezTo>
                          <a:pt x="105" y="44"/>
                          <a:pt x="105" y="44"/>
                          <a:pt x="105" y="44"/>
                        </a:cubicBezTo>
                        <a:cubicBezTo>
                          <a:pt x="103" y="47"/>
                          <a:pt x="103" y="47"/>
                          <a:pt x="103" y="47"/>
                        </a:cubicBezTo>
                        <a:cubicBezTo>
                          <a:pt x="100" y="47"/>
                          <a:pt x="100" y="47"/>
                          <a:pt x="100" y="47"/>
                        </a:cubicBezTo>
                        <a:cubicBezTo>
                          <a:pt x="95" y="45"/>
                          <a:pt x="95" y="45"/>
                          <a:pt x="95" y="45"/>
                        </a:cubicBezTo>
                        <a:cubicBezTo>
                          <a:pt x="88" y="42"/>
                          <a:pt x="88" y="42"/>
                          <a:pt x="88" y="42"/>
                        </a:cubicBezTo>
                        <a:cubicBezTo>
                          <a:pt x="84" y="42"/>
                          <a:pt x="84" y="42"/>
                          <a:pt x="84" y="42"/>
                        </a:cubicBezTo>
                        <a:cubicBezTo>
                          <a:pt x="83" y="39"/>
                          <a:pt x="83" y="39"/>
                          <a:pt x="83" y="39"/>
                        </a:cubicBezTo>
                        <a:cubicBezTo>
                          <a:pt x="86" y="36"/>
                          <a:pt x="86" y="36"/>
                          <a:pt x="86" y="36"/>
                        </a:cubicBezTo>
                        <a:cubicBezTo>
                          <a:pt x="80" y="34"/>
                          <a:pt x="80" y="34"/>
                          <a:pt x="80" y="34"/>
                        </a:cubicBezTo>
                        <a:cubicBezTo>
                          <a:pt x="73" y="42"/>
                          <a:pt x="73" y="42"/>
                          <a:pt x="73" y="42"/>
                        </a:cubicBezTo>
                        <a:cubicBezTo>
                          <a:pt x="73" y="45"/>
                          <a:pt x="73" y="45"/>
                          <a:pt x="73" y="45"/>
                        </a:cubicBezTo>
                        <a:cubicBezTo>
                          <a:pt x="74" y="49"/>
                          <a:pt x="74" y="49"/>
                          <a:pt x="74" y="49"/>
                        </a:cubicBezTo>
                        <a:cubicBezTo>
                          <a:pt x="71" y="52"/>
                          <a:pt x="71" y="52"/>
                          <a:pt x="71" y="52"/>
                        </a:cubicBezTo>
                        <a:cubicBezTo>
                          <a:pt x="70" y="53"/>
                          <a:pt x="70" y="53"/>
                          <a:pt x="70" y="53"/>
                        </a:cubicBezTo>
                        <a:cubicBezTo>
                          <a:pt x="76" y="57"/>
                          <a:pt x="76" y="57"/>
                          <a:pt x="76" y="57"/>
                        </a:cubicBezTo>
                        <a:cubicBezTo>
                          <a:pt x="79" y="60"/>
                          <a:pt x="79" y="60"/>
                          <a:pt x="79" y="60"/>
                        </a:cubicBezTo>
                        <a:cubicBezTo>
                          <a:pt x="82" y="64"/>
                          <a:pt x="82" y="64"/>
                          <a:pt x="82" y="64"/>
                        </a:cubicBezTo>
                        <a:cubicBezTo>
                          <a:pt x="80" y="66"/>
                          <a:pt x="80" y="66"/>
                          <a:pt x="80" y="66"/>
                        </a:cubicBezTo>
                        <a:cubicBezTo>
                          <a:pt x="77" y="67"/>
                          <a:pt x="77" y="67"/>
                          <a:pt x="77" y="67"/>
                        </a:cubicBezTo>
                        <a:cubicBezTo>
                          <a:pt x="74" y="68"/>
                          <a:pt x="74" y="68"/>
                          <a:pt x="74" y="68"/>
                        </a:cubicBezTo>
                        <a:cubicBezTo>
                          <a:pt x="68" y="72"/>
                          <a:pt x="68" y="72"/>
                          <a:pt x="68" y="72"/>
                        </a:cubicBezTo>
                        <a:cubicBezTo>
                          <a:pt x="68" y="78"/>
                          <a:pt x="68" y="78"/>
                          <a:pt x="68" y="78"/>
                        </a:cubicBezTo>
                        <a:cubicBezTo>
                          <a:pt x="66" y="80"/>
                          <a:pt x="66" y="80"/>
                          <a:pt x="66" y="80"/>
                        </a:cubicBezTo>
                        <a:cubicBezTo>
                          <a:pt x="62" y="82"/>
                          <a:pt x="62" y="82"/>
                          <a:pt x="62" y="82"/>
                        </a:cubicBezTo>
                        <a:cubicBezTo>
                          <a:pt x="61" y="86"/>
                          <a:pt x="61" y="86"/>
                          <a:pt x="61" y="86"/>
                        </a:cubicBezTo>
                        <a:cubicBezTo>
                          <a:pt x="58" y="88"/>
                          <a:pt x="58" y="88"/>
                          <a:pt x="58" y="88"/>
                        </a:cubicBezTo>
                        <a:cubicBezTo>
                          <a:pt x="58" y="92"/>
                          <a:pt x="58" y="92"/>
                          <a:pt x="58" y="92"/>
                        </a:cubicBezTo>
                        <a:cubicBezTo>
                          <a:pt x="57" y="92"/>
                          <a:pt x="56" y="92"/>
                          <a:pt x="54" y="92"/>
                        </a:cubicBezTo>
                        <a:cubicBezTo>
                          <a:pt x="52" y="94"/>
                          <a:pt x="51" y="92"/>
                          <a:pt x="50" y="90"/>
                        </a:cubicBezTo>
                        <a:cubicBezTo>
                          <a:pt x="49" y="88"/>
                          <a:pt x="44" y="84"/>
                          <a:pt x="39" y="84"/>
                        </a:cubicBezTo>
                        <a:cubicBezTo>
                          <a:pt x="36" y="84"/>
                          <a:pt x="36" y="86"/>
                          <a:pt x="33" y="86"/>
                        </a:cubicBezTo>
                        <a:cubicBezTo>
                          <a:pt x="34" y="79"/>
                          <a:pt x="34" y="79"/>
                          <a:pt x="34" y="79"/>
                        </a:cubicBezTo>
                        <a:cubicBezTo>
                          <a:pt x="24" y="75"/>
                          <a:pt x="24" y="75"/>
                          <a:pt x="24" y="75"/>
                        </a:cubicBezTo>
                        <a:cubicBezTo>
                          <a:pt x="24" y="70"/>
                          <a:pt x="24" y="70"/>
                          <a:pt x="24" y="70"/>
                        </a:cubicBezTo>
                        <a:cubicBezTo>
                          <a:pt x="20" y="66"/>
                          <a:pt x="20" y="66"/>
                          <a:pt x="20" y="66"/>
                        </a:cubicBezTo>
                        <a:cubicBezTo>
                          <a:pt x="14" y="65"/>
                          <a:pt x="14" y="65"/>
                          <a:pt x="14" y="65"/>
                        </a:cubicBezTo>
                        <a:cubicBezTo>
                          <a:pt x="8" y="63"/>
                          <a:pt x="8" y="63"/>
                          <a:pt x="8" y="63"/>
                        </a:cubicBezTo>
                        <a:cubicBezTo>
                          <a:pt x="6" y="57"/>
                          <a:pt x="6" y="57"/>
                          <a:pt x="6" y="57"/>
                        </a:cubicBezTo>
                        <a:cubicBezTo>
                          <a:pt x="0" y="51"/>
                          <a:pt x="0" y="51"/>
                          <a:pt x="0" y="51"/>
                        </a:cubicBezTo>
                        <a:cubicBezTo>
                          <a:pt x="4" y="45"/>
                          <a:pt x="4" y="45"/>
                          <a:pt x="4" y="45"/>
                        </a:cubicBezTo>
                        <a:cubicBezTo>
                          <a:pt x="5" y="40"/>
                          <a:pt x="5" y="40"/>
                          <a:pt x="5" y="40"/>
                        </a:cubicBezTo>
                        <a:cubicBezTo>
                          <a:pt x="7" y="35"/>
                          <a:pt x="7" y="35"/>
                          <a:pt x="7" y="35"/>
                        </a:cubicBezTo>
                        <a:cubicBezTo>
                          <a:pt x="7" y="32"/>
                          <a:pt x="7" y="32"/>
                          <a:pt x="7" y="32"/>
                        </a:cubicBezTo>
                        <a:cubicBezTo>
                          <a:pt x="11" y="28"/>
                          <a:pt x="11" y="28"/>
                          <a:pt x="11" y="28"/>
                        </a:cubicBezTo>
                        <a:cubicBezTo>
                          <a:pt x="15" y="30"/>
                          <a:pt x="15" y="30"/>
                          <a:pt x="15" y="30"/>
                        </a:cubicBezTo>
                        <a:cubicBezTo>
                          <a:pt x="17" y="27"/>
                          <a:pt x="17" y="27"/>
                          <a:pt x="17" y="27"/>
                        </a:cubicBezTo>
                        <a:cubicBezTo>
                          <a:pt x="21" y="29"/>
                          <a:pt x="21" y="29"/>
                          <a:pt x="21" y="29"/>
                        </a:cubicBezTo>
                        <a:cubicBezTo>
                          <a:pt x="27" y="26"/>
                          <a:pt x="27" y="26"/>
                          <a:pt x="27" y="26"/>
                        </a:cubicBezTo>
                        <a:cubicBezTo>
                          <a:pt x="25" y="22"/>
                          <a:pt x="25" y="22"/>
                          <a:pt x="25" y="22"/>
                        </a:cubicBezTo>
                        <a:cubicBezTo>
                          <a:pt x="27" y="15"/>
                          <a:pt x="27" y="15"/>
                          <a:pt x="27" y="15"/>
                        </a:cubicBezTo>
                        <a:cubicBezTo>
                          <a:pt x="31" y="16"/>
                          <a:pt x="31" y="16"/>
                          <a:pt x="31" y="16"/>
                        </a:cubicBezTo>
                        <a:cubicBezTo>
                          <a:pt x="40" y="16"/>
                          <a:pt x="40" y="16"/>
                          <a:pt x="40" y="16"/>
                        </a:cubicBezTo>
                        <a:cubicBezTo>
                          <a:pt x="41" y="11"/>
                          <a:pt x="41" y="11"/>
                          <a:pt x="41" y="11"/>
                        </a:cubicBezTo>
                        <a:cubicBezTo>
                          <a:pt x="43" y="11"/>
                          <a:pt x="43" y="11"/>
                          <a:pt x="43" y="11"/>
                        </a:cubicBezTo>
                        <a:cubicBezTo>
                          <a:pt x="48" y="13"/>
                          <a:pt x="48" y="13"/>
                          <a:pt x="48" y="13"/>
                        </a:cubicBezTo>
                        <a:cubicBezTo>
                          <a:pt x="52" y="10"/>
                          <a:pt x="52" y="10"/>
                          <a:pt x="52" y="10"/>
                        </a:cubicBezTo>
                        <a:cubicBezTo>
                          <a:pt x="60" y="10"/>
                          <a:pt x="60" y="10"/>
                          <a:pt x="60" y="10"/>
                        </a:cubicBezTo>
                        <a:cubicBezTo>
                          <a:pt x="65" y="7"/>
                          <a:pt x="65" y="7"/>
                          <a:pt x="65" y="7"/>
                        </a:cubicBezTo>
                        <a:cubicBezTo>
                          <a:pt x="72" y="5"/>
                          <a:pt x="72" y="5"/>
                          <a:pt x="72" y="5"/>
                        </a:cubicBezTo>
                        <a:cubicBezTo>
                          <a:pt x="72" y="0"/>
                          <a:pt x="72" y="0"/>
                          <a:pt x="72" y="0"/>
                        </a:cubicBezTo>
                        <a:cubicBezTo>
                          <a:pt x="76" y="1"/>
                          <a:pt x="76" y="1"/>
                          <a:pt x="76" y="1"/>
                        </a:cubicBezTo>
                        <a:cubicBezTo>
                          <a:pt x="83" y="6"/>
                          <a:pt x="83" y="6"/>
                          <a:pt x="83" y="6"/>
                        </a:cubicBezTo>
                        <a:cubicBezTo>
                          <a:pt x="91" y="7"/>
                          <a:pt x="91" y="7"/>
                          <a:pt x="91" y="7"/>
                        </a:cubicBezTo>
                        <a:cubicBezTo>
                          <a:pt x="100" y="15"/>
                          <a:pt x="100" y="15"/>
                          <a:pt x="100" y="15"/>
                        </a:cubicBezTo>
                        <a:cubicBezTo>
                          <a:pt x="103" y="22"/>
                          <a:pt x="103" y="22"/>
                          <a:pt x="103" y="22"/>
                        </a:cubicBezTo>
                        <a:cubicBezTo>
                          <a:pt x="103" y="26"/>
                          <a:pt x="103" y="26"/>
                          <a:pt x="103" y="26"/>
                        </a:cubicBezTo>
                        <a:cubicBezTo>
                          <a:pt x="109" y="26"/>
                          <a:pt x="109" y="26"/>
                          <a:pt x="109" y="26"/>
                        </a:cubicBezTo>
                        <a:cubicBezTo>
                          <a:pt x="109" y="31"/>
                          <a:pt x="109" y="31"/>
                          <a:pt x="109" y="31"/>
                        </a:cubicBezTo>
                        <a:cubicBezTo>
                          <a:pt x="118" y="35"/>
                          <a:pt x="118" y="35"/>
                          <a:pt x="118" y="35"/>
                        </a:cubicBezTo>
                        <a:cubicBezTo>
                          <a:pt x="123" y="36"/>
                          <a:pt x="123" y="36"/>
                          <a:pt x="123" y="36"/>
                        </a:cubicBezTo>
                        <a:cubicBezTo>
                          <a:pt x="128" y="39"/>
                          <a:pt x="128" y="39"/>
                          <a:pt x="128" y="39"/>
                        </a:cubicBezTo>
                        <a:cubicBezTo>
                          <a:pt x="128" y="41"/>
                          <a:pt x="128" y="41"/>
                          <a:pt x="128" y="41"/>
                        </a:cubicBezTo>
                        <a:cubicBezTo>
                          <a:pt x="128" y="41"/>
                          <a:pt x="128" y="41"/>
                          <a:pt x="128" y="4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5" name="Freeform 215">
                    <a:extLst>
                      <a:ext uri="{FF2B5EF4-FFF2-40B4-BE49-F238E27FC236}">
                        <a16:creationId xmlns="" xmlns:a16="http://schemas.microsoft.com/office/drawing/2014/main" id="{9C41E46F-DA82-4B20-AE22-566D4201791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301069" y="11749635"/>
                    <a:ext cx="762832" cy="484288"/>
                  </a:xfrm>
                  <a:custGeom>
                    <a:avLst/>
                    <a:gdLst>
                      <a:gd name="T0" fmla="*/ 81 w 82"/>
                      <a:gd name="T1" fmla="*/ 46 h 52"/>
                      <a:gd name="T2" fmla="*/ 81 w 82"/>
                      <a:gd name="T3" fmla="*/ 46 h 52"/>
                      <a:gd name="T4" fmla="*/ 76 w 82"/>
                      <a:gd name="T5" fmla="*/ 49 h 52"/>
                      <a:gd name="T6" fmla="*/ 66 w 82"/>
                      <a:gd name="T7" fmla="*/ 50 h 52"/>
                      <a:gd name="T8" fmla="*/ 56 w 82"/>
                      <a:gd name="T9" fmla="*/ 49 h 52"/>
                      <a:gd name="T10" fmla="*/ 45 w 82"/>
                      <a:gd name="T11" fmla="*/ 46 h 52"/>
                      <a:gd name="T12" fmla="*/ 36 w 82"/>
                      <a:gd name="T13" fmla="*/ 49 h 52"/>
                      <a:gd name="T14" fmla="*/ 27 w 82"/>
                      <a:gd name="T15" fmla="*/ 47 h 52"/>
                      <a:gd name="T16" fmla="*/ 15 w 82"/>
                      <a:gd name="T17" fmla="*/ 46 h 52"/>
                      <a:gd name="T18" fmla="*/ 11 w 82"/>
                      <a:gd name="T19" fmla="*/ 45 h 52"/>
                      <a:gd name="T20" fmla="*/ 14 w 82"/>
                      <a:gd name="T21" fmla="*/ 40 h 52"/>
                      <a:gd name="T22" fmla="*/ 11 w 82"/>
                      <a:gd name="T23" fmla="*/ 36 h 52"/>
                      <a:gd name="T24" fmla="*/ 5 w 82"/>
                      <a:gd name="T25" fmla="*/ 34 h 52"/>
                      <a:gd name="T26" fmla="*/ 1 w 82"/>
                      <a:gd name="T27" fmla="*/ 33 h 52"/>
                      <a:gd name="T28" fmla="*/ 0 w 82"/>
                      <a:gd name="T29" fmla="*/ 28 h 52"/>
                      <a:gd name="T30" fmla="*/ 3 w 82"/>
                      <a:gd name="T31" fmla="*/ 28 h 52"/>
                      <a:gd name="T32" fmla="*/ 6 w 82"/>
                      <a:gd name="T33" fmla="*/ 25 h 52"/>
                      <a:gd name="T34" fmla="*/ 5 w 82"/>
                      <a:gd name="T35" fmla="*/ 22 h 52"/>
                      <a:gd name="T36" fmla="*/ 7 w 82"/>
                      <a:gd name="T37" fmla="*/ 19 h 52"/>
                      <a:gd name="T38" fmla="*/ 13 w 82"/>
                      <a:gd name="T39" fmla="*/ 19 h 52"/>
                      <a:gd name="T40" fmla="*/ 15 w 82"/>
                      <a:gd name="T41" fmla="*/ 15 h 52"/>
                      <a:gd name="T42" fmla="*/ 14 w 82"/>
                      <a:gd name="T43" fmla="*/ 5 h 52"/>
                      <a:gd name="T44" fmla="*/ 12 w 82"/>
                      <a:gd name="T45" fmla="*/ 3 h 52"/>
                      <a:gd name="T46" fmla="*/ 19 w 82"/>
                      <a:gd name="T47" fmla="*/ 0 h 52"/>
                      <a:gd name="T48" fmla="*/ 27 w 82"/>
                      <a:gd name="T49" fmla="*/ 3 h 52"/>
                      <a:gd name="T50" fmla="*/ 34 w 82"/>
                      <a:gd name="T51" fmla="*/ 3 h 52"/>
                      <a:gd name="T52" fmla="*/ 37 w 82"/>
                      <a:gd name="T53" fmla="*/ 7 h 52"/>
                      <a:gd name="T54" fmla="*/ 46 w 82"/>
                      <a:gd name="T55" fmla="*/ 3 h 52"/>
                      <a:gd name="T56" fmla="*/ 52 w 82"/>
                      <a:gd name="T57" fmla="*/ 5 h 52"/>
                      <a:gd name="T58" fmla="*/ 48 w 82"/>
                      <a:gd name="T59" fmla="*/ 11 h 52"/>
                      <a:gd name="T60" fmla="*/ 54 w 82"/>
                      <a:gd name="T61" fmla="*/ 17 h 52"/>
                      <a:gd name="T62" fmla="*/ 56 w 82"/>
                      <a:gd name="T63" fmla="*/ 23 h 52"/>
                      <a:gd name="T64" fmla="*/ 62 w 82"/>
                      <a:gd name="T65" fmla="*/ 25 h 52"/>
                      <a:gd name="T66" fmla="*/ 68 w 82"/>
                      <a:gd name="T67" fmla="*/ 26 h 52"/>
                      <a:gd name="T68" fmla="*/ 72 w 82"/>
                      <a:gd name="T69" fmla="*/ 30 h 52"/>
                      <a:gd name="T70" fmla="*/ 72 w 82"/>
                      <a:gd name="T71" fmla="*/ 36 h 52"/>
                      <a:gd name="T72" fmla="*/ 82 w 82"/>
                      <a:gd name="T73" fmla="*/ 39 h 52"/>
                      <a:gd name="T74" fmla="*/ 81 w 82"/>
                      <a:gd name="T75" fmla="*/ 46 h 52"/>
                      <a:gd name="T76" fmla="*/ 81 w 82"/>
                      <a:gd name="T77" fmla="*/ 46 h 5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82" h="52">
                        <a:moveTo>
                          <a:pt x="81" y="46"/>
                        </a:moveTo>
                        <a:cubicBezTo>
                          <a:pt x="81" y="46"/>
                          <a:pt x="81" y="46"/>
                          <a:pt x="81" y="46"/>
                        </a:cubicBezTo>
                        <a:cubicBezTo>
                          <a:pt x="78" y="46"/>
                          <a:pt x="78" y="49"/>
                          <a:pt x="76" y="49"/>
                        </a:cubicBezTo>
                        <a:cubicBezTo>
                          <a:pt x="75" y="50"/>
                          <a:pt x="68" y="50"/>
                          <a:pt x="66" y="50"/>
                        </a:cubicBezTo>
                        <a:cubicBezTo>
                          <a:pt x="65" y="49"/>
                          <a:pt x="59" y="49"/>
                          <a:pt x="56" y="49"/>
                        </a:cubicBezTo>
                        <a:cubicBezTo>
                          <a:pt x="52" y="49"/>
                          <a:pt x="49" y="49"/>
                          <a:pt x="45" y="46"/>
                        </a:cubicBezTo>
                        <a:cubicBezTo>
                          <a:pt x="42" y="44"/>
                          <a:pt x="39" y="46"/>
                          <a:pt x="36" y="49"/>
                        </a:cubicBezTo>
                        <a:cubicBezTo>
                          <a:pt x="33" y="52"/>
                          <a:pt x="30" y="47"/>
                          <a:pt x="27" y="47"/>
                        </a:cubicBezTo>
                        <a:cubicBezTo>
                          <a:pt x="24" y="46"/>
                          <a:pt x="19" y="46"/>
                          <a:pt x="15" y="46"/>
                        </a:cubicBezTo>
                        <a:cubicBezTo>
                          <a:pt x="14" y="45"/>
                          <a:pt x="12" y="45"/>
                          <a:pt x="11" y="45"/>
                        </a:cubicBezTo>
                        <a:cubicBezTo>
                          <a:pt x="14" y="40"/>
                          <a:pt x="14" y="40"/>
                          <a:pt x="14" y="40"/>
                        </a:cubicBezTo>
                        <a:cubicBezTo>
                          <a:pt x="11" y="36"/>
                          <a:pt x="11" y="36"/>
                          <a:pt x="11" y="36"/>
                        </a:cubicBezTo>
                        <a:cubicBezTo>
                          <a:pt x="5" y="34"/>
                          <a:pt x="5" y="34"/>
                          <a:pt x="5" y="34"/>
                        </a:cubicBezTo>
                        <a:cubicBezTo>
                          <a:pt x="1" y="33"/>
                          <a:pt x="1" y="33"/>
                          <a:pt x="1" y="33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6" y="25"/>
                          <a:pt x="6" y="25"/>
                          <a:pt x="6" y="25"/>
                        </a:cubicBezTo>
                        <a:cubicBezTo>
                          <a:pt x="5" y="22"/>
                          <a:pt x="5" y="22"/>
                          <a:pt x="5" y="22"/>
                        </a:cubicBezTo>
                        <a:cubicBezTo>
                          <a:pt x="7" y="19"/>
                          <a:pt x="7" y="19"/>
                          <a:pt x="7" y="19"/>
                        </a:cubicBezTo>
                        <a:cubicBezTo>
                          <a:pt x="13" y="19"/>
                          <a:pt x="13" y="19"/>
                          <a:pt x="13" y="19"/>
                        </a:cubicBezTo>
                        <a:cubicBezTo>
                          <a:pt x="15" y="15"/>
                          <a:pt x="15" y="15"/>
                          <a:pt x="15" y="15"/>
                        </a:cubicBezTo>
                        <a:cubicBezTo>
                          <a:pt x="14" y="5"/>
                          <a:pt x="14" y="5"/>
                          <a:pt x="14" y="5"/>
                        </a:cubicBezTo>
                        <a:cubicBezTo>
                          <a:pt x="12" y="3"/>
                          <a:pt x="12" y="3"/>
                          <a:pt x="12" y="3"/>
                        </a:cubicBezTo>
                        <a:cubicBezTo>
                          <a:pt x="19" y="0"/>
                          <a:pt x="19" y="0"/>
                          <a:pt x="19" y="0"/>
                        </a:cubicBezTo>
                        <a:cubicBezTo>
                          <a:pt x="27" y="3"/>
                          <a:pt x="27" y="3"/>
                          <a:pt x="27" y="3"/>
                        </a:cubicBezTo>
                        <a:cubicBezTo>
                          <a:pt x="34" y="3"/>
                          <a:pt x="34" y="3"/>
                          <a:pt x="34" y="3"/>
                        </a:cubicBezTo>
                        <a:cubicBezTo>
                          <a:pt x="37" y="7"/>
                          <a:pt x="37" y="7"/>
                          <a:pt x="37" y="7"/>
                        </a:cubicBezTo>
                        <a:cubicBezTo>
                          <a:pt x="46" y="3"/>
                          <a:pt x="46" y="3"/>
                          <a:pt x="46" y="3"/>
                        </a:cubicBezTo>
                        <a:cubicBezTo>
                          <a:pt x="52" y="5"/>
                          <a:pt x="52" y="5"/>
                          <a:pt x="52" y="5"/>
                        </a:cubicBezTo>
                        <a:cubicBezTo>
                          <a:pt x="48" y="11"/>
                          <a:pt x="48" y="11"/>
                          <a:pt x="48" y="11"/>
                        </a:cubicBezTo>
                        <a:cubicBezTo>
                          <a:pt x="54" y="17"/>
                          <a:pt x="54" y="17"/>
                          <a:pt x="54" y="17"/>
                        </a:cubicBezTo>
                        <a:cubicBezTo>
                          <a:pt x="56" y="23"/>
                          <a:pt x="56" y="23"/>
                          <a:pt x="56" y="23"/>
                        </a:cubicBezTo>
                        <a:cubicBezTo>
                          <a:pt x="62" y="25"/>
                          <a:pt x="62" y="25"/>
                          <a:pt x="62" y="25"/>
                        </a:cubicBezTo>
                        <a:cubicBezTo>
                          <a:pt x="68" y="26"/>
                          <a:pt x="68" y="26"/>
                          <a:pt x="68" y="26"/>
                        </a:cubicBezTo>
                        <a:cubicBezTo>
                          <a:pt x="72" y="30"/>
                          <a:pt x="72" y="30"/>
                          <a:pt x="72" y="30"/>
                        </a:cubicBezTo>
                        <a:cubicBezTo>
                          <a:pt x="72" y="36"/>
                          <a:pt x="72" y="36"/>
                          <a:pt x="72" y="36"/>
                        </a:cubicBezTo>
                        <a:cubicBezTo>
                          <a:pt x="82" y="39"/>
                          <a:pt x="82" y="39"/>
                          <a:pt x="82" y="39"/>
                        </a:cubicBezTo>
                        <a:cubicBezTo>
                          <a:pt x="81" y="46"/>
                          <a:pt x="81" y="46"/>
                          <a:pt x="81" y="46"/>
                        </a:cubicBezTo>
                        <a:cubicBezTo>
                          <a:pt x="81" y="46"/>
                          <a:pt x="81" y="46"/>
                          <a:pt x="81" y="4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6" name="Freeform 216">
                    <a:extLst>
                      <a:ext uri="{FF2B5EF4-FFF2-40B4-BE49-F238E27FC236}">
                        <a16:creationId xmlns="" xmlns:a16="http://schemas.microsoft.com/office/drawing/2014/main" id="{8CBD79CF-4BA5-4DB0-B059-EF716ADF47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702831" y="11645201"/>
                    <a:ext cx="737510" cy="765997"/>
                  </a:xfrm>
                  <a:custGeom>
                    <a:avLst/>
                    <a:gdLst>
                      <a:gd name="T0" fmla="*/ 67 w 79"/>
                      <a:gd name="T1" fmla="*/ 56 h 82"/>
                      <a:gd name="T2" fmla="*/ 48 w 79"/>
                      <a:gd name="T3" fmla="*/ 51 h 82"/>
                      <a:gd name="T4" fmla="*/ 44 w 79"/>
                      <a:gd name="T5" fmla="*/ 60 h 82"/>
                      <a:gd name="T6" fmla="*/ 50 w 79"/>
                      <a:gd name="T7" fmla="*/ 69 h 82"/>
                      <a:gd name="T8" fmla="*/ 41 w 79"/>
                      <a:gd name="T9" fmla="*/ 69 h 82"/>
                      <a:gd name="T10" fmla="*/ 32 w 79"/>
                      <a:gd name="T11" fmla="*/ 80 h 82"/>
                      <a:gd name="T12" fmla="*/ 16 w 79"/>
                      <a:gd name="T13" fmla="*/ 81 h 82"/>
                      <a:gd name="T14" fmla="*/ 16 w 79"/>
                      <a:gd name="T15" fmla="*/ 79 h 82"/>
                      <a:gd name="T16" fmla="*/ 17 w 79"/>
                      <a:gd name="T17" fmla="*/ 72 h 82"/>
                      <a:gd name="T18" fmla="*/ 7 w 79"/>
                      <a:gd name="T19" fmla="*/ 72 h 82"/>
                      <a:gd name="T20" fmla="*/ 3 w 79"/>
                      <a:gd name="T21" fmla="*/ 67 h 82"/>
                      <a:gd name="T22" fmla="*/ 9 w 79"/>
                      <a:gd name="T23" fmla="*/ 58 h 82"/>
                      <a:gd name="T24" fmla="*/ 11 w 79"/>
                      <a:gd name="T25" fmla="*/ 55 h 82"/>
                      <a:gd name="T26" fmla="*/ 16 w 79"/>
                      <a:gd name="T27" fmla="*/ 46 h 82"/>
                      <a:gd name="T28" fmla="*/ 23 w 79"/>
                      <a:gd name="T29" fmla="*/ 39 h 82"/>
                      <a:gd name="T30" fmla="*/ 29 w 79"/>
                      <a:gd name="T31" fmla="*/ 41 h 82"/>
                      <a:gd name="T32" fmla="*/ 34 w 79"/>
                      <a:gd name="T33" fmla="*/ 38 h 82"/>
                      <a:gd name="T34" fmla="*/ 30 w 79"/>
                      <a:gd name="T35" fmla="*/ 31 h 82"/>
                      <a:gd name="T36" fmla="*/ 23 w 79"/>
                      <a:gd name="T37" fmla="*/ 32 h 82"/>
                      <a:gd name="T38" fmla="*/ 15 w 79"/>
                      <a:gd name="T39" fmla="*/ 31 h 82"/>
                      <a:gd name="T40" fmla="*/ 12 w 79"/>
                      <a:gd name="T41" fmla="*/ 21 h 82"/>
                      <a:gd name="T42" fmla="*/ 12 w 79"/>
                      <a:gd name="T43" fmla="*/ 12 h 82"/>
                      <a:gd name="T44" fmla="*/ 21 w 79"/>
                      <a:gd name="T45" fmla="*/ 13 h 82"/>
                      <a:gd name="T46" fmla="*/ 26 w 79"/>
                      <a:gd name="T47" fmla="*/ 20 h 82"/>
                      <a:gd name="T48" fmla="*/ 33 w 79"/>
                      <a:gd name="T49" fmla="*/ 18 h 82"/>
                      <a:gd name="T50" fmla="*/ 41 w 79"/>
                      <a:gd name="T51" fmla="*/ 12 h 82"/>
                      <a:gd name="T52" fmla="*/ 44 w 79"/>
                      <a:gd name="T53" fmla="*/ 1 h 82"/>
                      <a:gd name="T54" fmla="*/ 51 w 79"/>
                      <a:gd name="T55" fmla="*/ 4 h 82"/>
                      <a:gd name="T56" fmla="*/ 66 w 79"/>
                      <a:gd name="T57" fmla="*/ 12 h 82"/>
                      <a:gd name="T58" fmla="*/ 78 w 79"/>
                      <a:gd name="T59" fmla="*/ 16 h 82"/>
                      <a:gd name="T60" fmla="*/ 77 w 79"/>
                      <a:gd name="T61" fmla="*/ 30 h 82"/>
                      <a:gd name="T62" fmla="*/ 69 w 79"/>
                      <a:gd name="T63" fmla="*/ 33 h 82"/>
                      <a:gd name="T64" fmla="*/ 67 w 79"/>
                      <a:gd name="T65" fmla="*/ 39 h 82"/>
                      <a:gd name="T66" fmla="*/ 65 w 79"/>
                      <a:gd name="T67" fmla="*/ 44 h 82"/>
                      <a:gd name="T68" fmla="*/ 75 w 79"/>
                      <a:gd name="T69" fmla="*/ 47 h 82"/>
                      <a:gd name="T70" fmla="*/ 75 w 79"/>
                      <a:gd name="T71" fmla="*/ 56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79" h="82">
                        <a:moveTo>
                          <a:pt x="75" y="56"/>
                        </a:moveTo>
                        <a:cubicBezTo>
                          <a:pt x="72" y="56"/>
                          <a:pt x="69" y="56"/>
                          <a:pt x="67" y="56"/>
                        </a:cubicBezTo>
                        <a:cubicBezTo>
                          <a:pt x="64" y="56"/>
                          <a:pt x="63" y="56"/>
                          <a:pt x="60" y="54"/>
                        </a:cubicBezTo>
                        <a:cubicBezTo>
                          <a:pt x="57" y="52"/>
                          <a:pt x="49" y="50"/>
                          <a:pt x="48" y="51"/>
                        </a:cubicBezTo>
                        <a:cubicBezTo>
                          <a:pt x="47" y="52"/>
                          <a:pt x="47" y="53"/>
                          <a:pt x="44" y="55"/>
                        </a:cubicBezTo>
                        <a:cubicBezTo>
                          <a:pt x="42" y="58"/>
                          <a:pt x="44" y="58"/>
                          <a:pt x="44" y="60"/>
                        </a:cubicBezTo>
                        <a:cubicBezTo>
                          <a:pt x="45" y="61"/>
                          <a:pt x="44" y="61"/>
                          <a:pt x="42" y="63"/>
                        </a:cubicBezTo>
                        <a:cubicBezTo>
                          <a:pt x="41" y="64"/>
                          <a:pt x="44" y="66"/>
                          <a:pt x="50" y="69"/>
                        </a:cubicBezTo>
                        <a:cubicBezTo>
                          <a:pt x="55" y="73"/>
                          <a:pt x="51" y="73"/>
                          <a:pt x="49" y="74"/>
                        </a:cubicBezTo>
                        <a:cubicBezTo>
                          <a:pt x="47" y="75"/>
                          <a:pt x="43" y="71"/>
                          <a:pt x="41" y="69"/>
                        </a:cubicBezTo>
                        <a:cubicBezTo>
                          <a:pt x="38" y="67"/>
                          <a:pt x="35" y="70"/>
                          <a:pt x="32" y="71"/>
                        </a:cubicBezTo>
                        <a:cubicBezTo>
                          <a:pt x="29" y="73"/>
                          <a:pt x="31" y="78"/>
                          <a:pt x="32" y="80"/>
                        </a:cubicBezTo>
                        <a:cubicBezTo>
                          <a:pt x="32" y="82"/>
                          <a:pt x="31" y="81"/>
                          <a:pt x="26" y="81"/>
                        </a:cubicBezTo>
                        <a:cubicBezTo>
                          <a:pt x="23" y="81"/>
                          <a:pt x="19" y="80"/>
                          <a:pt x="16" y="81"/>
                        </a:cubicBezTo>
                        <a:cubicBezTo>
                          <a:pt x="14" y="80"/>
                          <a:pt x="14" y="80"/>
                          <a:pt x="14" y="80"/>
                        </a:cubicBezTo>
                        <a:cubicBezTo>
                          <a:pt x="16" y="79"/>
                          <a:pt x="16" y="79"/>
                          <a:pt x="16" y="79"/>
                        </a:cubicBezTo>
                        <a:cubicBezTo>
                          <a:pt x="19" y="75"/>
                          <a:pt x="19" y="75"/>
                          <a:pt x="19" y="75"/>
                        </a:cubicBezTo>
                        <a:cubicBezTo>
                          <a:pt x="17" y="72"/>
                          <a:pt x="17" y="72"/>
                          <a:pt x="17" y="72"/>
                        </a:cubicBezTo>
                        <a:cubicBezTo>
                          <a:pt x="12" y="70"/>
                          <a:pt x="12" y="70"/>
                          <a:pt x="12" y="70"/>
                        </a:cubicBezTo>
                        <a:cubicBezTo>
                          <a:pt x="7" y="72"/>
                          <a:pt x="7" y="72"/>
                          <a:pt x="7" y="72"/>
                        </a:cubicBezTo>
                        <a:cubicBezTo>
                          <a:pt x="0" y="70"/>
                          <a:pt x="0" y="70"/>
                          <a:pt x="0" y="70"/>
                        </a:cubicBezTo>
                        <a:cubicBezTo>
                          <a:pt x="0" y="70"/>
                          <a:pt x="3" y="68"/>
                          <a:pt x="3" y="67"/>
                        </a:cubicBezTo>
                        <a:cubicBezTo>
                          <a:pt x="4" y="67"/>
                          <a:pt x="7" y="63"/>
                          <a:pt x="7" y="63"/>
                        </a:cubicBezTo>
                        <a:cubicBezTo>
                          <a:pt x="9" y="58"/>
                          <a:pt x="9" y="58"/>
                          <a:pt x="9" y="58"/>
                        </a:cubicBezTo>
                        <a:cubicBezTo>
                          <a:pt x="11" y="58"/>
                          <a:pt x="11" y="58"/>
                          <a:pt x="11" y="58"/>
                        </a:cubicBezTo>
                        <a:cubicBezTo>
                          <a:pt x="11" y="55"/>
                          <a:pt x="11" y="55"/>
                          <a:pt x="11" y="55"/>
                        </a:cubicBezTo>
                        <a:cubicBezTo>
                          <a:pt x="15" y="51"/>
                          <a:pt x="15" y="51"/>
                          <a:pt x="15" y="51"/>
                        </a:cubicBezTo>
                        <a:cubicBezTo>
                          <a:pt x="16" y="46"/>
                          <a:pt x="16" y="46"/>
                          <a:pt x="16" y="46"/>
                        </a:cubicBezTo>
                        <a:cubicBezTo>
                          <a:pt x="21" y="42"/>
                          <a:pt x="21" y="42"/>
                          <a:pt x="21" y="42"/>
                        </a:cubicBezTo>
                        <a:cubicBezTo>
                          <a:pt x="23" y="39"/>
                          <a:pt x="23" y="39"/>
                          <a:pt x="23" y="39"/>
                        </a:cubicBezTo>
                        <a:cubicBezTo>
                          <a:pt x="27" y="39"/>
                          <a:pt x="27" y="39"/>
                          <a:pt x="27" y="39"/>
                        </a:cubicBezTo>
                        <a:cubicBezTo>
                          <a:pt x="29" y="41"/>
                          <a:pt x="29" y="41"/>
                          <a:pt x="29" y="41"/>
                        </a:cubicBezTo>
                        <a:cubicBezTo>
                          <a:pt x="33" y="42"/>
                          <a:pt x="33" y="42"/>
                          <a:pt x="33" y="42"/>
                        </a:cubicBezTo>
                        <a:cubicBezTo>
                          <a:pt x="34" y="38"/>
                          <a:pt x="34" y="38"/>
                          <a:pt x="34" y="38"/>
                        </a:cubicBezTo>
                        <a:cubicBezTo>
                          <a:pt x="32" y="34"/>
                          <a:pt x="32" y="34"/>
                          <a:pt x="32" y="34"/>
                        </a:cubicBezTo>
                        <a:cubicBezTo>
                          <a:pt x="30" y="31"/>
                          <a:pt x="30" y="31"/>
                          <a:pt x="30" y="31"/>
                        </a:cubicBezTo>
                        <a:cubicBezTo>
                          <a:pt x="25" y="31"/>
                          <a:pt x="25" y="31"/>
                          <a:pt x="25" y="31"/>
                        </a:cubicBezTo>
                        <a:cubicBezTo>
                          <a:pt x="23" y="32"/>
                          <a:pt x="23" y="32"/>
                          <a:pt x="23" y="32"/>
                        </a:cubicBezTo>
                        <a:cubicBezTo>
                          <a:pt x="19" y="32"/>
                          <a:pt x="19" y="32"/>
                          <a:pt x="19" y="32"/>
                        </a:cubicBezTo>
                        <a:cubicBezTo>
                          <a:pt x="15" y="31"/>
                          <a:pt x="15" y="31"/>
                          <a:pt x="15" y="31"/>
                        </a:cubicBezTo>
                        <a:cubicBezTo>
                          <a:pt x="12" y="27"/>
                          <a:pt x="12" y="27"/>
                          <a:pt x="12" y="27"/>
                        </a:cubicBezTo>
                        <a:cubicBezTo>
                          <a:pt x="12" y="21"/>
                          <a:pt x="12" y="21"/>
                          <a:pt x="12" y="21"/>
                        </a:cubicBezTo>
                        <a:cubicBezTo>
                          <a:pt x="9" y="15"/>
                          <a:pt x="9" y="15"/>
                          <a:pt x="9" y="15"/>
                        </a:cubicBezTo>
                        <a:cubicBezTo>
                          <a:pt x="12" y="12"/>
                          <a:pt x="12" y="12"/>
                          <a:pt x="12" y="12"/>
                        </a:cubicBezTo>
                        <a:cubicBezTo>
                          <a:pt x="16" y="10"/>
                          <a:pt x="16" y="10"/>
                          <a:pt x="16" y="10"/>
                        </a:cubicBezTo>
                        <a:cubicBezTo>
                          <a:pt x="21" y="13"/>
                          <a:pt x="21" y="13"/>
                          <a:pt x="21" y="13"/>
                        </a:cubicBezTo>
                        <a:cubicBezTo>
                          <a:pt x="26" y="16"/>
                          <a:pt x="26" y="16"/>
                          <a:pt x="26" y="16"/>
                        </a:cubicBezTo>
                        <a:cubicBezTo>
                          <a:pt x="26" y="20"/>
                          <a:pt x="26" y="20"/>
                          <a:pt x="26" y="20"/>
                        </a:cubicBezTo>
                        <a:cubicBezTo>
                          <a:pt x="31" y="21"/>
                          <a:pt x="31" y="21"/>
                          <a:pt x="31" y="21"/>
                        </a:cubicBezTo>
                        <a:cubicBezTo>
                          <a:pt x="33" y="18"/>
                          <a:pt x="33" y="18"/>
                          <a:pt x="33" y="18"/>
                        </a:cubicBezTo>
                        <a:cubicBezTo>
                          <a:pt x="39" y="17"/>
                          <a:pt x="39" y="17"/>
                          <a:pt x="39" y="17"/>
                        </a:cubicBezTo>
                        <a:cubicBezTo>
                          <a:pt x="41" y="12"/>
                          <a:pt x="41" y="12"/>
                          <a:pt x="41" y="12"/>
                        </a:cubicBezTo>
                        <a:cubicBezTo>
                          <a:pt x="41" y="12"/>
                          <a:pt x="44" y="8"/>
                          <a:pt x="44" y="8"/>
                        </a:cubicBezTo>
                        <a:cubicBezTo>
                          <a:pt x="44" y="1"/>
                          <a:pt x="44" y="1"/>
                          <a:pt x="44" y="1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51" y="4"/>
                          <a:pt x="51" y="4"/>
                          <a:pt x="51" y="4"/>
                        </a:cubicBezTo>
                        <a:cubicBezTo>
                          <a:pt x="59" y="8"/>
                          <a:pt x="59" y="8"/>
                          <a:pt x="59" y="8"/>
                        </a:cubicBezTo>
                        <a:cubicBezTo>
                          <a:pt x="66" y="12"/>
                          <a:pt x="66" y="12"/>
                          <a:pt x="66" y="12"/>
                        </a:cubicBezTo>
                        <a:cubicBezTo>
                          <a:pt x="69" y="8"/>
                          <a:pt x="69" y="8"/>
                          <a:pt x="69" y="8"/>
                        </a:cubicBezTo>
                        <a:cubicBezTo>
                          <a:pt x="78" y="16"/>
                          <a:pt x="78" y="16"/>
                          <a:pt x="78" y="16"/>
                        </a:cubicBezTo>
                        <a:cubicBezTo>
                          <a:pt x="79" y="26"/>
                          <a:pt x="79" y="26"/>
                          <a:pt x="79" y="26"/>
                        </a:cubicBezTo>
                        <a:cubicBezTo>
                          <a:pt x="77" y="30"/>
                          <a:pt x="77" y="30"/>
                          <a:pt x="77" y="30"/>
                        </a:cubicBezTo>
                        <a:cubicBezTo>
                          <a:pt x="71" y="30"/>
                          <a:pt x="71" y="30"/>
                          <a:pt x="71" y="30"/>
                        </a:cubicBezTo>
                        <a:cubicBezTo>
                          <a:pt x="69" y="33"/>
                          <a:pt x="69" y="33"/>
                          <a:pt x="69" y="33"/>
                        </a:cubicBezTo>
                        <a:cubicBezTo>
                          <a:pt x="70" y="36"/>
                          <a:pt x="70" y="36"/>
                          <a:pt x="70" y="36"/>
                        </a:cubicBezTo>
                        <a:cubicBezTo>
                          <a:pt x="67" y="39"/>
                          <a:pt x="67" y="39"/>
                          <a:pt x="67" y="39"/>
                        </a:cubicBezTo>
                        <a:cubicBezTo>
                          <a:pt x="64" y="39"/>
                          <a:pt x="64" y="39"/>
                          <a:pt x="64" y="39"/>
                        </a:cubicBezTo>
                        <a:cubicBezTo>
                          <a:pt x="65" y="44"/>
                          <a:pt x="65" y="44"/>
                          <a:pt x="65" y="44"/>
                        </a:cubicBezTo>
                        <a:cubicBezTo>
                          <a:pt x="69" y="46"/>
                          <a:pt x="69" y="46"/>
                          <a:pt x="69" y="46"/>
                        </a:cubicBezTo>
                        <a:cubicBezTo>
                          <a:pt x="75" y="47"/>
                          <a:pt x="75" y="47"/>
                          <a:pt x="75" y="47"/>
                        </a:cubicBezTo>
                        <a:cubicBezTo>
                          <a:pt x="78" y="52"/>
                          <a:pt x="78" y="52"/>
                          <a:pt x="78" y="52"/>
                        </a:cubicBezTo>
                        <a:cubicBezTo>
                          <a:pt x="75" y="56"/>
                          <a:pt x="75" y="56"/>
                          <a:pt x="75" y="56"/>
                        </a:cubicBezTo>
                        <a:cubicBezTo>
                          <a:pt x="75" y="56"/>
                          <a:pt x="75" y="56"/>
                          <a:pt x="75" y="5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7" name="Freeform 217">
                    <a:extLst>
                      <a:ext uri="{FF2B5EF4-FFF2-40B4-BE49-F238E27FC236}">
                        <a16:creationId xmlns="" xmlns:a16="http://schemas.microsoft.com/office/drawing/2014/main" id="{85EC4EB0-24F8-411D-A1A3-DA927D2B05E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927585" y="10711429"/>
                    <a:ext cx="1069863" cy="1104684"/>
                  </a:xfrm>
                  <a:custGeom>
                    <a:avLst/>
                    <a:gdLst>
                      <a:gd name="T0" fmla="*/ 241 w 338"/>
                      <a:gd name="T1" fmla="*/ 9 h 349"/>
                      <a:gd name="T2" fmla="*/ 280 w 338"/>
                      <a:gd name="T3" fmla="*/ 48 h 349"/>
                      <a:gd name="T4" fmla="*/ 297 w 338"/>
                      <a:gd name="T5" fmla="*/ 74 h 349"/>
                      <a:gd name="T6" fmla="*/ 291 w 338"/>
                      <a:gd name="T7" fmla="*/ 104 h 349"/>
                      <a:gd name="T8" fmla="*/ 291 w 338"/>
                      <a:gd name="T9" fmla="*/ 139 h 349"/>
                      <a:gd name="T10" fmla="*/ 297 w 338"/>
                      <a:gd name="T11" fmla="*/ 163 h 349"/>
                      <a:gd name="T12" fmla="*/ 294 w 338"/>
                      <a:gd name="T13" fmla="*/ 186 h 349"/>
                      <a:gd name="T14" fmla="*/ 318 w 338"/>
                      <a:gd name="T15" fmla="*/ 213 h 349"/>
                      <a:gd name="T16" fmla="*/ 327 w 338"/>
                      <a:gd name="T17" fmla="*/ 231 h 349"/>
                      <a:gd name="T18" fmla="*/ 338 w 338"/>
                      <a:gd name="T19" fmla="*/ 254 h 349"/>
                      <a:gd name="T20" fmla="*/ 338 w 338"/>
                      <a:gd name="T21" fmla="*/ 287 h 349"/>
                      <a:gd name="T22" fmla="*/ 309 w 338"/>
                      <a:gd name="T23" fmla="*/ 290 h 349"/>
                      <a:gd name="T24" fmla="*/ 291 w 338"/>
                      <a:gd name="T25" fmla="*/ 292 h 349"/>
                      <a:gd name="T26" fmla="*/ 280 w 338"/>
                      <a:gd name="T27" fmla="*/ 313 h 349"/>
                      <a:gd name="T28" fmla="*/ 271 w 338"/>
                      <a:gd name="T29" fmla="*/ 343 h 349"/>
                      <a:gd name="T30" fmla="*/ 226 w 338"/>
                      <a:gd name="T31" fmla="*/ 349 h 349"/>
                      <a:gd name="T32" fmla="*/ 200 w 338"/>
                      <a:gd name="T33" fmla="*/ 334 h 349"/>
                      <a:gd name="T34" fmla="*/ 153 w 338"/>
                      <a:gd name="T35" fmla="*/ 337 h 349"/>
                      <a:gd name="T36" fmla="*/ 123 w 338"/>
                      <a:gd name="T37" fmla="*/ 328 h 349"/>
                      <a:gd name="T38" fmla="*/ 79 w 338"/>
                      <a:gd name="T39" fmla="*/ 307 h 349"/>
                      <a:gd name="T40" fmla="*/ 56 w 338"/>
                      <a:gd name="T41" fmla="*/ 298 h 349"/>
                      <a:gd name="T42" fmla="*/ 38 w 338"/>
                      <a:gd name="T43" fmla="*/ 295 h 349"/>
                      <a:gd name="T44" fmla="*/ 0 w 338"/>
                      <a:gd name="T45" fmla="*/ 272 h 349"/>
                      <a:gd name="T46" fmla="*/ 20 w 338"/>
                      <a:gd name="T47" fmla="*/ 236 h 349"/>
                      <a:gd name="T48" fmla="*/ 53 w 338"/>
                      <a:gd name="T49" fmla="*/ 233 h 349"/>
                      <a:gd name="T50" fmla="*/ 70 w 338"/>
                      <a:gd name="T51" fmla="*/ 213 h 349"/>
                      <a:gd name="T52" fmla="*/ 97 w 338"/>
                      <a:gd name="T53" fmla="*/ 213 h 349"/>
                      <a:gd name="T54" fmla="*/ 106 w 338"/>
                      <a:gd name="T55" fmla="*/ 192 h 349"/>
                      <a:gd name="T56" fmla="*/ 135 w 338"/>
                      <a:gd name="T57" fmla="*/ 177 h 349"/>
                      <a:gd name="T58" fmla="*/ 138 w 338"/>
                      <a:gd name="T59" fmla="*/ 154 h 349"/>
                      <a:gd name="T60" fmla="*/ 129 w 338"/>
                      <a:gd name="T61" fmla="*/ 130 h 349"/>
                      <a:gd name="T62" fmla="*/ 141 w 338"/>
                      <a:gd name="T63" fmla="*/ 104 h 349"/>
                      <a:gd name="T64" fmla="*/ 188 w 338"/>
                      <a:gd name="T65" fmla="*/ 65 h 349"/>
                      <a:gd name="T66" fmla="*/ 200 w 338"/>
                      <a:gd name="T67" fmla="*/ 36 h 349"/>
                      <a:gd name="T68" fmla="*/ 215 w 338"/>
                      <a:gd name="T69" fmla="*/ 15 h 349"/>
                      <a:gd name="T70" fmla="*/ 226 w 338"/>
                      <a:gd name="T71" fmla="*/ 0 h 349"/>
                      <a:gd name="T72" fmla="*/ 226 w 338"/>
                      <a:gd name="T73" fmla="*/ 0 h 34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</a:cxnLst>
                    <a:rect l="0" t="0" r="r" b="b"/>
                    <a:pathLst>
                      <a:path w="338" h="349">
                        <a:moveTo>
                          <a:pt x="226" y="0"/>
                        </a:moveTo>
                        <a:lnTo>
                          <a:pt x="241" y="9"/>
                        </a:lnTo>
                        <a:lnTo>
                          <a:pt x="238" y="18"/>
                        </a:lnTo>
                        <a:lnTo>
                          <a:pt x="280" y="48"/>
                        </a:lnTo>
                        <a:lnTo>
                          <a:pt x="285" y="65"/>
                        </a:lnTo>
                        <a:lnTo>
                          <a:pt x="297" y="74"/>
                        </a:lnTo>
                        <a:lnTo>
                          <a:pt x="297" y="95"/>
                        </a:lnTo>
                        <a:lnTo>
                          <a:pt x="291" y="104"/>
                        </a:lnTo>
                        <a:lnTo>
                          <a:pt x="291" y="124"/>
                        </a:lnTo>
                        <a:lnTo>
                          <a:pt x="291" y="139"/>
                        </a:lnTo>
                        <a:lnTo>
                          <a:pt x="300" y="154"/>
                        </a:lnTo>
                        <a:lnTo>
                          <a:pt x="297" y="163"/>
                        </a:lnTo>
                        <a:lnTo>
                          <a:pt x="291" y="174"/>
                        </a:lnTo>
                        <a:lnTo>
                          <a:pt x="294" y="186"/>
                        </a:lnTo>
                        <a:lnTo>
                          <a:pt x="312" y="192"/>
                        </a:lnTo>
                        <a:lnTo>
                          <a:pt x="318" y="213"/>
                        </a:lnTo>
                        <a:lnTo>
                          <a:pt x="330" y="216"/>
                        </a:lnTo>
                        <a:lnTo>
                          <a:pt x="327" y="231"/>
                        </a:lnTo>
                        <a:lnTo>
                          <a:pt x="330" y="248"/>
                        </a:lnTo>
                        <a:lnTo>
                          <a:pt x="338" y="254"/>
                        </a:lnTo>
                        <a:lnTo>
                          <a:pt x="333" y="275"/>
                        </a:lnTo>
                        <a:lnTo>
                          <a:pt x="338" y="287"/>
                        </a:lnTo>
                        <a:lnTo>
                          <a:pt x="321" y="295"/>
                        </a:lnTo>
                        <a:lnTo>
                          <a:pt x="309" y="290"/>
                        </a:lnTo>
                        <a:lnTo>
                          <a:pt x="303" y="298"/>
                        </a:lnTo>
                        <a:lnTo>
                          <a:pt x="291" y="292"/>
                        </a:lnTo>
                        <a:lnTo>
                          <a:pt x="280" y="304"/>
                        </a:lnTo>
                        <a:lnTo>
                          <a:pt x="280" y="313"/>
                        </a:lnTo>
                        <a:lnTo>
                          <a:pt x="274" y="328"/>
                        </a:lnTo>
                        <a:lnTo>
                          <a:pt x="271" y="343"/>
                        </a:lnTo>
                        <a:lnTo>
                          <a:pt x="253" y="334"/>
                        </a:lnTo>
                        <a:lnTo>
                          <a:pt x="226" y="349"/>
                        </a:lnTo>
                        <a:lnTo>
                          <a:pt x="218" y="334"/>
                        </a:lnTo>
                        <a:lnTo>
                          <a:pt x="200" y="334"/>
                        </a:lnTo>
                        <a:lnTo>
                          <a:pt x="173" y="328"/>
                        </a:lnTo>
                        <a:lnTo>
                          <a:pt x="153" y="337"/>
                        </a:lnTo>
                        <a:lnTo>
                          <a:pt x="132" y="319"/>
                        </a:lnTo>
                        <a:lnTo>
                          <a:pt x="123" y="328"/>
                        </a:lnTo>
                        <a:lnTo>
                          <a:pt x="103" y="316"/>
                        </a:lnTo>
                        <a:lnTo>
                          <a:pt x="79" y="307"/>
                        </a:lnTo>
                        <a:lnTo>
                          <a:pt x="67" y="295"/>
                        </a:lnTo>
                        <a:lnTo>
                          <a:pt x="56" y="298"/>
                        </a:lnTo>
                        <a:lnTo>
                          <a:pt x="44" y="307"/>
                        </a:lnTo>
                        <a:lnTo>
                          <a:pt x="38" y="295"/>
                        </a:lnTo>
                        <a:lnTo>
                          <a:pt x="20" y="292"/>
                        </a:lnTo>
                        <a:lnTo>
                          <a:pt x="0" y="272"/>
                        </a:lnTo>
                        <a:lnTo>
                          <a:pt x="14" y="254"/>
                        </a:lnTo>
                        <a:lnTo>
                          <a:pt x="20" y="236"/>
                        </a:lnTo>
                        <a:lnTo>
                          <a:pt x="41" y="239"/>
                        </a:lnTo>
                        <a:lnTo>
                          <a:pt x="53" y="233"/>
                        </a:lnTo>
                        <a:lnTo>
                          <a:pt x="59" y="216"/>
                        </a:lnTo>
                        <a:lnTo>
                          <a:pt x="70" y="213"/>
                        </a:lnTo>
                        <a:lnTo>
                          <a:pt x="85" y="222"/>
                        </a:lnTo>
                        <a:lnTo>
                          <a:pt x="97" y="213"/>
                        </a:lnTo>
                        <a:lnTo>
                          <a:pt x="88" y="201"/>
                        </a:lnTo>
                        <a:lnTo>
                          <a:pt x="106" y="192"/>
                        </a:lnTo>
                        <a:lnTo>
                          <a:pt x="120" y="192"/>
                        </a:lnTo>
                        <a:lnTo>
                          <a:pt x="135" y="177"/>
                        </a:lnTo>
                        <a:lnTo>
                          <a:pt x="123" y="166"/>
                        </a:lnTo>
                        <a:lnTo>
                          <a:pt x="138" y="154"/>
                        </a:lnTo>
                        <a:lnTo>
                          <a:pt x="138" y="139"/>
                        </a:lnTo>
                        <a:lnTo>
                          <a:pt x="129" y="130"/>
                        </a:lnTo>
                        <a:lnTo>
                          <a:pt x="132" y="115"/>
                        </a:lnTo>
                        <a:lnTo>
                          <a:pt x="141" y="104"/>
                        </a:lnTo>
                        <a:lnTo>
                          <a:pt x="159" y="104"/>
                        </a:lnTo>
                        <a:lnTo>
                          <a:pt x="188" y="65"/>
                        </a:lnTo>
                        <a:lnTo>
                          <a:pt x="200" y="51"/>
                        </a:lnTo>
                        <a:lnTo>
                          <a:pt x="200" y="36"/>
                        </a:lnTo>
                        <a:lnTo>
                          <a:pt x="215" y="27"/>
                        </a:lnTo>
                        <a:lnTo>
                          <a:pt x="215" y="15"/>
                        </a:lnTo>
                        <a:lnTo>
                          <a:pt x="224" y="3"/>
                        </a:lnTo>
                        <a:lnTo>
                          <a:pt x="226" y="0"/>
                        </a:lnTo>
                        <a:lnTo>
                          <a:pt x="226" y="0"/>
                        </a:lnTo>
                        <a:lnTo>
                          <a:pt x="226" y="0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8" name="Freeform 218">
                    <a:extLst>
                      <a:ext uri="{FF2B5EF4-FFF2-40B4-BE49-F238E27FC236}">
                        <a16:creationId xmlns="" xmlns:a16="http://schemas.microsoft.com/office/drawing/2014/main" id="{BC44BC2D-F62E-4157-B12C-2DF20D6D350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940684" y="11404637"/>
                    <a:ext cx="1547821" cy="1006557"/>
                  </a:xfrm>
                  <a:custGeom>
                    <a:avLst/>
                    <a:gdLst>
                      <a:gd name="T0" fmla="*/ 35 w 489"/>
                      <a:gd name="T1" fmla="*/ 197 h 318"/>
                      <a:gd name="T2" fmla="*/ 74 w 489"/>
                      <a:gd name="T3" fmla="*/ 209 h 318"/>
                      <a:gd name="T4" fmla="*/ 156 w 489"/>
                      <a:gd name="T5" fmla="*/ 265 h 318"/>
                      <a:gd name="T6" fmla="*/ 206 w 489"/>
                      <a:gd name="T7" fmla="*/ 280 h 318"/>
                      <a:gd name="T8" fmla="*/ 247 w 489"/>
                      <a:gd name="T9" fmla="*/ 265 h 318"/>
                      <a:gd name="T10" fmla="*/ 262 w 489"/>
                      <a:gd name="T11" fmla="*/ 301 h 318"/>
                      <a:gd name="T12" fmla="*/ 262 w 489"/>
                      <a:gd name="T13" fmla="*/ 312 h 318"/>
                      <a:gd name="T14" fmla="*/ 289 w 489"/>
                      <a:gd name="T15" fmla="*/ 301 h 318"/>
                      <a:gd name="T16" fmla="*/ 321 w 489"/>
                      <a:gd name="T17" fmla="*/ 295 h 318"/>
                      <a:gd name="T18" fmla="*/ 377 w 489"/>
                      <a:gd name="T19" fmla="*/ 277 h 318"/>
                      <a:gd name="T20" fmla="*/ 404 w 489"/>
                      <a:gd name="T21" fmla="*/ 280 h 318"/>
                      <a:gd name="T22" fmla="*/ 427 w 489"/>
                      <a:gd name="T23" fmla="*/ 277 h 318"/>
                      <a:gd name="T24" fmla="*/ 457 w 489"/>
                      <a:gd name="T25" fmla="*/ 259 h 318"/>
                      <a:gd name="T26" fmla="*/ 474 w 489"/>
                      <a:gd name="T27" fmla="*/ 221 h 318"/>
                      <a:gd name="T28" fmla="*/ 483 w 489"/>
                      <a:gd name="T29" fmla="*/ 203 h 318"/>
                      <a:gd name="T30" fmla="*/ 451 w 489"/>
                      <a:gd name="T31" fmla="*/ 197 h 318"/>
                      <a:gd name="T32" fmla="*/ 442 w 489"/>
                      <a:gd name="T33" fmla="*/ 165 h 318"/>
                      <a:gd name="T34" fmla="*/ 459 w 489"/>
                      <a:gd name="T35" fmla="*/ 124 h 318"/>
                      <a:gd name="T36" fmla="*/ 436 w 489"/>
                      <a:gd name="T37" fmla="*/ 106 h 318"/>
                      <a:gd name="T38" fmla="*/ 362 w 489"/>
                      <a:gd name="T39" fmla="*/ 79 h 318"/>
                      <a:gd name="T40" fmla="*/ 336 w 489"/>
                      <a:gd name="T41" fmla="*/ 79 h 318"/>
                      <a:gd name="T42" fmla="*/ 342 w 489"/>
                      <a:gd name="T43" fmla="*/ 53 h 318"/>
                      <a:gd name="T44" fmla="*/ 295 w 489"/>
                      <a:gd name="T45" fmla="*/ 9 h 318"/>
                      <a:gd name="T46" fmla="*/ 262 w 489"/>
                      <a:gd name="T47" fmla="*/ 35 h 318"/>
                      <a:gd name="T48" fmla="*/ 230 w 489"/>
                      <a:gd name="T49" fmla="*/ 26 h 318"/>
                      <a:gd name="T50" fmla="*/ 194 w 489"/>
                      <a:gd name="T51" fmla="*/ 17 h 318"/>
                      <a:gd name="T52" fmla="*/ 162 w 489"/>
                      <a:gd name="T53" fmla="*/ 9 h 318"/>
                      <a:gd name="T54" fmla="*/ 121 w 489"/>
                      <a:gd name="T55" fmla="*/ 0 h 318"/>
                      <a:gd name="T56" fmla="*/ 77 w 489"/>
                      <a:gd name="T57" fmla="*/ 38 h 318"/>
                      <a:gd name="T58" fmla="*/ 56 w 489"/>
                      <a:gd name="T59" fmla="*/ 65 h 318"/>
                      <a:gd name="T60" fmla="*/ 29 w 489"/>
                      <a:gd name="T61" fmla="*/ 91 h 318"/>
                      <a:gd name="T62" fmla="*/ 3 w 489"/>
                      <a:gd name="T63" fmla="*/ 112 h 318"/>
                      <a:gd name="T64" fmla="*/ 0 w 489"/>
                      <a:gd name="T65" fmla="*/ 144 h 318"/>
                      <a:gd name="T66" fmla="*/ 9 w 489"/>
                      <a:gd name="T67" fmla="*/ 165 h 318"/>
                      <a:gd name="T68" fmla="*/ 21 w 489"/>
                      <a:gd name="T69" fmla="*/ 197 h 318"/>
                      <a:gd name="T70" fmla="*/ 21 w 489"/>
                      <a:gd name="T71" fmla="*/ 197 h 3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</a:cxnLst>
                    <a:rect l="0" t="0" r="r" b="b"/>
                    <a:pathLst>
                      <a:path w="489" h="318">
                        <a:moveTo>
                          <a:pt x="21" y="197"/>
                        </a:moveTo>
                        <a:lnTo>
                          <a:pt x="35" y="197"/>
                        </a:lnTo>
                        <a:lnTo>
                          <a:pt x="47" y="209"/>
                        </a:lnTo>
                        <a:lnTo>
                          <a:pt x="74" y="209"/>
                        </a:lnTo>
                        <a:lnTo>
                          <a:pt x="121" y="224"/>
                        </a:lnTo>
                        <a:lnTo>
                          <a:pt x="156" y="265"/>
                        </a:lnTo>
                        <a:lnTo>
                          <a:pt x="191" y="265"/>
                        </a:lnTo>
                        <a:lnTo>
                          <a:pt x="206" y="280"/>
                        </a:lnTo>
                        <a:lnTo>
                          <a:pt x="239" y="277"/>
                        </a:lnTo>
                        <a:lnTo>
                          <a:pt x="247" y="265"/>
                        </a:lnTo>
                        <a:lnTo>
                          <a:pt x="265" y="271"/>
                        </a:lnTo>
                        <a:lnTo>
                          <a:pt x="262" y="301"/>
                        </a:lnTo>
                        <a:lnTo>
                          <a:pt x="265" y="307"/>
                        </a:lnTo>
                        <a:lnTo>
                          <a:pt x="262" y="312"/>
                        </a:lnTo>
                        <a:lnTo>
                          <a:pt x="268" y="318"/>
                        </a:lnTo>
                        <a:lnTo>
                          <a:pt x="289" y="301"/>
                        </a:lnTo>
                        <a:lnTo>
                          <a:pt x="309" y="304"/>
                        </a:lnTo>
                        <a:lnTo>
                          <a:pt x="321" y="295"/>
                        </a:lnTo>
                        <a:lnTo>
                          <a:pt x="350" y="295"/>
                        </a:lnTo>
                        <a:lnTo>
                          <a:pt x="377" y="277"/>
                        </a:lnTo>
                        <a:lnTo>
                          <a:pt x="401" y="277"/>
                        </a:lnTo>
                        <a:lnTo>
                          <a:pt x="404" y="280"/>
                        </a:lnTo>
                        <a:lnTo>
                          <a:pt x="418" y="271"/>
                        </a:lnTo>
                        <a:lnTo>
                          <a:pt x="427" y="277"/>
                        </a:lnTo>
                        <a:lnTo>
                          <a:pt x="454" y="259"/>
                        </a:lnTo>
                        <a:lnTo>
                          <a:pt x="457" y="259"/>
                        </a:lnTo>
                        <a:lnTo>
                          <a:pt x="462" y="239"/>
                        </a:lnTo>
                        <a:lnTo>
                          <a:pt x="474" y="221"/>
                        </a:lnTo>
                        <a:lnTo>
                          <a:pt x="489" y="218"/>
                        </a:lnTo>
                        <a:lnTo>
                          <a:pt x="483" y="203"/>
                        </a:lnTo>
                        <a:lnTo>
                          <a:pt x="471" y="197"/>
                        </a:lnTo>
                        <a:lnTo>
                          <a:pt x="451" y="197"/>
                        </a:lnTo>
                        <a:lnTo>
                          <a:pt x="448" y="186"/>
                        </a:lnTo>
                        <a:lnTo>
                          <a:pt x="442" y="165"/>
                        </a:lnTo>
                        <a:lnTo>
                          <a:pt x="468" y="130"/>
                        </a:lnTo>
                        <a:lnTo>
                          <a:pt x="459" y="124"/>
                        </a:lnTo>
                        <a:lnTo>
                          <a:pt x="439" y="124"/>
                        </a:lnTo>
                        <a:lnTo>
                          <a:pt x="436" y="106"/>
                        </a:lnTo>
                        <a:lnTo>
                          <a:pt x="409" y="76"/>
                        </a:lnTo>
                        <a:lnTo>
                          <a:pt x="362" y="79"/>
                        </a:lnTo>
                        <a:lnTo>
                          <a:pt x="350" y="82"/>
                        </a:lnTo>
                        <a:lnTo>
                          <a:pt x="336" y="79"/>
                        </a:lnTo>
                        <a:lnTo>
                          <a:pt x="327" y="65"/>
                        </a:lnTo>
                        <a:lnTo>
                          <a:pt x="342" y="53"/>
                        </a:lnTo>
                        <a:lnTo>
                          <a:pt x="327" y="23"/>
                        </a:lnTo>
                        <a:lnTo>
                          <a:pt x="295" y="9"/>
                        </a:lnTo>
                        <a:lnTo>
                          <a:pt x="265" y="20"/>
                        </a:lnTo>
                        <a:lnTo>
                          <a:pt x="262" y="35"/>
                        </a:lnTo>
                        <a:lnTo>
                          <a:pt x="241" y="23"/>
                        </a:lnTo>
                        <a:lnTo>
                          <a:pt x="230" y="26"/>
                        </a:lnTo>
                        <a:lnTo>
                          <a:pt x="209" y="12"/>
                        </a:lnTo>
                        <a:lnTo>
                          <a:pt x="194" y="17"/>
                        </a:lnTo>
                        <a:lnTo>
                          <a:pt x="168" y="14"/>
                        </a:lnTo>
                        <a:lnTo>
                          <a:pt x="162" y="9"/>
                        </a:lnTo>
                        <a:lnTo>
                          <a:pt x="135" y="9"/>
                        </a:lnTo>
                        <a:lnTo>
                          <a:pt x="121" y="0"/>
                        </a:lnTo>
                        <a:lnTo>
                          <a:pt x="94" y="6"/>
                        </a:lnTo>
                        <a:lnTo>
                          <a:pt x="77" y="38"/>
                        </a:lnTo>
                        <a:lnTo>
                          <a:pt x="77" y="62"/>
                        </a:lnTo>
                        <a:lnTo>
                          <a:pt x="56" y="65"/>
                        </a:lnTo>
                        <a:lnTo>
                          <a:pt x="32" y="82"/>
                        </a:lnTo>
                        <a:lnTo>
                          <a:pt x="29" y="91"/>
                        </a:lnTo>
                        <a:lnTo>
                          <a:pt x="6" y="109"/>
                        </a:lnTo>
                        <a:lnTo>
                          <a:pt x="3" y="112"/>
                        </a:lnTo>
                        <a:lnTo>
                          <a:pt x="0" y="130"/>
                        </a:lnTo>
                        <a:lnTo>
                          <a:pt x="0" y="144"/>
                        </a:lnTo>
                        <a:lnTo>
                          <a:pt x="9" y="150"/>
                        </a:lnTo>
                        <a:lnTo>
                          <a:pt x="9" y="165"/>
                        </a:lnTo>
                        <a:lnTo>
                          <a:pt x="21" y="189"/>
                        </a:lnTo>
                        <a:lnTo>
                          <a:pt x="21" y="197"/>
                        </a:lnTo>
                        <a:lnTo>
                          <a:pt x="21" y="197"/>
                        </a:lnTo>
                        <a:lnTo>
                          <a:pt x="21" y="197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19" name="Freeform 219">
                    <a:extLst>
                      <a:ext uri="{FF2B5EF4-FFF2-40B4-BE49-F238E27FC236}">
                        <a16:creationId xmlns="" xmlns:a16="http://schemas.microsoft.com/office/drawing/2014/main" id="{64D6DEE7-574A-4EF1-B2DF-762E68E24E4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235526" y="10692439"/>
                    <a:ext cx="2415107" cy="2430931"/>
                  </a:xfrm>
                  <a:custGeom>
                    <a:avLst/>
                    <a:gdLst>
                      <a:gd name="T0" fmla="*/ 98 w 259"/>
                      <a:gd name="T1" fmla="*/ 4 h 260"/>
                      <a:gd name="T2" fmla="*/ 92 w 259"/>
                      <a:gd name="T3" fmla="*/ 19 h 260"/>
                      <a:gd name="T4" fmla="*/ 98 w 259"/>
                      <a:gd name="T5" fmla="*/ 35 h 260"/>
                      <a:gd name="T6" fmla="*/ 94 w 259"/>
                      <a:gd name="T7" fmla="*/ 47 h 260"/>
                      <a:gd name="T8" fmla="*/ 84 w 259"/>
                      <a:gd name="T9" fmla="*/ 61 h 260"/>
                      <a:gd name="T10" fmla="*/ 91 w 259"/>
                      <a:gd name="T11" fmla="*/ 81 h 260"/>
                      <a:gd name="T12" fmla="*/ 95 w 259"/>
                      <a:gd name="T13" fmla="*/ 90 h 260"/>
                      <a:gd name="T14" fmla="*/ 102 w 259"/>
                      <a:gd name="T15" fmla="*/ 105 h 260"/>
                      <a:gd name="T16" fmla="*/ 88 w 259"/>
                      <a:gd name="T17" fmla="*/ 112 h 260"/>
                      <a:gd name="T18" fmla="*/ 76 w 259"/>
                      <a:gd name="T19" fmla="*/ 105 h 260"/>
                      <a:gd name="T20" fmla="*/ 70 w 259"/>
                      <a:gd name="T21" fmla="*/ 116 h 260"/>
                      <a:gd name="T22" fmla="*/ 57 w 259"/>
                      <a:gd name="T23" fmla="*/ 142 h 260"/>
                      <a:gd name="T24" fmla="*/ 46 w 259"/>
                      <a:gd name="T25" fmla="*/ 136 h 260"/>
                      <a:gd name="T26" fmla="*/ 35 w 259"/>
                      <a:gd name="T27" fmla="*/ 141 h 260"/>
                      <a:gd name="T28" fmla="*/ 21 w 259"/>
                      <a:gd name="T29" fmla="*/ 149 h 260"/>
                      <a:gd name="T30" fmla="*/ 22 w 259"/>
                      <a:gd name="T31" fmla="*/ 162 h 260"/>
                      <a:gd name="T32" fmla="*/ 15 w 259"/>
                      <a:gd name="T33" fmla="*/ 175 h 260"/>
                      <a:gd name="T34" fmla="*/ 14 w 259"/>
                      <a:gd name="T35" fmla="*/ 188 h 260"/>
                      <a:gd name="T36" fmla="*/ 12 w 259"/>
                      <a:gd name="T37" fmla="*/ 203 h 260"/>
                      <a:gd name="T38" fmla="*/ 3 w 259"/>
                      <a:gd name="T39" fmla="*/ 209 h 260"/>
                      <a:gd name="T40" fmla="*/ 15 w 259"/>
                      <a:gd name="T41" fmla="*/ 223 h 260"/>
                      <a:gd name="T42" fmla="*/ 37 w 259"/>
                      <a:gd name="T43" fmla="*/ 231 h 260"/>
                      <a:gd name="T44" fmla="*/ 61 w 259"/>
                      <a:gd name="T45" fmla="*/ 226 h 260"/>
                      <a:gd name="T46" fmla="*/ 71 w 259"/>
                      <a:gd name="T47" fmla="*/ 235 h 260"/>
                      <a:gd name="T48" fmla="*/ 94 w 259"/>
                      <a:gd name="T49" fmla="*/ 242 h 260"/>
                      <a:gd name="T50" fmla="*/ 110 w 259"/>
                      <a:gd name="T51" fmla="*/ 255 h 260"/>
                      <a:gd name="T52" fmla="*/ 124 w 259"/>
                      <a:gd name="T53" fmla="*/ 256 h 260"/>
                      <a:gd name="T54" fmla="*/ 142 w 259"/>
                      <a:gd name="T55" fmla="*/ 237 h 260"/>
                      <a:gd name="T56" fmla="*/ 165 w 259"/>
                      <a:gd name="T57" fmla="*/ 193 h 260"/>
                      <a:gd name="T58" fmla="*/ 159 w 259"/>
                      <a:gd name="T59" fmla="*/ 159 h 260"/>
                      <a:gd name="T60" fmla="*/ 154 w 259"/>
                      <a:gd name="T61" fmla="*/ 140 h 260"/>
                      <a:gd name="T62" fmla="*/ 166 w 259"/>
                      <a:gd name="T63" fmla="*/ 132 h 260"/>
                      <a:gd name="T64" fmla="*/ 181 w 259"/>
                      <a:gd name="T65" fmla="*/ 131 h 260"/>
                      <a:gd name="T66" fmla="*/ 186 w 259"/>
                      <a:gd name="T67" fmla="*/ 128 h 260"/>
                      <a:gd name="T68" fmla="*/ 199 w 259"/>
                      <a:gd name="T69" fmla="*/ 128 h 260"/>
                      <a:gd name="T70" fmla="*/ 215 w 259"/>
                      <a:gd name="T71" fmla="*/ 127 h 260"/>
                      <a:gd name="T72" fmla="*/ 222 w 259"/>
                      <a:gd name="T73" fmla="*/ 115 h 260"/>
                      <a:gd name="T74" fmla="*/ 238 w 259"/>
                      <a:gd name="T75" fmla="*/ 109 h 260"/>
                      <a:gd name="T76" fmla="*/ 241 w 259"/>
                      <a:gd name="T77" fmla="*/ 111 h 260"/>
                      <a:gd name="T78" fmla="*/ 255 w 259"/>
                      <a:gd name="T79" fmla="*/ 103 h 260"/>
                      <a:gd name="T80" fmla="*/ 240 w 259"/>
                      <a:gd name="T81" fmla="*/ 92 h 260"/>
                      <a:gd name="T82" fmla="*/ 242 w 259"/>
                      <a:gd name="T83" fmla="*/ 85 h 260"/>
                      <a:gd name="T84" fmla="*/ 250 w 259"/>
                      <a:gd name="T85" fmla="*/ 78 h 260"/>
                      <a:gd name="T86" fmla="*/ 259 w 259"/>
                      <a:gd name="T87" fmla="*/ 74 h 260"/>
                      <a:gd name="T88" fmla="*/ 246 w 259"/>
                      <a:gd name="T89" fmla="*/ 63 h 260"/>
                      <a:gd name="T90" fmla="*/ 236 w 259"/>
                      <a:gd name="T91" fmla="*/ 55 h 260"/>
                      <a:gd name="T92" fmla="*/ 225 w 259"/>
                      <a:gd name="T93" fmla="*/ 55 h 260"/>
                      <a:gd name="T94" fmla="*/ 213 w 259"/>
                      <a:gd name="T95" fmla="*/ 47 h 260"/>
                      <a:gd name="T96" fmla="*/ 196 w 259"/>
                      <a:gd name="T97" fmla="*/ 55 h 260"/>
                      <a:gd name="T98" fmla="*/ 193 w 259"/>
                      <a:gd name="T99" fmla="*/ 66 h 260"/>
                      <a:gd name="T100" fmla="*/ 183 w 259"/>
                      <a:gd name="T101" fmla="*/ 83 h 260"/>
                      <a:gd name="T102" fmla="*/ 179 w 259"/>
                      <a:gd name="T103" fmla="*/ 81 h 260"/>
                      <a:gd name="T104" fmla="*/ 169 w 259"/>
                      <a:gd name="T105" fmla="*/ 84 h 260"/>
                      <a:gd name="T106" fmla="*/ 150 w 259"/>
                      <a:gd name="T107" fmla="*/ 94 h 260"/>
                      <a:gd name="T108" fmla="*/ 144 w 259"/>
                      <a:gd name="T109" fmla="*/ 61 h 260"/>
                      <a:gd name="T110" fmla="*/ 137 w 259"/>
                      <a:gd name="T111" fmla="*/ 46 h 260"/>
                      <a:gd name="T112" fmla="*/ 132 w 259"/>
                      <a:gd name="T113" fmla="*/ 38 h 260"/>
                      <a:gd name="T114" fmla="*/ 131 w 259"/>
                      <a:gd name="T115" fmla="*/ 30 h 260"/>
                      <a:gd name="T116" fmla="*/ 123 w 259"/>
                      <a:gd name="T117" fmla="*/ 19 h 260"/>
                      <a:gd name="T118" fmla="*/ 109 w 259"/>
                      <a:gd name="T119" fmla="*/ 11 h 260"/>
                      <a:gd name="T120" fmla="*/ 108 w 259"/>
                      <a:gd name="T121" fmla="*/ 0 h 26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</a:cxnLst>
                    <a:rect l="0" t="0" r="r" b="b"/>
                    <a:pathLst>
                      <a:path w="259" h="260">
                        <a:moveTo>
                          <a:pt x="108" y="0"/>
                        </a:moveTo>
                        <a:cubicBezTo>
                          <a:pt x="103" y="3"/>
                          <a:pt x="103" y="3"/>
                          <a:pt x="103" y="3"/>
                        </a:cubicBezTo>
                        <a:cubicBezTo>
                          <a:pt x="98" y="4"/>
                          <a:pt x="98" y="4"/>
                          <a:pt x="98" y="4"/>
                        </a:cubicBezTo>
                        <a:cubicBezTo>
                          <a:pt x="90" y="9"/>
                          <a:pt x="90" y="9"/>
                          <a:pt x="90" y="9"/>
                        </a:cubicBezTo>
                        <a:cubicBezTo>
                          <a:pt x="90" y="14"/>
                          <a:pt x="90" y="14"/>
                          <a:pt x="90" y="14"/>
                        </a:cubicBezTo>
                        <a:cubicBezTo>
                          <a:pt x="92" y="19"/>
                          <a:pt x="92" y="19"/>
                          <a:pt x="92" y="19"/>
                        </a:cubicBezTo>
                        <a:cubicBezTo>
                          <a:pt x="91" y="24"/>
                          <a:pt x="91" y="24"/>
                          <a:pt x="91" y="24"/>
                        </a:cubicBezTo>
                        <a:cubicBezTo>
                          <a:pt x="91" y="28"/>
                          <a:pt x="91" y="28"/>
                          <a:pt x="91" y="28"/>
                        </a:cubicBezTo>
                        <a:cubicBezTo>
                          <a:pt x="98" y="35"/>
                          <a:pt x="98" y="35"/>
                          <a:pt x="98" y="35"/>
                        </a:cubicBezTo>
                        <a:cubicBezTo>
                          <a:pt x="96" y="39"/>
                          <a:pt x="96" y="39"/>
                          <a:pt x="96" y="39"/>
                        </a:cubicBezTo>
                        <a:cubicBezTo>
                          <a:pt x="99" y="43"/>
                          <a:pt x="99" y="43"/>
                          <a:pt x="99" y="43"/>
                        </a:cubicBezTo>
                        <a:cubicBezTo>
                          <a:pt x="94" y="47"/>
                          <a:pt x="94" y="47"/>
                          <a:pt x="94" y="47"/>
                        </a:cubicBezTo>
                        <a:cubicBezTo>
                          <a:pt x="94" y="53"/>
                          <a:pt x="94" y="53"/>
                          <a:pt x="94" y="53"/>
                        </a:cubicBezTo>
                        <a:cubicBezTo>
                          <a:pt x="91" y="57"/>
                          <a:pt x="91" y="57"/>
                          <a:pt x="91" y="57"/>
                        </a:cubicBezTo>
                        <a:cubicBezTo>
                          <a:pt x="84" y="61"/>
                          <a:pt x="84" y="61"/>
                          <a:pt x="84" y="61"/>
                        </a:cubicBezTo>
                        <a:cubicBezTo>
                          <a:pt x="85" y="70"/>
                          <a:pt x="85" y="70"/>
                          <a:pt x="85" y="70"/>
                        </a:cubicBezTo>
                        <a:cubicBezTo>
                          <a:pt x="84" y="76"/>
                          <a:pt x="84" y="76"/>
                          <a:pt x="84" y="76"/>
                        </a:cubicBezTo>
                        <a:cubicBezTo>
                          <a:pt x="91" y="81"/>
                          <a:pt x="91" y="81"/>
                          <a:pt x="91" y="81"/>
                        </a:cubicBezTo>
                        <a:cubicBezTo>
                          <a:pt x="96" y="80"/>
                          <a:pt x="96" y="80"/>
                          <a:pt x="96" y="80"/>
                        </a:cubicBezTo>
                        <a:cubicBezTo>
                          <a:pt x="99" y="89"/>
                          <a:pt x="99" y="89"/>
                          <a:pt x="99" y="89"/>
                        </a:cubicBezTo>
                        <a:cubicBezTo>
                          <a:pt x="95" y="90"/>
                          <a:pt x="95" y="90"/>
                          <a:pt x="95" y="90"/>
                        </a:cubicBezTo>
                        <a:cubicBezTo>
                          <a:pt x="95" y="95"/>
                          <a:pt x="95" y="95"/>
                          <a:pt x="95" y="95"/>
                        </a:cubicBezTo>
                        <a:cubicBezTo>
                          <a:pt x="100" y="96"/>
                          <a:pt x="100" y="96"/>
                          <a:pt x="100" y="96"/>
                        </a:cubicBezTo>
                        <a:cubicBezTo>
                          <a:pt x="102" y="105"/>
                          <a:pt x="102" y="105"/>
                          <a:pt x="102" y="105"/>
                        </a:cubicBezTo>
                        <a:cubicBezTo>
                          <a:pt x="97" y="109"/>
                          <a:pt x="97" y="109"/>
                          <a:pt x="97" y="109"/>
                        </a:cubicBezTo>
                        <a:cubicBezTo>
                          <a:pt x="94" y="113"/>
                          <a:pt x="94" y="113"/>
                          <a:pt x="94" y="113"/>
                        </a:cubicBezTo>
                        <a:cubicBezTo>
                          <a:pt x="88" y="112"/>
                          <a:pt x="88" y="112"/>
                          <a:pt x="88" y="112"/>
                        </a:cubicBezTo>
                        <a:cubicBezTo>
                          <a:pt x="85" y="110"/>
                          <a:pt x="85" y="110"/>
                          <a:pt x="85" y="110"/>
                        </a:cubicBezTo>
                        <a:cubicBezTo>
                          <a:pt x="80" y="109"/>
                          <a:pt x="80" y="109"/>
                          <a:pt x="80" y="109"/>
                        </a:cubicBezTo>
                        <a:cubicBezTo>
                          <a:pt x="76" y="105"/>
                          <a:pt x="76" y="105"/>
                          <a:pt x="76" y="105"/>
                        </a:cubicBezTo>
                        <a:cubicBezTo>
                          <a:pt x="71" y="107"/>
                          <a:pt x="71" y="107"/>
                          <a:pt x="71" y="107"/>
                        </a:cubicBezTo>
                        <a:cubicBezTo>
                          <a:pt x="68" y="110"/>
                          <a:pt x="68" y="110"/>
                          <a:pt x="68" y="110"/>
                        </a:cubicBezTo>
                        <a:cubicBezTo>
                          <a:pt x="70" y="116"/>
                          <a:pt x="70" y="116"/>
                          <a:pt x="70" y="116"/>
                        </a:cubicBezTo>
                        <a:cubicBezTo>
                          <a:pt x="58" y="129"/>
                          <a:pt x="58" y="129"/>
                          <a:pt x="58" y="129"/>
                        </a:cubicBezTo>
                        <a:cubicBezTo>
                          <a:pt x="55" y="138"/>
                          <a:pt x="55" y="138"/>
                          <a:pt x="55" y="138"/>
                        </a:cubicBezTo>
                        <a:cubicBezTo>
                          <a:pt x="57" y="142"/>
                          <a:pt x="57" y="142"/>
                          <a:pt x="57" y="142"/>
                        </a:cubicBezTo>
                        <a:cubicBezTo>
                          <a:pt x="56" y="146"/>
                          <a:pt x="56" y="146"/>
                          <a:pt x="56" y="146"/>
                        </a:cubicBezTo>
                        <a:cubicBezTo>
                          <a:pt x="50" y="143"/>
                          <a:pt x="50" y="143"/>
                          <a:pt x="50" y="143"/>
                        </a:cubicBezTo>
                        <a:cubicBezTo>
                          <a:pt x="46" y="136"/>
                          <a:pt x="46" y="136"/>
                          <a:pt x="46" y="136"/>
                        </a:cubicBezTo>
                        <a:cubicBezTo>
                          <a:pt x="42" y="134"/>
                          <a:pt x="42" y="134"/>
                          <a:pt x="42" y="134"/>
                        </a:cubicBezTo>
                        <a:cubicBezTo>
                          <a:pt x="40" y="136"/>
                          <a:pt x="40" y="136"/>
                          <a:pt x="40" y="136"/>
                        </a:cubicBezTo>
                        <a:cubicBezTo>
                          <a:pt x="35" y="141"/>
                          <a:pt x="35" y="141"/>
                          <a:pt x="35" y="141"/>
                        </a:cubicBezTo>
                        <a:cubicBezTo>
                          <a:pt x="27" y="142"/>
                          <a:pt x="27" y="142"/>
                          <a:pt x="27" y="142"/>
                        </a:cubicBezTo>
                        <a:cubicBezTo>
                          <a:pt x="22" y="142"/>
                          <a:pt x="22" y="142"/>
                          <a:pt x="22" y="142"/>
                        </a:cubicBezTo>
                        <a:cubicBezTo>
                          <a:pt x="21" y="149"/>
                          <a:pt x="21" y="149"/>
                          <a:pt x="21" y="149"/>
                        </a:cubicBezTo>
                        <a:cubicBezTo>
                          <a:pt x="17" y="152"/>
                          <a:pt x="17" y="152"/>
                          <a:pt x="17" y="152"/>
                        </a:cubicBezTo>
                        <a:cubicBezTo>
                          <a:pt x="18" y="157"/>
                          <a:pt x="18" y="157"/>
                          <a:pt x="18" y="157"/>
                        </a:cubicBezTo>
                        <a:cubicBezTo>
                          <a:pt x="22" y="162"/>
                          <a:pt x="22" y="162"/>
                          <a:pt x="22" y="162"/>
                        </a:cubicBezTo>
                        <a:cubicBezTo>
                          <a:pt x="24" y="169"/>
                          <a:pt x="24" y="169"/>
                          <a:pt x="24" y="169"/>
                        </a:cubicBezTo>
                        <a:cubicBezTo>
                          <a:pt x="19" y="173"/>
                          <a:pt x="19" y="173"/>
                          <a:pt x="19" y="173"/>
                        </a:cubicBezTo>
                        <a:cubicBezTo>
                          <a:pt x="15" y="175"/>
                          <a:pt x="15" y="175"/>
                          <a:pt x="15" y="175"/>
                        </a:cubicBezTo>
                        <a:cubicBezTo>
                          <a:pt x="12" y="176"/>
                          <a:pt x="12" y="176"/>
                          <a:pt x="12" y="176"/>
                        </a:cubicBezTo>
                        <a:cubicBezTo>
                          <a:pt x="10" y="183"/>
                          <a:pt x="10" y="183"/>
                          <a:pt x="10" y="183"/>
                        </a:cubicBezTo>
                        <a:cubicBezTo>
                          <a:pt x="14" y="188"/>
                          <a:pt x="14" y="188"/>
                          <a:pt x="14" y="188"/>
                        </a:cubicBezTo>
                        <a:cubicBezTo>
                          <a:pt x="12" y="193"/>
                          <a:pt x="12" y="193"/>
                          <a:pt x="12" y="193"/>
                        </a:cubicBezTo>
                        <a:cubicBezTo>
                          <a:pt x="13" y="200"/>
                          <a:pt x="13" y="200"/>
                          <a:pt x="13" y="200"/>
                        </a:cubicBezTo>
                        <a:cubicBezTo>
                          <a:pt x="12" y="203"/>
                          <a:pt x="12" y="203"/>
                          <a:pt x="12" y="203"/>
                        </a:cubicBezTo>
                        <a:cubicBezTo>
                          <a:pt x="12" y="206"/>
                          <a:pt x="12" y="206"/>
                          <a:pt x="12" y="206"/>
                        </a:cubicBezTo>
                        <a:cubicBezTo>
                          <a:pt x="6" y="207"/>
                          <a:pt x="6" y="207"/>
                          <a:pt x="6" y="207"/>
                        </a:cubicBezTo>
                        <a:cubicBezTo>
                          <a:pt x="3" y="209"/>
                          <a:pt x="3" y="209"/>
                          <a:pt x="3" y="209"/>
                        </a:cubicBezTo>
                        <a:cubicBezTo>
                          <a:pt x="0" y="211"/>
                          <a:pt x="0" y="211"/>
                          <a:pt x="0" y="211"/>
                        </a:cubicBezTo>
                        <a:cubicBezTo>
                          <a:pt x="1" y="217"/>
                          <a:pt x="1" y="217"/>
                          <a:pt x="1" y="217"/>
                        </a:cubicBezTo>
                        <a:cubicBezTo>
                          <a:pt x="15" y="223"/>
                          <a:pt x="15" y="223"/>
                          <a:pt x="15" y="223"/>
                        </a:cubicBezTo>
                        <a:cubicBezTo>
                          <a:pt x="22" y="225"/>
                          <a:pt x="22" y="225"/>
                          <a:pt x="22" y="225"/>
                        </a:cubicBezTo>
                        <a:cubicBezTo>
                          <a:pt x="31" y="227"/>
                          <a:pt x="31" y="227"/>
                          <a:pt x="31" y="227"/>
                        </a:cubicBezTo>
                        <a:cubicBezTo>
                          <a:pt x="37" y="231"/>
                          <a:pt x="37" y="231"/>
                          <a:pt x="37" y="231"/>
                        </a:cubicBezTo>
                        <a:cubicBezTo>
                          <a:pt x="47" y="230"/>
                          <a:pt x="47" y="230"/>
                          <a:pt x="47" y="230"/>
                        </a:cubicBezTo>
                        <a:cubicBezTo>
                          <a:pt x="50" y="235"/>
                          <a:pt x="50" y="235"/>
                          <a:pt x="50" y="235"/>
                        </a:cubicBezTo>
                        <a:cubicBezTo>
                          <a:pt x="61" y="226"/>
                          <a:pt x="61" y="226"/>
                          <a:pt x="61" y="226"/>
                        </a:cubicBezTo>
                        <a:cubicBezTo>
                          <a:pt x="65" y="229"/>
                          <a:pt x="65" y="229"/>
                          <a:pt x="65" y="229"/>
                        </a:cubicBezTo>
                        <a:cubicBezTo>
                          <a:pt x="65" y="231"/>
                          <a:pt x="65" y="231"/>
                          <a:pt x="65" y="231"/>
                        </a:cubicBezTo>
                        <a:cubicBezTo>
                          <a:pt x="71" y="235"/>
                          <a:pt x="71" y="235"/>
                          <a:pt x="71" y="235"/>
                        </a:cubicBezTo>
                        <a:cubicBezTo>
                          <a:pt x="78" y="235"/>
                          <a:pt x="78" y="235"/>
                          <a:pt x="78" y="235"/>
                        </a:cubicBezTo>
                        <a:cubicBezTo>
                          <a:pt x="89" y="244"/>
                          <a:pt x="89" y="244"/>
                          <a:pt x="89" y="244"/>
                        </a:cubicBezTo>
                        <a:cubicBezTo>
                          <a:pt x="94" y="242"/>
                          <a:pt x="94" y="242"/>
                          <a:pt x="94" y="242"/>
                        </a:cubicBezTo>
                        <a:cubicBezTo>
                          <a:pt x="102" y="248"/>
                          <a:pt x="102" y="248"/>
                          <a:pt x="102" y="248"/>
                        </a:cubicBezTo>
                        <a:cubicBezTo>
                          <a:pt x="108" y="248"/>
                          <a:pt x="108" y="248"/>
                          <a:pt x="108" y="248"/>
                        </a:cubicBezTo>
                        <a:cubicBezTo>
                          <a:pt x="110" y="255"/>
                          <a:pt x="110" y="255"/>
                          <a:pt x="110" y="255"/>
                        </a:cubicBezTo>
                        <a:cubicBezTo>
                          <a:pt x="117" y="256"/>
                          <a:pt x="117" y="256"/>
                          <a:pt x="117" y="256"/>
                        </a:cubicBezTo>
                        <a:cubicBezTo>
                          <a:pt x="121" y="260"/>
                          <a:pt x="121" y="260"/>
                          <a:pt x="121" y="260"/>
                        </a:cubicBezTo>
                        <a:cubicBezTo>
                          <a:pt x="124" y="256"/>
                          <a:pt x="124" y="256"/>
                          <a:pt x="124" y="256"/>
                        </a:cubicBezTo>
                        <a:cubicBezTo>
                          <a:pt x="128" y="256"/>
                          <a:pt x="128" y="256"/>
                          <a:pt x="128" y="256"/>
                        </a:cubicBezTo>
                        <a:cubicBezTo>
                          <a:pt x="129" y="249"/>
                          <a:pt x="129" y="249"/>
                          <a:pt x="129" y="249"/>
                        </a:cubicBezTo>
                        <a:cubicBezTo>
                          <a:pt x="142" y="237"/>
                          <a:pt x="142" y="237"/>
                          <a:pt x="142" y="237"/>
                        </a:cubicBezTo>
                        <a:cubicBezTo>
                          <a:pt x="144" y="230"/>
                          <a:pt x="144" y="230"/>
                          <a:pt x="144" y="230"/>
                        </a:cubicBezTo>
                        <a:cubicBezTo>
                          <a:pt x="164" y="211"/>
                          <a:pt x="164" y="211"/>
                          <a:pt x="164" y="211"/>
                        </a:cubicBezTo>
                        <a:cubicBezTo>
                          <a:pt x="165" y="193"/>
                          <a:pt x="165" y="193"/>
                          <a:pt x="165" y="193"/>
                        </a:cubicBezTo>
                        <a:cubicBezTo>
                          <a:pt x="169" y="182"/>
                          <a:pt x="169" y="182"/>
                          <a:pt x="169" y="182"/>
                        </a:cubicBezTo>
                        <a:cubicBezTo>
                          <a:pt x="162" y="180"/>
                          <a:pt x="162" y="180"/>
                          <a:pt x="162" y="180"/>
                        </a:cubicBezTo>
                        <a:cubicBezTo>
                          <a:pt x="159" y="159"/>
                          <a:pt x="159" y="159"/>
                          <a:pt x="159" y="159"/>
                        </a:cubicBezTo>
                        <a:cubicBezTo>
                          <a:pt x="163" y="153"/>
                          <a:pt x="163" y="153"/>
                          <a:pt x="163" y="153"/>
                        </a:cubicBezTo>
                        <a:cubicBezTo>
                          <a:pt x="156" y="148"/>
                          <a:pt x="156" y="148"/>
                          <a:pt x="156" y="148"/>
                        </a:cubicBezTo>
                        <a:cubicBezTo>
                          <a:pt x="154" y="140"/>
                          <a:pt x="154" y="140"/>
                          <a:pt x="154" y="140"/>
                        </a:cubicBezTo>
                        <a:cubicBezTo>
                          <a:pt x="160" y="137"/>
                          <a:pt x="160" y="137"/>
                          <a:pt x="160" y="137"/>
                        </a:cubicBezTo>
                        <a:cubicBezTo>
                          <a:pt x="165" y="138"/>
                          <a:pt x="165" y="138"/>
                          <a:pt x="165" y="138"/>
                        </a:cubicBezTo>
                        <a:cubicBezTo>
                          <a:pt x="166" y="132"/>
                          <a:pt x="166" y="132"/>
                          <a:pt x="166" y="132"/>
                        </a:cubicBezTo>
                        <a:cubicBezTo>
                          <a:pt x="169" y="132"/>
                          <a:pt x="169" y="132"/>
                          <a:pt x="169" y="132"/>
                        </a:cubicBezTo>
                        <a:cubicBezTo>
                          <a:pt x="175" y="133"/>
                          <a:pt x="175" y="133"/>
                          <a:pt x="175" y="133"/>
                        </a:cubicBezTo>
                        <a:cubicBezTo>
                          <a:pt x="181" y="131"/>
                          <a:pt x="181" y="131"/>
                          <a:pt x="181" y="131"/>
                        </a:cubicBezTo>
                        <a:cubicBezTo>
                          <a:pt x="181" y="127"/>
                          <a:pt x="181" y="127"/>
                          <a:pt x="181" y="127"/>
                        </a:cubicBezTo>
                        <a:cubicBezTo>
                          <a:pt x="184" y="123"/>
                          <a:pt x="184" y="123"/>
                          <a:pt x="184" y="123"/>
                        </a:cubicBezTo>
                        <a:cubicBezTo>
                          <a:pt x="186" y="128"/>
                          <a:pt x="186" y="128"/>
                          <a:pt x="186" y="128"/>
                        </a:cubicBezTo>
                        <a:cubicBezTo>
                          <a:pt x="193" y="128"/>
                          <a:pt x="193" y="128"/>
                          <a:pt x="193" y="128"/>
                        </a:cubicBezTo>
                        <a:cubicBezTo>
                          <a:pt x="197" y="124"/>
                          <a:pt x="197" y="124"/>
                          <a:pt x="197" y="124"/>
                        </a:cubicBezTo>
                        <a:cubicBezTo>
                          <a:pt x="199" y="128"/>
                          <a:pt x="199" y="128"/>
                          <a:pt x="199" y="128"/>
                        </a:cubicBezTo>
                        <a:cubicBezTo>
                          <a:pt x="207" y="128"/>
                          <a:pt x="207" y="128"/>
                          <a:pt x="207" y="128"/>
                        </a:cubicBezTo>
                        <a:cubicBezTo>
                          <a:pt x="209" y="124"/>
                          <a:pt x="209" y="124"/>
                          <a:pt x="209" y="124"/>
                        </a:cubicBezTo>
                        <a:cubicBezTo>
                          <a:pt x="215" y="127"/>
                          <a:pt x="215" y="127"/>
                          <a:pt x="215" y="127"/>
                        </a:cubicBezTo>
                        <a:cubicBezTo>
                          <a:pt x="219" y="123"/>
                          <a:pt x="219" y="123"/>
                          <a:pt x="219" y="123"/>
                        </a:cubicBezTo>
                        <a:cubicBezTo>
                          <a:pt x="224" y="123"/>
                          <a:pt x="224" y="123"/>
                          <a:pt x="224" y="123"/>
                        </a:cubicBezTo>
                        <a:cubicBezTo>
                          <a:pt x="222" y="115"/>
                          <a:pt x="222" y="115"/>
                          <a:pt x="222" y="115"/>
                        </a:cubicBezTo>
                        <a:cubicBezTo>
                          <a:pt x="228" y="110"/>
                          <a:pt x="228" y="110"/>
                          <a:pt x="228" y="110"/>
                        </a:cubicBezTo>
                        <a:cubicBezTo>
                          <a:pt x="232" y="106"/>
                          <a:pt x="232" y="106"/>
                          <a:pt x="232" y="106"/>
                        </a:cubicBezTo>
                        <a:cubicBezTo>
                          <a:pt x="238" y="109"/>
                          <a:pt x="238" y="109"/>
                          <a:pt x="238" y="109"/>
                        </a:cubicBezTo>
                        <a:cubicBezTo>
                          <a:pt x="233" y="113"/>
                          <a:pt x="233" y="113"/>
                          <a:pt x="233" y="113"/>
                        </a:cubicBezTo>
                        <a:cubicBezTo>
                          <a:pt x="236" y="113"/>
                          <a:pt x="236" y="113"/>
                          <a:pt x="236" y="113"/>
                        </a:cubicBezTo>
                        <a:cubicBezTo>
                          <a:pt x="241" y="111"/>
                          <a:pt x="241" y="111"/>
                          <a:pt x="241" y="111"/>
                        </a:cubicBezTo>
                        <a:cubicBezTo>
                          <a:pt x="246" y="113"/>
                          <a:pt x="246" y="113"/>
                          <a:pt x="246" y="113"/>
                        </a:cubicBezTo>
                        <a:cubicBezTo>
                          <a:pt x="253" y="105"/>
                          <a:pt x="253" y="105"/>
                          <a:pt x="253" y="105"/>
                        </a:cubicBezTo>
                        <a:cubicBezTo>
                          <a:pt x="255" y="103"/>
                          <a:pt x="255" y="103"/>
                          <a:pt x="255" y="103"/>
                        </a:cubicBezTo>
                        <a:cubicBezTo>
                          <a:pt x="252" y="99"/>
                          <a:pt x="252" y="99"/>
                          <a:pt x="252" y="99"/>
                        </a:cubicBezTo>
                        <a:cubicBezTo>
                          <a:pt x="248" y="101"/>
                          <a:pt x="248" y="101"/>
                          <a:pt x="248" y="101"/>
                        </a:cubicBezTo>
                        <a:cubicBezTo>
                          <a:pt x="240" y="92"/>
                          <a:pt x="240" y="92"/>
                          <a:pt x="240" y="92"/>
                        </a:cubicBezTo>
                        <a:cubicBezTo>
                          <a:pt x="243" y="89"/>
                          <a:pt x="243" y="89"/>
                          <a:pt x="243" y="89"/>
                        </a:cubicBezTo>
                        <a:cubicBezTo>
                          <a:pt x="240" y="86"/>
                          <a:pt x="240" y="86"/>
                          <a:pt x="240" y="86"/>
                        </a:cubicBezTo>
                        <a:cubicBezTo>
                          <a:pt x="242" y="85"/>
                          <a:pt x="242" y="85"/>
                          <a:pt x="242" y="85"/>
                        </a:cubicBezTo>
                        <a:cubicBezTo>
                          <a:pt x="241" y="80"/>
                          <a:pt x="241" y="80"/>
                          <a:pt x="241" y="80"/>
                        </a:cubicBezTo>
                        <a:cubicBezTo>
                          <a:pt x="246" y="76"/>
                          <a:pt x="246" y="76"/>
                          <a:pt x="246" y="76"/>
                        </a:cubicBezTo>
                        <a:cubicBezTo>
                          <a:pt x="250" y="78"/>
                          <a:pt x="250" y="78"/>
                          <a:pt x="250" y="78"/>
                        </a:cubicBezTo>
                        <a:cubicBezTo>
                          <a:pt x="254" y="79"/>
                          <a:pt x="254" y="79"/>
                          <a:pt x="254" y="79"/>
                        </a:cubicBezTo>
                        <a:cubicBezTo>
                          <a:pt x="258" y="78"/>
                          <a:pt x="258" y="78"/>
                          <a:pt x="258" y="78"/>
                        </a:cubicBezTo>
                        <a:cubicBezTo>
                          <a:pt x="259" y="74"/>
                          <a:pt x="259" y="74"/>
                          <a:pt x="259" y="74"/>
                        </a:cubicBezTo>
                        <a:cubicBezTo>
                          <a:pt x="250" y="65"/>
                          <a:pt x="250" y="65"/>
                          <a:pt x="250" y="65"/>
                        </a:cubicBezTo>
                        <a:cubicBezTo>
                          <a:pt x="249" y="63"/>
                          <a:pt x="249" y="63"/>
                          <a:pt x="249" y="63"/>
                        </a:cubicBezTo>
                        <a:cubicBezTo>
                          <a:pt x="246" y="63"/>
                          <a:pt x="246" y="63"/>
                          <a:pt x="246" y="63"/>
                        </a:cubicBezTo>
                        <a:cubicBezTo>
                          <a:pt x="246" y="59"/>
                          <a:pt x="246" y="59"/>
                          <a:pt x="246" y="59"/>
                        </a:cubicBezTo>
                        <a:cubicBezTo>
                          <a:pt x="239" y="52"/>
                          <a:pt x="239" y="52"/>
                          <a:pt x="239" y="52"/>
                        </a:cubicBezTo>
                        <a:cubicBezTo>
                          <a:pt x="236" y="55"/>
                          <a:pt x="236" y="55"/>
                          <a:pt x="236" y="55"/>
                        </a:cubicBezTo>
                        <a:cubicBezTo>
                          <a:pt x="234" y="57"/>
                          <a:pt x="234" y="57"/>
                          <a:pt x="234" y="57"/>
                        </a:cubicBezTo>
                        <a:cubicBezTo>
                          <a:pt x="229" y="59"/>
                          <a:pt x="229" y="59"/>
                          <a:pt x="229" y="59"/>
                        </a:cubicBezTo>
                        <a:cubicBezTo>
                          <a:pt x="225" y="55"/>
                          <a:pt x="225" y="55"/>
                          <a:pt x="225" y="55"/>
                        </a:cubicBezTo>
                        <a:cubicBezTo>
                          <a:pt x="224" y="51"/>
                          <a:pt x="224" y="51"/>
                          <a:pt x="224" y="51"/>
                        </a:cubicBezTo>
                        <a:cubicBezTo>
                          <a:pt x="218" y="49"/>
                          <a:pt x="218" y="49"/>
                          <a:pt x="218" y="49"/>
                        </a:cubicBezTo>
                        <a:cubicBezTo>
                          <a:pt x="213" y="47"/>
                          <a:pt x="213" y="47"/>
                          <a:pt x="213" y="47"/>
                        </a:cubicBezTo>
                        <a:cubicBezTo>
                          <a:pt x="212" y="47"/>
                          <a:pt x="202" y="47"/>
                          <a:pt x="202" y="47"/>
                        </a:cubicBezTo>
                        <a:cubicBezTo>
                          <a:pt x="198" y="51"/>
                          <a:pt x="198" y="51"/>
                          <a:pt x="198" y="51"/>
                        </a:cubicBezTo>
                        <a:cubicBezTo>
                          <a:pt x="196" y="55"/>
                          <a:pt x="196" y="55"/>
                          <a:pt x="196" y="55"/>
                        </a:cubicBezTo>
                        <a:cubicBezTo>
                          <a:pt x="193" y="57"/>
                          <a:pt x="193" y="57"/>
                          <a:pt x="193" y="57"/>
                        </a:cubicBezTo>
                        <a:cubicBezTo>
                          <a:pt x="197" y="62"/>
                          <a:pt x="197" y="62"/>
                          <a:pt x="197" y="62"/>
                        </a:cubicBezTo>
                        <a:cubicBezTo>
                          <a:pt x="193" y="66"/>
                          <a:pt x="193" y="66"/>
                          <a:pt x="193" y="66"/>
                        </a:cubicBezTo>
                        <a:cubicBezTo>
                          <a:pt x="189" y="72"/>
                          <a:pt x="189" y="72"/>
                          <a:pt x="189" y="72"/>
                        </a:cubicBezTo>
                        <a:cubicBezTo>
                          <a:pt x="190" y="80"/>
                          <a:pt x="190" y="80"/>
                          <a:pt x="190" y="80"/>
                        </a:cubicBezTo>
                        <a:cubicBezTo>
                          <a:pt x="183" y="83"/>
                          <a:pt x="183" y="83"/>
                          <a:pt x="183" y="83"/>
                        </a:cubicBezTo>
                        <a:cubicBezTo>
                          <a:pt x="183" y="88"/>
                          <a:pt x="183" y="88"/>
                          <a:pt x="183" y="88"/>
                        </a:cubicBezTo>
                        <a:cubicBezTo>
                          <a:pt x="180" y="86"/>
                          <a:pt x="180" y="86"/>
                          <a:pt x="180" y="86"/>
                        </a:cubicBezTo>
                        <a:cubicBezTo>
                          <a:pt x="179" y="81"/>
                          <a:pt x="179" y="81"/>
                          <a:pt x="179" y="81"/>
                        </a:cubicBezTo>
                        <a:cubicBezTo>
                          <a:pt x="177" y="79"/>
                          <a:pt x="177" y="79"/>
                          <a:pt x="177" y="79"/>
                        </a:cubicBezTo>
                        <a:cubicBezTo>
                          <a:pt x="173" y="82"/>
                          <a:pt x="173" y="82"/>
                          <a:pt x="173" y="82"/>
                        </a:cubicBezTo>
                        <a:cubicBezTo>
                          <a:pt x="169" y="84"/>
                          <a:pt x="169" y="84"/>
                          <a:pt x="169" y="84"/>
                        </a:cubicBezTo>
                        <a:cubicBezTo>
                          <a:pt x="162" y="86"/>
                          <a:pt x="162" y="86"/>
                          <a:pt x="162" y="86"/>
                        </a:cubicBezTo>
                        <a:cubicBezTo>
                          <a:pt x="156" y="93"/>
                          <a:pt x="156" y="93"/>
                          <a:pt x="156" y="93"/>
                        </a:cubicBezTo>
                        <a:cubicBezTo>
                          <a:pt x="150" y="94"/>
                          <a:pt x="150" y="94"/>
                          <a:pt x="150" y="94"/>
                        </a:cubicBezTo>
                        <a:cubicBezTo>
                          <a:pt x="143" y="88"/>
                          <a:pt x="143" y="88"/>
                          <a:pt x="143" y="88"/>
                        </a:cubicBezTo>
                        <a:cubicBezTo>
                          <a:pt x="143" y="70"/>
                          <a:pt x="143" y="70"/>
                          <a:pt x="143" y="70"/>
                        </a:cubicBezTo>
                        <a:cubicBezTo>
                          <a:pt x="144" y="61"/>
                          <a:pt x="144" y="61"/>
                          <a:pt x="144" y="61"/>
                        </a:cubicBezTo>
                        <a:cubicBezTo>
                          <a:pt x="145" y="53"/>
                          <a:pt x="145" y="53"/>
                          <a:pt x="145" y="53"/>
                        </a:cubicBezTo>
                        <a:cubicBezTo>
                          <a:pt x="137" y="49"/>
                          <a:pt x="137" y="49"/>
                          <a:pt x="137" y="49"/>
                        </a:cubicBezTo>
                        <a:cubicBezTo>
                          <a:pt x="137" y="46"/>
                          <a:pt x="137" y="46"/>
                          <a:pt x="137" y="46"/>
                        </a:cubicBezTo>
                        <a:cubicBezTo>
                          <a:pt x="134" y="43"/>
                          <a:pt x="134" y="43"/>
                          <a:pt x="134" y="43"/>
                        </a:cubicBezTo>
                        <a:cubicBezTo>
                          <a:pt x="132" y="41"/>
                          <a:pt x="132" y="41"/>
                          <a:pt x="132" y="41"/>
                        </a:cubicBezTo>
                        <a:cubicBezTo>
                          <a:pt x="132" y="38"/>
                          <a:pt x="132" y="38"/>
                          <a:pt x="132" y="38"/>
                        </a:cubicBezTo>
                        <a:cubicBezTo>
                          <a:pt x="134" y="36"/>
                          <a:pt x="134" y="36"/>
                          <a:pt x="134" y="36"/>
                        </a:cubicBezTo>
                        <a:cubicBezTo>
                          <a:pt x="134" y="32"/>
                          <a:pt x="134" y="32"/>
                          <a:pt x="134" y="32"/>
                        </a:cubicBezTo>
                        <a:cubicBezTo>
                          <a:pt x="131" y="30"/>
                          <a:pt x="131" y="30"/>
                          <a:pt x="131" y="30"/>
                        </a:cubicBezTo>
                        <a:cubicBezTo>
                          <a:pt x="124" y="28"/>
                          <a:pt x="124" y="28"/>
                          <a:pt x="124" y="28"/>
                        </a:cubicBezTo>
                        <a:cubicBezTo>
                          <a:pt x="125" y="23"/>
                          <a:pt x="125" y="23"/>
                          <a:pt x="125" y="23"/>
                        </a:cubicBezTo>
                        <a:cubicBezTo>
                          <a:pt x="123" y="19"/>
                          <a:pt x="123" y="19"/>
                          <a:pt x="123" y="19"/>
                        </a:cubicBezTo>
                        <a:cubicBezTo>
                          <a:pt x="120" y="14"/>
                          <a:pt x="120" y="14"/>
                          <a:pt x="120" y="14"/>
                        </a:cubicBezTo>
                        <a:cubicBezTo>
                          <a:pt x="116" y="10"/>
                          <a:pt x="116" y="10"/>
                          <a:pt x="116" y="10"/>
                        </a:cubicBezTo>
                        <a:cubicBezTo>
                          <a:pt x="109" y="11"/>
                          <a:pt x="109" y="11"/>
                          <a:pt x="109" y="11"/>
                        </a:cubicBezTo>
                        <a:cubicBezTo>
                          <a:pt x="106" y="7"/>
                          <a:pt x="106" y="7"/>
                          <a:pt x="106" y="7"/>
                        </a:cubicBezTo>
                        <a:cubicBezTo>
                          <a:pt x="112" y="4"/>
                          <a:pt x="112" y="4"/>
                          <a:pt x="112" y="4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ubicBezTo>
                          <a:pt x="108" y="0"/>
                          <a:pt x="108" y="0"/>
                          <a:pt x="108" y="0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0" name="Freeform 220">
                    <a:extLst>
                      <a:ext uri="{FF2B5EF4-FFF2-40B4-BE49-F238E27FC236}">
                        <a16:creationId xmlns="" xmlns:a16="http://schemas.microsoft.com/office/drawing/2014/main" id="{82B42814-DD2C-4E12-B602-15CD0038BC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279152" y="11692676"/>
                    <a:ext cx="728014" cy="943252"/>
                  </a:xfrm>
                  <a:custGeom>
                    <a:avLst/>
                    <a:gdLst>
                      <a:gd name="T0" fmla="*/ 72 w 78"/>
                      <a:gd name="T1" fmla="*/ 12 h 101"/>
                      <a:gd name="T2" fmla="*/ 75 w 78"/>
                      <a:gd name="T3" fmla="*/ 19 h 101"/>
                      <a:gd name="T4" fmla="*/ 78 w 78"/>
                      <a:gd name="T5" fmla="*/ 33 h 101"/>
                      <a:gd name="T6" fmla="*/ 75 w 78"/>
                      <a:gd name="T7" fmla="*/ 48 h 101"/>
                      <a:gd name="T8" fmla="*/ 68 w 78"/>
                      <a:gd name="T9" fmla="*/ 58 h 101"/>
                      <a:gd name="T10" fmla="*/ 59 w 78"/>
                      <a:gd name="T11" fmla="*/ 69 h 101"/>
                      <a:gd name="T12" fmla="*/ 62 w 78"/>
                      <a:gd name="T13" fmla="*/ 85 h 101"/>
                      <a:gd name="T14" fmla="*/ 58 w 78"/>
                      <a:gd name="T15" fmla="*/ 93 h 101"/>
                      <a:gd name="T16" fmla="*/ 50 w 78"/>
                      <a:gd name="T17" fmla="*/ 98 h 101"/>
                      <a:gd name="T18" fmla="*/ 37 w 78"/>
                      <a:gd name="T19" fmla="*/ 100 h 101"/>
                      <a:gd name="T20" fmla="*/ 27 w 78"/>
                      <a:gd name="T21" fmla="*/ 99 h 101"/>
                      <a:gd name="T22" fmla="*/ 31 w 78"/>
                      <a:gd name="T23" fmla="*/ 91 h 101"/>
                      <a:gd name="T24" fmla="*/ 20 w 78"/>
                      <a:gd name="T25" fmla="*/ 89 h 101"/>
                      <a:gd name="T26" fmla="*/ 14 w 78"/>
                      <a:gd name="T27" fmla="*/ 81 h 101"/>
                      <a:gd name="T28" fmla="*/ 2 w 78"/>
                      <a:gd name="T29" fmla="*/ 78 h 101"/>
                      <a:gd name="T30" fmla="*/ 6 w 78"/>
                      <a:gd name="T31" fmla="*/ 70 h 101"/>
                      <a:gd name="T32" fmla="*/ 4 w 78"/>
                      <a:gd name="T33" fmla="*/ 60 h 101"/>
                      <a:gd name="T34" fmla="*/ 1 w 78"/>
                      <a:gd name="T35" fmla="*/ 54 h 101"/>
                      <a:gd name="T36" fmla="*/ 5 w 78"/>
                      <a:gd name="T37" fmla="*/ 48 h 101"/>
                      <a:gd name="T38" fmla="*/ 11 w 78"/>
                      <a:gd name="T39" fmla="*/ 44 h 101"/>
                      <a:gd name="T40" fmla="*/ 17 w 78"/>
                      <a:gd name="T41" fmla="*/ 34 h 101"/>
                      <a:gd name="T42" fmla="*/ 23 w 78"/>
                      <a:gd name="T43" fmla="*/ 32 h 101"/>
                      <a:gd name="T44" fmla="*/ 22 w 78"/>
                      <a:gd name="T45" fmla="*/ 26 h 101"/>
                      <a:gd name="T46" fmla="*/ 13 w 78"/>
                      <a:gd name="T47" fmla="*/ 19 h 101"/>
                      <a:gd name="T48" fmla="*/ 17 w 78"/>
                      <a:gd name="T49" fmla="*/ 15 h 101"/>
                      <a:gd name="T50" fmla="*/ 16 w 78"/>
                      <a:gd name="T51" fmla="*/ 8 h 101"/>
                      <a:gd name="T52" fmla="*/ 29 w 78"/>
                      <a:gd name="T53" fmla="*/ 2 h 101"/>
                      <a:gd name="T54" fmla="*/ 27 w 78"/>
                      <a:gd name="T55" fmla="*/ 8 h 101"/>
                      <a:gd name="T56" fmla="*/ 38 w 78"/>
                      <a:gd name="T57" fmla="*/ 11 h 101"/>
                      <a:gd name="T58" fmla="*/ 46 w 78"/>
                      <a:gd name="T59" fmla="*/ 12 h 101"/>
                      <a:gd name="T60" fmla="*/ 53 w 78"/>
                      <a:gd name="T61" fmla="*/ 12 h 101"/>
                      <a:gd name="T62" fmla="*/ 72 w 78"/>
                      <a:gd name="T63" fmla="*/ 6 h 10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78" h="101">
                        <a:moveTo>
                          <a:pt x="72" y="6"/>
                        </a:moveTo>
                        <a:cubicBezTo>
                          <a:pt x="72" y="12"/>
                          <a:pt x="72" y="12"/>
                          <a:pt x="72" y="12"/>
                        </a:cubicBezTo>
                        <a:cubicBezTo>
                          <a:pt x="72" y="18"/>
                          <a:pt x="72" y="18"/>
                          <a:pt x="72" y="18"/>
                        </a:cubicBezTo>
                        <a:cubicBezTo>
                          <a:pt x="75" y="19"/>
                          <a:pt x="75" y="19"/>
                          <a:pt x="75" y="19"/>
                        </a:cubicBezTo>
                        <a:cubicBezTo>
                          <a:pt x="75" y="25"/>
                          <a:pt x="75" y="25"/>
                          <a:pt x="75" y="25"/>
                        </a:cubicBezTo>
                        <a:cubicBezTo>
                          <a:pt x="78" y="33"/>
                          <a:pt x="78" y="33"/>
                          <a:pt x="78" y="33"/>
                        </a:cubicBezTo>
                        <a:cubicBezTo>
                          <a:pt x="78" y="45"/>
                          <a:pt x="78" y="45"/>
                          <a:pt x="78" y="45"/>
                        </a:cubicBezTo>
                        <a:cubicBezTo>
                          <a:pt x="75" y="48"/>
                          <a:pt x="75" y="48"/>
                          <a:pt x="75" y="48"/>
                        </a:cubicBezTo>
                        <a:cubicBezTo>
                          <a:pt x="73" y="55"/>
                          <a:pt x="73" y="55"/>
                          <a:pt x="73" y="55"/>
                        </a:cubicBezTo>
                        <a:cubicBezTo>
                          <a:pt x="68" y="58"/>
                          <a:pt x="68" y="58"/>
                          <a:pt x="68" y="58"/>
                        </a:cubicBezTo>
                        <a:cubicBezTo>
                          <a:pt x="61" y="61"/>
                          <a:pt x="61" y="61"/>
                          <a:pt x="61" y="61"/>
                        </a:cubicBezTo>
                        <a:cubicBezTo>
                          <a:pt x="59" y="69"/>
                          <a:pt x="59" y="69"/>
                          <a:pt x="59" y="69"/>
                        </a:cubicBezTo>
                        <a:cubicBezTo>
                          <a:pt x="60" y="81"/>
                          <a:pt x="60" y="81"/>
                          <a:pt x="60" y="81"/>
                        </a:cubicBezTo>
                        <a:cubicBezTo>
                          <a:pt x="62" y="85"/>
                          <a:pt x="62" y="85"/>
                          <a:pt x="62" y="85"/>
                        </a:cubicBezTo>
                        <a:cubicBezTo>
                          <a:pt x="59" y="90"/>
                          <a:pt x="59" y="90"/>
                          <a:pt x="59" y="90"/>
                        </a:cubicBezTo>
                        <a:cubicBezTo>
                          <a:pt x="58" y="93"/>
                          <a:pt x="58" y="93"/>
                          <a:pt x="58" y="93"/>
                        </a:cubicBezTo>
                        <a:cubicBezTo>
                          <a:pt x="56" y="93"/>
                          <a:pt x="55" y="94"/>
                          <a:pt x="54" y="95"/>
                        </a:cubicBezTo>
                        <a:cubicBezTo>
                          <a:pt x="53" y="97"/>
                          <a:pt x="50" y="98"/>
                          <a:pt x="50" y="98"/>
                        </a:cubicBezTo>
                        <a:cubicBezTo>
                          <a:pt x="49" y="98"/>
                          <a:pt x="44" y="98"/>
                          <a:pt x="43" y="100"/>
                        </a:cubicBezTo>
                        <a:cubicBezTo>
                          <a:pt x="41" y="101"/>
                          <a:pt x="37" y="101"/>
                          <a:pt x="37" y="100"/>
                        </a:cubicBezTo>
                        <a:cubicBezTo>
                          <a:pt x="37" y="99"/>
                          <a:pt x="34" y="98"/>
                          <a:pt x="33" y="99"/>
                        </a:cubicBezTo>
                        <a:cubicBezTo>
                          <a:pt x="31" y="101"/>
                          <a:pt x="28" y="100"/>
                          <a:pt x="27" y="99"/>
                        </a:cubicBezTo>
                        <a:cubicBezTo>
                          <a:pt x="27" y="97"/>
                          <a:pt x="25" y="96"/>
                          <a:pt x="27" y="95"/>
                        </a:cubicBezTo>
                        <a:cubicBezTo>
                          <a:pt x="28" y="93"/>
                          <a:pt x="31" y="91"/>
                          <a:pt x="31" y="91"/>
                        </a:cubicBezTo>
                        <a:cubicBezTo>
                          <a:pt x="31" y="91"/>
                          <a:pt x="27" y="89"/>
                          <a:pt x="25" y="88"/>
                        </a:cubicBezTo>
                        <a:cubicBezTo>
                          <a:pt x="24" y="87"/>
                          <a:pt x="22" y="87"/>
                          <a:pt x="20" y="89"/>
                        </a:cubicBezTo>
                        <a:cubicBezTo>
                          <a:pt x="18" y="90"/>
                          <a:pt x="18" y="85"/>
                          <a:pt x="18" y="83"/>
                        </a:cubicBezTo>
                        <a:cubicBezTo>
                          <a:pt x="18" y="82"/>
                          <a:pt x="15" y="79"/>
                          <a:pt x="14" y="81"/>
                        </a:cubicBezTo>
                        <a:cubicBezTo>
                          <a:pt x="12" y="83"/>
                          <a:pt x="7" y="83"/>
                          <a:pt x="7" y="82"/>
                        </a:cubicBezTo>
                        <a:cubicBezTo>
                          <a:pt x="6" y="81"/>
                          <a:pt x="3" y="81"/>
                          <a:pt x="2" y="78"/>
                        </a:cubicBezTo>
                        <a:cubicBezTo>
                          <a:pt x="0" y="77"/>
                          <a:pt x="3" y="77"/>
                          <a:pt x="3" y="75"/>
                        </a:cubicBezTo>
                        <a:cubicBezTo>
                          <a:pt x="5" y="74"/>
                          <a:pt x="6" y="72"/>
                          <a:pt x="6" y="70"/>
                        </a:cubicBezTo>
                        <a:cubicBezTo>
                          <a:pt x="6" y="68"/>
                          <a:pt x="5" y="66"/>
                          <a:pt x="6" y="65"/>
                        </a:cubicBezTo>
                        <a:cubicBezTo>
                          <a:pt x="6" y="64"/>
                          <a:pt x="5" y="62"/>
                          <a:pt x="4" y="60"/>
                        </a:cubicBezTo>
                        <a:cubicBezTo>
                          <a:pt x="4" y="59"/>
                          <a:pt x="3" y="58"/>
                          <a:pt x="1" y="58"/>
                        </a:cubicBezTo>
                        <a:cubicBezTo>
                          <a:pt x="1" y="54"/>
                          <a:pt x="1" y="54"/>
                          <a:pt x="1" y="54"/>
                        </a:cubicBezTo>
                        <a:cubicBezTo>
                          <a:pt x="4" y="52"/>
                          <a:pt x="4" y="52"/>
                          <a:pt x="4" y="52"/>
                        </a:cubicBezTo>
                        <a:cubicBezTo>
                          <a:pt x="5" y="48"/>
                          <a:pt x="5" y="48"/>
                          <a:pt x="5" y="48"/>
                        </a:cubicBezTo>
                        <a:cubicBezTo>
                          <a:pt x="9" y="46"/>
                          <a:pt x="9" y="46"/>
                          <a:pt x="9" y="46"/>
                        </a:cubicBezTo>
                        <a:cubicBezTo>
                          <a:pt x="11" y="44"/>
                          <a:pt x="11" y="44"/>
                          <a:pt x="11" y="44"/>
                        </a:cubicBezTo>
                        <a:cubicBezTo>
                          <a:pt x="11" y="38"/>
                          <a:pt x="11" y="38"/>
                          <a:pt x="11" y="38"/>
                        </a:cubicBezTo>
                        <a:cubicBezTo>
                          <a:pt x="17" y="34"/>
                          <a:pt x="17" y="34"/>
                          <a:pt x="17" y="34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23" y="32"/>
                          <a:pt x="23" y="32"/>
                          <a:pt x="23" y="32"/>
                        </a:cubicBezTo>
                        <a:cubicBezTo>
                          <a:pt x="25" y="30"/>
                          <a:pt x="25" y="30"/>
                          <a:pt x="25" y="30"/>
                        </a:cubicBezTo>
                        <a:cubicBezTo>
                          <a:pt x="22" y="26"/>
                          <a:pt x="22" y="26"/>
                          <a:pt x="22" y="26"/>
                        </a:cubicBezTo>
                        <a:cubicBezTo>
                          <a:pt x="19" y="23"/>
                          <a:pt x="19" y="23"/>
                          <a:pt x="19" y="23"/>
                        </a:cubicBezTo>
                        <a:cubicBezTo>
                          <a:pt x="13" y="19"/>
                          <a:pt x="13" y="19"/>
                          <a:pt x="13" y="19"/>
                        </a:cubicBezTo>
                        <a:cubicBezTo>
                          <a:pt x="14" y="18"/>
                          <a:pt x="14" y="18"/>
                          <a:pt x="14" y="18"/>
                        </a:cubicBezTo>
                        <a:cubicBezTo>
                          <a:pt x="17" y="15"/>
                          <a:pt x="17" y="15"/>
                          <a:pt x="17" y="15"/>
                        </a:cubicBezTo>
                        <a:cubicBezTo>
                          <a:pt x="16" y="11"/>
                          <a:pt x="16" y="11"/>
                          <a:pt x="16" y="11"/>
                        </a:cubicBezTo>
                        <a:cubicBezTo>
                          <a:pt x="16" y="8"/>
                          <a:pt x="16" y="8"/>
                          <a:pt x="16" y="8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9" y="2"/>
                          <a:pt x="29" y="2"/>
                          <a:pt x="29" y="2"/>
                        </a:cubicBezTo>
                        <a:cubicBezTo>
                          <a:pt x="26" y="5"/>
                          <a:pt x="26" y="5"/>
                          <a:pt x="26" y="5"/>
                        </a:cubicBezTo>
                        <a:cubicBezTo>
                          <a:pt x="27" y="8"/>
                          <a:pt x="27" y="8"/>
                          <a:pt x="27" y="8"/>
                        </a:cubicBezTo>
                        <a:cubicBezTo>
                          <a:pt x="31" y="8"/>
                          <a:pt x="31" y="8"/>
                          <a:pt x="31" y="8"/>
                        </a:cubicBezTo>
                        <a:cubicBezTo>
                          <a:pt x="38" y="11"/>
                          <a:pt x="38" y="11"/>
                          <a:pt x="38" y="11"/>
                        </a:cubicBezTo>
                        <a:cubicBezTo>
                          <a:pt x="43" y="13"/>
                          <a:pt x="43" y="13"/>
                          <a:pt x="43" y="13"/>
                        </a:cubicBezTo>
                        <a:cubicBezTo>
                          <a:pt x="46" y="12"/>
                          <a:pt x="46" y="12"/>
                          <a:pt x="46" y="12"/>
                        </a:cubicBezTo>
                        <a:cubicBezTo>
                          <a:pt x="48" y="10"/>
                          <a:pt x="48" y="10"/>
                          <a:pt x="48" y="10"/>
                        </a:cubicBezTo>
                        <a:cubicBezTo>
                          <a:pt x="53" y="12"/>
                          <a:pt x="53" y="12"/>
                          <a:pt x="53" y="12"/>
                        </a:cubicBezTo>
                        <a:cubicBezTo>
                          <a:pt x="63" y="13"/>
                          <a:pt x="63" y="13"/>
                          <a:pt x="63" y="13"/>
                        </a:cubicBezTo>
                        <a:cubicBezTo>
                          <a:pt x="72" y="6"/>
                          <a:pt x="72" y="6"/>
                          <a:pt x="72" y="6"/>
                        </a:cubicBezTo>
                        <a:cubicBezTo>
                          <a:pt x="72" y="6"/>
                          <a:pt x="72" y="6"/>
                          <a:pt x="72" y="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1" name="Freeform 221">
                    <a:extLst>
                      <a:ext uri="{FF2B5EF4-FFF2-40B4-BE49-F238E27FC236}">
                        <a16:creationId xmlns="" xmlns:a16="http://schemas.microsoft.com/office/drawing/2014/main" id="{9A16BDC8-6195-4523-9750-E46491CE707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008763" y="7340410"/>
                    <a:ext cx="2171379" cy="3054494"/>
                  </a:xfrm>
                  <a:custGeom>
                    <a:avLst/>
                    <a:gdLst>
                      <a:gd name="T0" fmla="*/ 111 w 233"/>
                      <a:gd name="T1" fmla="*/ 20 h 327"/>
                      <a:gd name="T2" fmla="*/ 121 w 233"/>
                      <a:gd name="T3" fmla="*/ 45 h 327"/>
                      <a:gd name="T4" fmla="*/ 114 w 233"/>
                      <a:gd name="T5" fmla="*/ 56 h 327"/>
                      <a:gd name="T6" fmla="*/ 110 w 233"/>
                      <a:gd name="T7" fmla="*/ 91 h 327"/>
                      <a:gd name="T8" fmla="*/ 100 w 233"/>
                      <a:gd name="T9" fmla="*/ 97 h 327"/>
                      <a:gd name="T10" fmla="*/ 96 w 233"/>
                      <a:gd name="T11" fmla="*/ 109 h 327"/>
                      <a:gd name="T12" fmla="*/ 109 w 233"/>
                      <a:gd name="T13" fmla="*/ 130 h 327"/>
                      <a:gd name="T14" fmla="*/ 132 w 233"/>
                      <a:gd name="T15" fmla="*/ 137 h 327"/>
                      <a:gd name="T16" fmla="*/ 152 w 233"/>
                      <a:gd name="T17" fmla="*/ 149 h 327"/>
                      <a:gd name="T18" fmla="*/ 159 w 233"/>
                      <a:gd name="T19" fmla="*/ 158 h 327"/>
                      <a:gd name="T20" fmla="*/ 173 w 233"/>
                      <a:gd name="T21" fmla="*/ 175 h 327"/>
                      <a:gd name="T22" fmla="*/ 180 w 233"/>
                      <a:gd name="T23" fmla="*/ 194 h 327"/>
                      <a:gd name="T24" fmla="*/ 195 w 233"/>
                      <a:gd name="T25" fmla="*/ 219 h 327"/>
                      <a:gd name="T26" fmla="*/ 211 w 233"/>
                      <a:gd name="T27" fmla="*/ 245 h 327"/>
                      <a:gd name="T28" fmla="*/ 190 w 233"/>
                      <a:gd name="T29" fmla="*/ 261 h 327"/>
                      <a:gd name="T30" fmla="*/ 109 w 233"/>
                      <a:gd name="T31" fmla="*/ 216 h 327"/>
                      <a:gd name="T32" fmla="*/ 96 w 233"/>
                      <a:gd name="T33" fmla="*/ 189 h 327"/>
                      <a:gd name="T34" fmla="*/ 90 w 233"/>
                      <a:gd name="T35" fmla="*/ 155 h 327"/>
                      <a:gd name="T36" fmla="*/ 77 w 233"/>
                      <a:gd name="T37" fmla="*/ 122 h 327"/>
                      <a:gd name="T38" fmla="*/ 70 w 233"/>
                      <a:gd name="T39" fmla="*/ 97 h 327"/>
                      <a:gd name="T40" fmla="*/ 52 w 233"/>
                      <a:gd name="T41" fmla="*/ 76 h 327"/>
                      <a:gd name="T42" fmla="*/ 46 w 233"/>
                      <a:gd name="T43" fmla="*/ 93 h 327"/>
                      <a:gd name="T44" fmla="*/ 55 w 233"/>
                      <a:gd name="T45" fmla="*/ 106 h 327"/>
                      <a:gd name="T46" fmla="*/ 45 w 233"/>
                      <a:gd name="T47" fmla="*/ 104 h 327"/>
                      <a:gd name="T48" fmla="*/ 35 w 233"/>
                      <a:gd name="T49" fmla="*/ 94 h 327"/>
                      <a:gd name="T50" fmla="*/ 21 w 233"/>
                      <a:gd name="T51" fmla="*/ 83 h 327"/>
                      <a:gd name="T52" fmla="*/ 9 w 233"/>
                      <a:gd name="T53" fmla="*/ 77 h 327"/>
                      <a:gd name="T54" fmla="*/ 1 w 233"/>
                      <a:gd name="T55" fmla="*/ 63 h 327"/>
                      <a:gd name="T56" fmla="*/ 7 w 233"/>
                      <a:gd name="T57" fmla="*/ 54 h 327"/>
                      <a:gd name="T58" fmla="*/ 20 w 233"/>
                      <a:gd name="T59" fmla="*/ 44 h 327"/>
                      <a:gd name="T60" fmla="*/ 33 w 233"/>
                      <a:gd name="T61" fmla="*/ 32 h 327"/>
                      <a:gd name="T62" fmla="*/ 55 w 233"/>
                      <a:gd name="T63" fmla="*/ 38 h 327"/>
                      <a:gd name="T64" fmla="*/ 68 w 233"/>
                      <a:gd name="T65" fmla="*/ 38 h 327"/>
                      <a:gd name="T66" fmla="*/ 80 w 233"/>
                      <a:gd name="T67" fmla="*/ 35 h 327"/>
                      <a:gd name="T68" fmla="*/ 88 w 233"/>
                      <a:gd name="T69" fmla="*/ 14 h 327"/>
                      <a:gd name="T70" fmla="*/ 98 w 233"/>
                      <a:gd name="T71" fmla="*/ 4 h 327"/>
                      <a:gd name="T72" fmla="*/ 230 w 233"/>
                      <a:gd name="T73" fmla="*/ 323 h 327"/>
                      <a:gd name="T74" fmla="*/ 232 w 233"/>
                      <a:gd name="T75" fmla="*/ 326 h 327"/>
                      <a:gd name="T76" fmla="*/ 230 w 233"/>
                      <a:gd name="T77" fmla="*/ 323 h 327"/>
                      <a:gd name="T78" fmla="*/ 223 w 233"/>
                      <a:gd name="T79" fmla="*/ 311 h 327"/>
                      <a:gd name="T80" fmla="*/ 216 w 233"/>
                      <a:gd name="T81" fmla="*/ 292 h 327"/>
                      <a:gd name="T82" fmla="*/ 214 w 233"/>
                      <a:gd name="T83" fmla="*/ 282 h 327"/>
                      <a:gd name="T84" fmla="*/ 214 w 233"/>
                      <a:gd name="T85" fmla="*/ 136 h 327"/>
                      <a:gd name="T86" fmla="*/ 113 w 233"/>
                      <a:gd name="T87" fmla="*/ 112 h 327"/>
                      <a:gd name="T88" fmla="*/ 120 w 233"/>
                      <a:gd name="T89" fmla="*/ 126 h 327"/>
                      <a:gd name="T90" fmla="*/ 113 w 233"/>
                      <a:gd name="T91" fmla="*/ 112 h 3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233" h="327">
                        <a:moveTo>
                          <a:pt x="106" y="0"/>
                        </a:moveTo>
                        <a:cubicBezTo>
                          <a:pt x="107" y="2"/>
                          <a:pt x="108" y="4"/>
                          <a:pt x="108" y="8"/>
                        </a:cubicBezTo>
                        <a:cubicBezTo>
                          <a:pt x="108" y="11"/>
                          <a:pt x="109" y="18"/>
                          <a:pt x="111" y="20"/>
                        </a:cubicBezTo>
                        <a:cubicBezTo>
                          <a:pt x="113" y="23"/>
                          <a:pt x="115" y="26"/>
                          <a:pt x="116" y="28"/>
                        </a:cubicBezTo>
                        <a:cubicBezTo>
                          <a:pt x="117" y="31"/>
                          <a:pt x="118" y="33"/>
                          <a:pt x="119" y="36"/>
                        </a:cubicBezTo>
                        <a:cubicBezTo>
                          <a:pt x="119" y="39"/>
                          <a:pt x="120" y="43"/>
                          <a:pt x="121" y="45"/>
                        </a:cubicBezTo>
                        <a:cubicBezTo>
                          <a:pt x="121" y="46"/>
                          <a:pt x="126" y="50"/>
                          <a:pt x="128" y="51"/>
                        </a:cubicBezTo>
                        <a:cubicBezTo>
                          <a:pt x="130" y="52"/>
                          <a:pt x="128" y="54"/>
                          <a:pt x="124" y="55"/>
                        </a:cubicBezTo>
                        <a:cubicBezTo>
                          <a:pt x="119" y="55"/>
                          <a:pt x="117" y="56"/>
                          <a:pt x="114" y="56"/>
                        </a:cubicBezTo>
                        <a:cubicBezTo>
                          <a:pt x="113" y="58"/>
                          <a:pt x="108" y="59"/>
                          <a:pt x="105" y="67"/>
                        </a:cubicBezTo>
                        <a:cubicBezTo>
                          <a:pt x="103" y="76"/>
                          <a:pt x="104" y="78"/>
                          <a:pt x="106" y="82"/>
                        </a:cubicBezTo>
                        <a:cubicBezTo>
                          <a:pt x="108" y="86"/>
                          <a:pt x="110" y="91"/>
                          <a:pt x="110" y="91"/>
                        </a:cubicBezTo>
                        <a:cubicBezTo>
                          <a:pt x="110" y="91"/>
                          <a:pt x="104" y="89"/>
                          <a:pt x="103" y="88"/>
                        </a:cubicBezTo>
                        <a:cubicBezTo>
                          <a:pt x="102" y="87"/>
                          <a:pt x="97" y="85"/>
                          <a:pt x="97" y="85"/>
                        </a:cubicBezTo>
                        <a:cubicBezTo>
                          <a:pt x="97" y="85"/>
                          <a:pt x="98" y="94"/>
                          <a:pt x="100" y="97"/>
                        </a:cubicBezTo>
                        <a:cubicBezTo>
                          <a:pt x="102" y="99"/>
                          <a:pt x="104" y="99"/>
                          <a:pt x="102" y="101"/>
                        </a:cubicBezTo>
                        <a:cubicBezTo>
                          <a:pt x="100" y="102"/>
                          <a:pt x="97" y="100"/>
                          <a:pt x="96" y="104"/>
                        </a:cubicBezTo>
                        <a:cubicBezTo>
                          <a:pt x="96" y="108"/>
                          <a:pt x="97" y="108"/>
                          <a:pt x="96" y="109"/>
                        </a:cubicBezTo>
                        <a:cubicBezTo>
                          <a:pt x="93" y="110"/>
                          <a:pt x="94" y="110"/>
                          <a:pt x="96" y="113"/>
                        </a:cubicBezTo>
                        <a:cubicBezTo>
                          <a:pt x="97" y="116"/>
                          <a:pt x="102" y="118"/>
                          <a:pt x="104" y="121"/>
                        </a:cubicBezTo>
                        <a:cubicBezTo>
                          <a:pt x="105" y="124"/>
                          <a:pt x="108" y="125"/>
                          <a:pt x="109" y="130"/>
                        </a:cubicBezTo>
                        <a:cubicBezTo>
                          <a:pt x="111" y="135"/>
                          <a:pt x="115" y="143"/>
                          <a:pt x="119" y="145"/>
                        </a:cubicBezTo>
                        <a:cubicBezTo>
                          <a:pt x="122" y="148"/>
                          <a:pt x="129" y="147"/>
                          <a:pt x="128" y="144"/>
                        </a:cubicBezTo>
                        <a:cubicBezTo>
                          <a:pt x="127" y="142"/>
                          <a:pt x="128" y="138"/>
                          <a:pt x="132" y="137"/>
                        </a:cubicBezTo>
                        <a:cubicBezTo>
                          <a:pt x="135" y="137"/>
                          <a:pt x="139" y="139"/>
                          <a:pt x="139" y="142"/>
                        </a:cubicBezTo>
                        <a:cubicBezTo>
                          <a:pt x="139" y="145"/>
                          <a:pt x="141" y="146"/>
                          <a:pt x="143" y="147"/>
                        </a:cubicBezTo>
                        <a:cubicBezTo>
                          <a:pt x="146" y="148"/>
                          <a:pt x="151" y="151"/>
                          <a:pt x="152" y="149"/>
                        </a:cubicBezTo>
                        <a:cubicBezTo>
                          <a:pt x="153" y="149"/>
                          <a:pt x="157" y="147"/>
                          <a:pt x="160" y="148"/>
                        </a:cubicBezTo>
                        <a:cubicBezTo>
                          <a:pt x="162" y="149"/>
                          <a:pt x="168" y="153"/>
                          <a:pt x="165" y="155"/>
                        </a:cubicBezTo>
                        <a:cubicBezTo>
                          <a:pt x="163" y="158"/>
                          <a:pt x="160" y="158"/>
                          <a:pt x="159" y="158"/>
                        </a:cubicBezTo>
                        <a:cubicBezTo>
                          <a:pt x="158" y="158"/>
                          <a:pt x="158" y="160"/>
                          <a:pt x="159" y="162"/>
                        </a:cubicBezTo>
                        <a:cubicBezTo>
                          <a:pt x="159" y="164"/>
                          <a:pt x="161" y="165"/>
                          <a:pt x="164" y="169"/>
                        </a:cubicBezTo>
                        <a:cubicBezTo>
                          <a:pt x="166" y="172"/>
                          <a:pt x="167" y="173"/>
                          <a:pt x="173" y="175"/>
                        </a:cubicBezTo>
                        <a:cubicBezTo>
                          <a:pt x="179" y="178"/>
                          <a:pt x="184" y="175"/>
                          <a:pt x="186" y="178"/>
                        </a:cubicBezTo>
                        <a:cubicBezTo>
                          <a:pt x="186" y="180"/>
                          <a:pt x="188" y="185"/>
                          <a:pt x="186" y="187"/>
                        </a:cubicBezTo>
                        <a:cubicBezTo>
                          <a:pt x="183" y="189"/>
                          <a:pt x="180" y="187"/>
                          <a:pt x="180" y="194"/>
                        </a:cubicBezTo>
                        <a:cubicBezTo>
                          <a:pt x="180" y="200"/>
                          <a:pt x="180" y="203"/>
                          <a:pt x="182" y="205"/>
                        </a:cubicBezTo>
                        <a:cubicBezTo>
                          <a:pt x="184" y="208"/>
                          <a:pt x="200" y="214"/>
                          <a:pt x="200" y="215"/>
                        </a:cubicBezTo>
                        <a:cubicBezTo>
                          <a:pt x="201" y="217"/>
                          <a:pt x="195" y="216"/>
                          <a:pt x="195" y="219"/>
                        </a:cubicBezTo>
                        <a:cubicBezTo>
                          <a:pt x="195" y="222"/>
                          <a:pt x="195" y="223"/>
                          <a:pt x="195" y="226"/>
                        </a:cubicBezTo>
                        <a:cubicBezTo>
                          <a:pt x="195" y="230"/>
                          <a:pt x="197" y="232"/>
                          <a:pt x="199" y="234"/>
                        </a:cubicBezTo>
                        <a:cubicBezTo>
                          <a:pt x="202" y="237"/>
                          <a:pt x="209" y="241"/>
                          <a:pt x="211" y="245"/>
                        </a:cubicBezTo>
                        <a:cubicBezTo>
                          <a:pt x="212" y="249"/>
                          <a:pt x="214" y="272"/>
                          <a:pt x="214" y="272"/>
                        </a:cubicBezTo>
                        <a:cubicBezTo>
                          <a:pt x="214" y="272"/>
                          <a:pt x="209" y="270"/>
                          <a:pt x="205" y="269"/>
                        </a:cubicBezTo>
                        <a:cubicBezTo>
                          <a:pt x="202" y="268"/>
                          <a:pt x="195" y="265"/>
                          <a:pt x="190" y="261"/>
                        </a:cubicBezTo>
                        <a:cubicBezTo>
                          <a:pt x="185" y="258"/>
                          <a:pt x="182" y="261"/>
                          <a:pt x="171" y="255"/>
                        </a:cubicBezTo>
                        <a:cubicBezTo>
                          <a:pt x="161" y="249"/>
                          <a:pt x="146" y="242"/>
                          <a:pt x="138" y="238"/>
                        </a:cubicBezTo>
                        <a:cubicBezTo>
                          <a:pt x="129" y="234"/>
                          <a:pt x="114" y="222"/>
                          <a:pt x="109" y="216"/>
                        </a:cubicBezTo>
                        <a:cubicBezTo>
                          <a:pt x="104" y="211"/>
                          <a:pt x="105" y="203"/>
                          <a:pt x="102" y="200"/>
                        </a:cubicBezTo>
                        <a:cubicBezTo>
                          <a:pt x="99" y="197"/>
                          <a:pt x="94" y="195"/>
                          <a:pt x="93" y="194"/>
                        </a:cubicBezTo>
                        <a:cubicBezTo>
                          <a:pt x="91" y="192"/>
                          <a:pt x="95" y="192"/>
                          <a:pt x="96" y="189"/>
                        </a:cubicBezTo>
                        <a:cubicBezTo>
                          <a:pt x="96" y="187"/>
                          <a:pt x="93" y="185"/>
                          <a:pt x="95" y="182"/>
                        </a:cubicBezTo>
                        <a:cubicBezTo>
                          <a:pt x="97" y="179"/>
                          <a:pt x="99" y="176"/>
                          <a:pt x="97" y="174"/>
                        </a:cubicBezTo>
                        <a:cubicBezTo>
                          <a:pt x="96" y="172"/>
                          <a:pt x="95" y="160"/>
                          <a:pt x="90" y="155"/>
                        </a:cubicBezTo>
                        <a:cubicBezTo>
                          <a:pt x="86" y="152"/>
                          <a:pt x="84" y="147"/>
                          <a:pt x="84" y="143"/>
                        </a:cubicBezTo>
                        <a:cubicBezTo>
                          <a:pt x="84" y="139"/>
                          <a:pt x="83" y="135"/>
                          <a:pt x="81" y="133"/>
                        </a:cubicBezTo>
                        <a:cubicBezTo>
                          <a:pt x="79" y="129"/>
                          <a:pt x="80" y="124"/>
                          <a:pt x="77" y="122"/>
                        </a:cubicBezTo>
                        <a:cubicBezTo>
                          <a:pt x="74" y="120"/>
                          <a:pt x="74" y="118"/>
                          <a:pt x="74" y="114"/>
                        </a:cubicBezTo>
                        <a:cubicBezTo>
                          <a:pt x="74" y="110"/>
                          <a:pt x="77" y="107"/>
                          <a:pt x="74" y="104"/>
                        </a:cubicBezTo>
                        <a:cubicBezTo>
                          <a:pt x="72" y="101"/>
                          <a:pt x="70" y="99"/>
                          <a:pt x="70" y="97"/>
                        </a:cubicBezTo>
                        <a:cubicBezTo>
                          <a:pt x="69" y="94"/>
                          <a:pt x="67" y="96"/>
                          <a:pt x="63" y="93"/>
                        </a:cubicBezTo>
                        <a:cubicBezTo>
                          <a:pt x="58" y="90"/>
                          <a:pt x="52" y="86"/>
                          <a:pt x="51" y="83"/>
                        </a:cubicBezTo>
                        <a:cubicBezTo>
                          <a:pt x="50" y="81"/>
                          <a:pt x="50" y="77"/>
                          <a:pt x="52" y="76"/>
                        </a:cubicBezTo>
                        <a:cubicBezTo>
                          <a:pt x="53" y="74"/>
                          <a:pt x="53" y="72"/>
                          <a:pt x="50" y="74"/>
                        </a:cubicBezTo>
                        <a:cubicBezTo>
                          <a:pt x="47" y="76"/>
                          <a:pt x="43" y="81"/>
                          <a:pt x="43" y="84"/>
                        </a:cubicBezTo>
                        <a:cubicBezTo>
                          <a:pt x="42" y="87"/>
                          <a:pt x="43" y="89"/>
                          <a:pt x="46" y="93"/>
                        </a:cubicBezTo>
                        <a:cubicBezTo>
                          <a:pt x="50" y="96"/>
                          <a:pt x="51" y="99"/>
                          <a:pt x="55" y="97"/>
                        </a:cubicBezTo>
                        <a:cubicBezTo>
                          <a:pt x="59" y="96"/>
                          <a:pt x="61" y="100"/>
                          <a:pt x="59" y="102"/>
                        </a:cubicBezTo>
                        <a:cubicBezTo>
                          <a:pt x="57" y="104"/>
                          <a:pt x="55" y="105"/>
                          <a:pt x="55" y="106"/>
                        </a:cubicBezTo>
                        <a:cubicBezTo>
                          <a:pt x="51" y="106"/>
                          <a:pt x="51" y="106"/>
                          <a:pt x="51" y="106"/>
                        </a:cubicBezTo>
                        <a:cubicBezTo>
                          <a:pt x="51" y="103"/>
                          <a:pt x="51" y="103"/>
                          <a:pt x="51" y="103"/>
                        </a:cubicBezTo>
                        <a:cubicBezTo>
                          <a:pt x="45" y="104"/>
                          <a:pt x="45" y="104"/>
                          <a:pt x="45" y="104"/>
                        </a:cubicBezTo>
                        <a:cubicBezTo>
                          <a:pt x="43" y="97"/>
                          <a:pt x="43" y="97"/>
                          <a:pt x="43" y="97"/>
                        </a:cubicBezTo>
                        <a:cubicBezTo>
                          <a:pt x="41" y="93"/>
                          <a:pt x="41" y="93"/>
                          <a:pt x="41" y="93"/>
                        </a:cubicBezTo>
                        <a:cubicBezTo>
                          <a:pt x="35" y="94"/>
                          <a:pt x="35" y="94"/>
                          <a:pt x="35" y="94"/>
                        </a:cubicBezTo>
                        <a:cubicBezTo>
                          <a:pt x="28" y="91"/>
                          <a:pt x="28" y="91"/>
                          <a:pt x="28" y="91"/>
                        </a:cubicBezTo>
                        <a:cubicBezTo>
                          <a:pt x="26" y="87"/>
                          <a:pt x="26" y="87"/>
                          <a:pt x="26" y="87"/>
                        </a:cubicBezTo>
                        <a:cubicBezTo>
                          <a:pt x="21" y="83"/>
                          <a:pt x="21" y="83"/>
                          <a:pt x="21" y="83"/>
                        </a:cubicBezTo>
                        <a:cubicBezTo>
                          <a:pt x="15" y="83"/>
                          <a:pt x="15" y="83"/>
                          <a:pt x="15" y="83"/>
                        </a:cubicBezTo>
                        <a:cubicBezTo>
                          <a:pt x="15" y="80"/>
                          <a:pt x="15" y="80"/>
                          <a:pt x="15" y="80"/>
                        </a:cubicBezTo>
                        <a:cubicBezTo>
                          <a:pt x="9" y="77"/>
                          <a:pt x="9" y="77"/>
                          <a:pt x="9" y="77"/>
                        </a:cubicBezTo>
                        <a:cubicBezTo>
                          <a:pt x="9" y="70"/>
                          <a:pt x="9" y="70"/>
                          <a:pt x="9" y="70"/>
                        </a:cubicBezTo>
                        <a:cubicBezTo>
                          <a:pt x="0" y="70"/>
                          <a:pt x="0" y="70"/>
                          <a:pt x="0" y="70"/>
                        </a:cubicBezTo>
                        <a:cubicBezTo>
                          <a:pt x="1" y="63"/>
                          <a:pt x="1" y="63"/>
                          <a:pt x="1" y="63"/>
                        </a:cubicBezTo>
                        <a:cubicBezTo>
                          <a:pt x="4" y="60"/>
                          <a:pt x="4" y="60"/>
                          <a:pt x="4" y="60"/>
                        </a:cubicBezTo>
                        <a:cubicBezTo>
                          <a:pt x="11" y="55"/>
                          <a:pt x="11" y="55"/>
                          <a:pt x="11" y="55"/>
                        </a:cubicBezTo>
                        <a:cubicBezTo>
                          <a:pt x="7" y="54"/>
                          <a:pt x="7" y="54"/>
                          <a:pt x="7" y="54"/>
                        </a:cubicBezTo>
                        <a:cubicBezTo>
                          <a:pt x="11" y="51"/>
                          <a:pt x="11" y="51"/>
                          <a:pt x="11" y="51"/>
                        </a:cubicBezTo>
                        <a:cubicBezTo>
                          <a:pt x="18" y="50"/>
                          <a:pt x="18" y="50"/>
                          <a:pt x="18" y="50"/>
                        </a:cubicBezTo>
                        <a:cubicBezTo>
                          <a:pt x="20" y="44"/>
                          <a:pt x="20" y="44"/>
                          <a:pt x="20" y="44"/>
                        </a:cubicBezTo>
                        <a:cubicBezTo>
                          <a:pt x="21" y="39"/>
                          <a:pt x="21" y="39"/>
                          <a:pt x="21" y="39"/>
                        </a:cubicBezTo>
                        <a:cubicBezTo>
                          <a:pt x="30" y="37"/>
                          <a:pt x="30" y="37"/>
                          <a:pt x="30" y="37"/>
                        </a:cubicBezTo>
                        <a:cubicBezTo>
                          <a:pt x="33" y="32"/>
                          <a:pt x="33" y="32"/>
                          <a:pt x="33" y="32"/>
                        </a:cubicBezTo>
                        <a:cubicBezTo>
                          <a:pt x="42" y="33"/>
                          <a:pt x="42" y="33"/>
                          <a:pt x="42" y="33"/>
                        </a:cubicBezTo>
                        <a:cubicBezTo>
                          <a:pt x="51" y="30"/>
                          <a:pt x="51" y="30"/>
                          <a:pt x="51" y="30"/>
                        </a:cubicBezTo>
                        <a:cubicBezTo>
                          <a:pt x="55" y="38"/>
                          <a:pt x="55" y="38"/>
                          <a:pt x="55" y="38"/>
                        </a:cubicBezTo>
                        <a:cubicBezTo>
                          <a:pt x="59" y="43"/>
                          <a:pt x="59" y="43"/>
                          <a:pt x="59" y="43"/>
                        </a:cubicBezTo>
                        <a:cubicBezTo>
                          <a:pt x="65" y="39"/>
                          <a:pt x="65" y="39"/>
                          <a:pt x="65" y="39"/>
                        </a:cubicBezTo>
                        <a:cubicBezTo>
                          <a:pt x="68" y="38"/>
                          <a:pt x="68" y="38"/>
                          <a:pt x="68" y="38"/>
                        </a:cubicBezTo>
                        <a:cubicBezTo>
                          <a:pt x="74" y="34"/>
                          <a:pt x="74" y="34"/>
                          <a:pt x="74" y="34"/>
                        </a:cubicBezTo>
                        <a:cubicBezTo>
                          <a:pt x="77" y="36"/>
                          <a:pt x="77" y="36"/>
                          <a:pt x="77" y="36"/>
                        </a:cubicBezTo>
                        <a:cubicBezTo>
                          <a:pt x="80" y="35"/>
                          <a:pt x="80" y="35"/>
                          <a:pt x="80" y="35"/>
                        </a:cubicBezTo>
                        <a:cubicBezTo>
                          <a:pt x="86" y="23"/>
                          <a:pt x="86" y="23"/>
                          <a:pt x="86" y="23"/>
                        </a:cubicBezTo>
                        <a:cubicBezTo>
                          <a:pt x="83" y="20"/>
                          <a:pt x="83" y="20"/>
                          <a:pt x="83" y="20"/>
                        </a:cubicBezTo>
                        <a:cubicBezTo>
                          <a:pt x="88" y="14"/>
                          <a:pt x="88" y="14"/>
                          <a:pt x="88" y="14"/>
                        </a:cubicBezTo>
                        <a:cubicBezTo>
                          <a:pt x="90" y="2"/>
                          <a:pt x="90" y="2"/>
                          <a:pt x="90" y="2"/>
                        </a:cubicBezTo>
                        <a:cubicBezTo>
                          <a:pt x="95" y="2"/>
                          <a:pt x="95" y="2"/>
                          <a:pt x="95" y="2"/>
                        </a:cubicBezTo>
                        <a:cubicBezTo>
                          <a:pt x="98" y="4"/>
                          <a:pt x="98" y="4"/>
                          <a:pt x="98" y="4"/>
                        </a:cubicBezTo>
                        <a:cubicBezTo>
                          <a:pt x="103" y="3"/>
                          <a:pt x="103" y="3"/>
                          <a:pt x="103" y="3"/>
                        </a:cubicBezTo>
                        <a:cubicBezTo>
                          <a:pt x="106" y="0"/>
                          <a:pt x="106" y="0"/>
                          <a:pt x="106" y="0"/>
                        </a:cubicBezTo>
                        <a:close/>
                        <a:moveTo>
                          <a:pt x="230" y="323"/>
                        </a:moveTo>
                        <a:cubicBezTo>
                          <a:pt x="230" y="322"/>
                          <a:pt x="230" y="322"/>
                          <a:pt x="231" y="322"/>
                        </a:cubicBezTo>
                        <a:cubicBezTo>
                          <a:pt x="232" y="322"/>
                          <a:pt x="232" y="322"/>
                          <a:pt x="232" y="323"/>
                        </a:cubicBezTo>
                        <a:cubicBezTo>
                          <a:pt x="233" y="324"/>
                          <a:pt x="232" y="326"/>
                          <a:pt x="232" y="326"/>
                        </a:cubicBezTo>
                        <a:cubicBezTo>
                          <a:pt x="232" y="327"/>
                          <a:pt x="232" y="327"/>
                          <a:pt x="231" y="327"/>
                        </a:cubicBezTo>
                        <a:cubicBezTo>
                          <a:pt x="230" y="326"/>
                          <a:pt x="230" y="326"/>
                          <a:pt x="230" y="326"/>
                        </a:cubicBezTo>
                        <a:cubicBezTo>
                          <a:pt x="230" y="326"/>
                          <a:pt x="231" y="324"/>
                          <a:pt x="230" y="323"/>
                        </a:cubicBezTo>
                        <a:close/>
                        <a:moveTo>
                          <a:pt x="223" y="307"/>
                        </a:moveTo>
                        <a:cubicBezTo>
                          <a:pt x="226" y="307"/>
                          <a:pt x="232" y="311"/>
                          <a:pt x="229" y="312"/>
                        </a:cubicBezTo>
                        <a:cubicBezTo>
                          <a:pt x="226" y="313"/>
                          <a:pt x="224" y="313"/>
                          <a:pt x="223" y="311"/>
                        </a:cubicBezTo>
                        <a:cubicBezTo>
                          <a:pt x="223" y="309"/>
                          <a:pt x="223" y="307"/>
                          <a:pt x="223" y="307"/>
                        </a:cubicBezTo>
                        <a:close/>
                        <a:moveTo>
                          <a:pt x="214" y="282"/>
                        </a:moveTo>
                        <a:cubicBezTo>
                          <a:pt x="214" y="284"/>
                          <a:pt x="217" y="288"/>
                          <a:pt x="216" y="292"/>
                        </a:cubicBezTo>
                        <a:cubicBezTo>
                          <a:pt x="214" y="297"/>
                          <a:pt x="219" y="299"/>
                          <a:pt x="220" y="295"/>
                        </a:cubicBezTo>
                        <a:cubicBezTo>
                          <a:pt x="221" y="290"/>
                          <a:pt x="223" y="287"/>
                          <a:pt x="219" y="284"/>
                        </a:cubicBezTo>
                        <a:cubicBezTo>
                          <a:pt x="216" y="280"/>
                          <a:pt x="214" y="282"/>
                          <a:pt x="214" y="282"/>
                        </a:cubicBezTo>
                        <a:close/>
                        <a:moveTo>
                          <a:pt x="199" y="131"/>
                        </a:moveTo>
                        <a:cubicBezTo>
                          <a:pt x="199" y="131"/>
                          <a:pt x="197" y="133"/>
                          <a:pt x="198" y="135"/>
                        </a:cubicBezTo>
                        <a:cubicBezTo>
                          <a:pt x="198" y="137"/>
                          <a:pt x="211" y="137"/>
                          <a:pt x="214" y="136"/>
                        </a:cubicBezTo>
                        <a:cubicBezTo>
                          <a:pt x="217" y="135"/>
                          <a:pt x="212" y="131"/>
                          <a:pt x="211" y="132"/>
                        </a:cubicBezTo>
                        <a:cubicBezTo>
                          <a:pt x="208" y="132"/>
                          <a:pt x="201" y="131"/>
                          <a:pt x="199" y="131"/>
                        </a:cubicBezTo>
                        <a:close/>
                        <a:moveTo>
                          <a:pt x="113" y="112"/>
                        </a:moveTo>
                        <a:cubicBezTo>
                          <a:pt x="112" y="114"/>
                          <a:pt x="113" y="118"/>
                          <a:pt x="114" y="120"/>
                        </a:cubicBezTo>
                        <a:cubicBezTo>
                          <a:pt x="114" y="121"/>
                          <a:pt x="116" y="121"/>
                          <a:pt x="117" y="122"/>
                        </a:cubicBezTo>
                        <a:cubicBezTo>
                          <a:pt x="119" y="123"/>
                          <a:pt x="118" y="126"/>
                          <a:pt x="120" y="126"/>
                        </a:cubicBezTo>
                        <a:cubicBezTo>
                          <a:pt x="121" y="127"/>
                          <a:pt x="121" y="122"/>
                          <a:pt x="121" y="117"/>
                        </a:cubicBezTo>
                        <a:cubicBezTo>
                          <a:pt x="120" y="113"/>
                          <a:pt x="121" y="112"/>
                          <a:pt x="119" y="112"/>
                        </a:cubicBezTo>
                        <a:cubicBezTo>
                          <a:pt x="117" y="112"/>
                          <a:pt x="113" y="112"/>
                          <a:pt x="113" y="11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2" name="Freeform 222">
                    <a:extLst>
                      <a:ext uri="{FF2B5EF4-FFF2-40B4-BE49-F238E27FC236}">
                        <a16:creationId xmlns="" xmlns:a16="http://schemas.microsoft.com/office/drawing/2014/main" id="{6D3A5389-D888-47C5-BAB5-A08905B9BFB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4277809" y="11816122"/>
                    <a:ext cx="718519" cy="1475018"/>
                  </a:xfrm>
                  <a:custGeom>
                    <a:avLst/>
                    <a:gdLst>
                      <a:gd name="T0" fmla="*/ 70 w 77"/>
                      <a:gd name="T1" fmla="*/ 14 h 158"/>
                      <a:gd name="T2" fmla="*/ 77 w 77"/>
                      <a:gd name="T3" fmla="*/ 37 h 158"/>
                      <a:gd name="T4" fmla="*/ 76 w 77"/>
                      <a:gd name="T5" fmla="*/ 77 h 158"/>
                      <a:gd name="T6" fmla="*/ 76 w 77"/>
                      <a:gd name="T7" fmla="*/ 101 h 158"/>
                      <a:gd name="T8" fmla="*/ 68 w 77"/>
                      <a:gd name="T9" fmla="*/ 122 h 158"/>
                      <a:gd name="T10" fmla="*/ 59 w 77"/>
                      <a:gd name="T11" fmla="*/ 134 h 158"/>
                      <a:gd name="T12" fmla="*/ 49 w 77"/>
                      <a:gd name="T13" fmla="*/ 136 h 158"/>
                      <a:gd name="T14" fmla="*/ 41 w 77"/>
                      <a:gd name="T15" fmla="*/ 133 h 158"/>
                      <a:gd name="T16" fmla="*/ 33 w 77"/>
                      <a:gd name="T17" fmla="*/ 139 h 158"/>
                      <a:gd name="T18" fmla="*/ 33 w 77"/>
                      <a:gd name="T19" fmla="*/ 151 h 158"/>
                      <a:gd name="T20" fmla="*/ 29 w 77"/>
                      <a:gd name="T21" fmla="*/ 158 h 158"/>
                      <a:gd name="T22" fmla="*/ 28 w 77"/>
                      <a:gd name="T23" fmla="*/ 147 h 158"/>
                      <a:gd name="T24" fmla="*/ 22 w 77"/>
                      <a:gd name="T25" fmla="*/ 134 h 158"/>
                      <a:gd name="T26" fmla="*/ 3 w 77"/>
                      <a:gd name="T27" fmla="*/ 116 h 158"/>
                      <a:gd name="T28" fmla="*/ 7 w 77"/>
                      <a:gd name="T29" fmla="*/ 101 h 158"/>
                      <a:gd name="T30" fmla="*/ 24 w 77"/>
                      <a:gd name="T31" fmla="*/ 91 h 158"/>
                      <a:gd name="T32" fmla="*/ 23 w 77"/>
                      <a:gd name="T33" fmla="*/ 78 h 158"/>
                      <a:gd name="T34" fmla="*/ 20 w 77"/>
                      <a:gd name="T35" fmla="*/ 66 h 158"/>
                      <a:gd name="T36" fmla="*/ 24 w 77"/>
                      <a:gd name="T37" fmla="*/ 60 h 158"/>
                      <a:gd name="T38" fmla="*/ 24 w 77"/>
                      <a:gd name="T39" fmla="*/ 49 h 158"/>
                      <a:gd name="T40" fmla="*/ 33 w 77"/>
                      <a:gd name="T41" fmla="*/ 48 h 158"/>
                      <a:gd name="T42" fmla="*/ 43 w 77"/>
                      <a:gd name="T43" fmla="*/ 47 h 158"/>
                      <a:gd name="T44" fmla="*/ 51 w 77"/>
                      <a:gd name="T45" fmla="*/ 41 h 158"/>
                      <a:gd name="T46" fmla="*/ 48 w 77"/>
                      <a:gd name="T47" fmla="*/ 34 h 158"/>
                      <a:gd name="T48" fmla="*/ 57 w 77"/>
                      <a:gd name="T49" fmla="*/ 26 h 158"/>
                      <a:gd name="T50" fmla="*/ 57 w 77"/>
                      <a:gd name="T51" fmla="*/ 14 h 158"/>
                      <a:gd name="T52" fmla="*/ 52 w 77"/>
                      <a:gd name="T53" fmla="*/ 18 h 158"/>
                      <a:gd name="T54" fmla="*/ 45 w 77"/>
                      <a:gd name="T55" fmla="*/ 14 h 158"/>
                      <a:gd name="T56" fmla="*/ 41 w 77"/>
                      <a:gd name="T57" fmla="*/ 11 h 158"/>
                      <a:gd name="T58" fmla="*/ 48 w 77"/>
                      <a:gd name="T59" fmla="*/ 1 h 158"/>
                      <a:gd name="T60" fmla="*/ 57 w 77"/>
                      <a:gd name="T61" fmla="*/ 4 h 158"/>
                      <a:gd name="T62" fmla="*/ 62 w 77"/>
                      <a:gd name="T63" fmla="*/ 10 h 158"/>
                      <a:gd name="T64" fmla="*/ 70 w 77"/>
                      <a:gd name="T65" fmla="*/ 12 h 15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77" h="158">
                        <a:moveTo>
                          <a:pt x="70" y="12"/>
                        </a:moveTo>
                        <a:cubicBezTo>
                          <a:pt x="70" y="12"/>
                          <a:pt x="70" y="13"/>
                          <a:pt x="70" y="14"/>
                        </a:cubicBezTo>
                        <a:cubicBezTo>
                          <a:pt x="72" y="21"/>
                          <a:pt x="70" y="22"/>
                          <a:pt x="73" y="25"/>
                        </a:cubicBezTo>
                        <a:cubicBezTo>
                          <a:pt x="76" y="29"/>
                          <a:pt x="76" y="33"/>
                          <a:pt x="77" y="37"/>
                        </a:cubicBezTo>
                        <a:cubicBezTo>
                          <a:pt x="77" y="41"/>
                          <a:pt x="74" y="56"/>
                          <a:pt x="75" y="63"/>
                        </a:cubicBezTo>
                        <a:cubicBezTo>
                          <a:pt x="76" y="70"/>
                          <a:pt x="77" y="70"/>
                          <a:pt x="76" y="77"/>
                        </a:cubicBezTo>
                        <a:cubicBezTo>
                          <a:pt x="73" y="84"/>
                          <a:pt x="73" y="83"/>
                          <a:pt x="74" y="86"/>
                        </a:cubicBezTo>
                        <a:cubicBezTo>
                          <a:pt x="76" y="88"/>
                          <a:pt x="76" y="98"/>
                          <a:pt x="76" y="101"/>
                        </a:cubicBezTo>
                        <a:cubicBezTo>
                          <a:pt x="75" y="105"/>
                          <a:pt x="73" y="111"/>
                          <a:pt x="72" y="115"/>
                        </a:cubicBezTo>
                        <a:cubicBezTo>
                          <a:pt x="70" y="120"/>
                          <a:pt x="68" y="118"/>
                          <a:pt x="68" y="122"/>
                        </a:cubicBezTo>
                        <a:cubicBezTo>
                          <a:pt x="67" y="124"/>
                          <a:pt x="64" y="128"/>
                          <a:pt x="63" y="129"/>
                        </a:cubicBezTo>
                        <a:cubicBezTo>
                          <a:pt x="62" y="130"/>
                          <a:pt x="61" y="134"/>
                          <a:pt x="59" y="134"/>
                        </a:cubicBezTo>
                        <a:cubicBezTo>
                          <a:pt x="58" y="134"/>
                          <a:pt x="54" y="133"/>
                          <a:pt x="53" y="134"/>
                        </a:cubicBezTo>
                        <a:cubicBezTo>
                          <a:pt x="51" y="136"/>
                          <a:pt x="51" y="135"/>
                          <a:pt x="49" y="136"/>
                        </a:cubicBezTo>
                        <a:cubicBezTo>
                          <a:pt x="48" y="136"/>
                          <a:pt x="46" y="138"/>
                          <a:pt x="45" y="136"/>
                        </a:cubicBezTo>
                        <a:cubicBezTo>
                          <a:pt x="45" y="134"/>
                          <a:pt x="42" y="132"/>
                          <a:pt x="41" y="133"/>
                        </a:cubicBezTo>
                        <a:cubicBezTo>
                          <a:pt x="40" y="135"/>
                          <a:pt x="39" y="136"/>
                          <a:pt x="37" y="135"/>
                        </a:cubicBezTo>
                        <a:cubicBezTo>
                          <a:pt x="35" y="134"/>
                          <a:pt x="33" y="137"/>
                          <a:pt x="33" y="139"/>
                        </a:cubicBezTo>
                        <a:cubicBezTo>
                          <a:pt x="34" y="140"/>
                          <a:pt x="34" y="143"/>
                          <a:pt x="33" y="144"/>
                        </a:cubicBezTo>
                        <a:cubicBezTo>
                          <a:pt x="32" y="145"/>
                          <a:pt x="34" y="151"/>
                          <a:pt x="33" y="151"/>
                        </a:cubicBezTo>
                        <a:cubicBezTo>
                          <a:pt x="32" y="151"/>
                          <a:pt x="30" y="152"/>
                          <a:pt x="29" y="153"/>
                        </a:cubicBezTo>
                        <a:cubicBezTo>
                          <a:pt x="29" y="154"/>
                          <a:pt x="30" y="156"/>
                          <a:pt x="29" y="158"/>
                        </a:cubicBezTo>
                        <a:cubicBezTo>
                          <a:pt x="26" y="157"/>
                          <a:pt x="24" y="155"/>
                          <a:pt x="23" y="154"/>
                        </a:cubicBezTo>
                        <a:cubicBezTo>
                          <a:pt x="23" y="152"/>
                          <a:pt x="25" y="150"/>
                          <a:pt x="28" y="147"/>
                        </a:cubicBezTo>
                        <a:cubicBezTo>
                          <a:pt x="31" y="145"/>
                          <a:pt x="28" y="145"/>
                          <a:pt x="27" y="142"/>
                        </a:cubicBezTo>
                        <a:cubicBezTo>
                          <a:pt x="26" y="140"/>
                          <a:pt x="23" y="137"/>
                          <a:pt x="22" y="134"/>
                        </a:cubicBezTo>
                        <a:cubicBezTo>
                          <a:pt x="20" y="130"/>
                          <a:pt x="16" y="126"/>
                          <a:pt x="13" y="123"/>
                        </a:cubicBezTo>
                        <a:cubicBezTo>
                          <a:pt x="11" y="119"/>
                          <a:pt x="5" y="118"/>
                          <a:pt x="3" y="116"/>
                        </a:cubicBezTo>
                        <a:cubicBezTo>
                          <a:pt x="0" y="114"/>
                          <a:pt x="4" y="112"/>
                          <a:pt x="7" y="109"/>
                        </a:cubicBezTo>
                        <a:cubicBezTo>
                          <a:pt x="10" y="107"/>
                          <a:pt x="6" y="105"/>
                          <a:pt x="7" y="101"/>
                        </a:cubicBezTo>
                        <a:cubicBezTo>
                          <a:pt x="10" y="97"/>
                          <a:pt x="20" y="99"/>
                          <a:pt x="24" y="98"/>
                        </a:cubicBezTo>
                        <a:cubicBezTo>
                          <a:pt x="29" y="96"/>
                          <a:pt x="26" y="94"/>
                          <a:pt x="24" y="91"/>
                        </a:cubicBezTo>
                        <a:cubicBezTo>
                          <a:pt x="23" y="89"/>
                          <a:pt x="23" y="87"/>
                          <a:pt x="25" y="85"/>
                        </a:cubicBezTo>
                        <a:cubicBezTo>
                          <a:pt x="26" y="84"/>
                          <a:pt x="23" y="80"/>
                          <a:pt x="23" y="78"/>
                        </a:cubicBezTo>
                        <a:cubicBezTo>
                          <a:pt x="23" y="78"/>
                          <a:pt x="23" y="74"/>
                          <a:pt x="23" y="72"/>
                        </a:cubicBezTo>
                        <a:cubicBezTo>
                          <a:pt x="23" y="70"/>
                          <a:pt x="21" y="68"/>
                          <a:pt x="20" y="66"/>
                        </a:cubicBezTo>
                        <a:cubicBezTo>
                          <a:pt x="20" y="65"/>
                          <a:pt x="19" y="64"/>
                          <a:pt x="18" y="62"/>
                        </a:cubicBezTo>
                        <a:cubicBezTo>
                          <a:pt x="24" y="60"/>
                          <a:pt x="24" y="60"/>
                          <a:pt x="24" y="60"/>
                        </a:cubicBezTo>
                        <a:cubicBezTo>
                          <a:pt x="22" y="55"/>
                          <a:pt x="22" y="55"/>
                          <a:pt x="22" y="55"/>
                        </a:cubicBezTo>
                        <a:cubicBezTo>
                          <a:pt x="24" y="49"/>
                          <a:pt x="24" y="49"/>
                          <a:pt x="24" y="49"/>
                        </a:cubicBezTo>
                        <a:cubicBezTo>
                          <a:pt x="27" y="45"/>
                          <a:pt x="27" y="45"/>
                          <a:pt x="27" y="45"/>
                        </a:cubicBezTo>
                        <a:cubicBezTo>
                          <a:pt x="33" y="48"/>
                          <a:pt x="33" y="48"/>
                          <a:pt x="33" y="48"/>
                        </a:cubicBezTo>
                        <a:cubicBezTo>
                          <a:pt x="39" y="46"/>
                          <a:pt x="39" y="46"/>
                          <a:pt x="39" y="46"/>
                        </a:cubicBezTo>
                        <a:cubicBezTo>
                          <a:pt x="43" y="47"/>
                          <a:pt x="43" y="47"/>
                          <a:pt x="43" y="47"/>
                        </a:cubicBezTo>
                        <a:cubicBezTo>
                          <a:pt x="46" y="45"/>
                          <a:pt x="46" y="45"/>
                          <a:pt x="46" y="45"/>
                        </a:cubicBezTo>
                        <a:cubicBezTo>
                          <a:pt x="51" y="41"/>
                          <a:pt x="51" y="41"/>
                          <a:pt x="51" y="41"/>
                        </a:cubicBezTo>
                        <a:cubicBezTo>
                          <a:pt x="50" y="35"/>
                          <a:pt x="50" y="35"/>
                          <a:pt x="50" y="35"/>
                        </a:cubicBezTo>
                        <a:cubicBezTo>
                          <a:pt x="48" y="34"/>
                          <a:pt x="48" y="34"/>
                          <a:pt x="48" y="34"/>
                        </a:cubicBezTo>
                        <a:cubicBezTo>
                          <a:pt x="51" y="28"/>
                          <a:pt x="51" y="28"/>
                          <a:pt x="51" y="28"/>
                        </a:cubicBezTo>
                        <a:cubicBezTo>
                          <a:pt x="57" y="26"/>
                          <a:pt x="57" y="26"/>
                          <a:pt x="57" y="26"/>
                        </a:cubicBezTo>
                        <a:cubicBezTo>
                          <a:pt x="58" y="19"/>
                          <a:pt x="58" y="19"/>
                          <a:pt x="58" y="19"/>
                        </a:cubicBezTo>
                        <a:cubicBezTo>
                          <a:pt x="57" y="14"/>
                          <a:pt x="57" y="14"/>
                          <a:pt x="57" y="14"/>
                        </a:cubicBezTo>
                        <a:cubicBezTo>
                          <a:pt x="54" y="15"/>
                          <a:pt x="54" y="15"/>
                          <a:pt x="54" y="15"/>
                        </a:cubicBezTo>
                        <a:cubicBezTo>
                          <a:pt x="52" y="18"/>
                          <a:pt x="52" y="18"/>
                          <a:pt x="52" y="18"/>
                        </a:cubicBezTo>
                        <a:cubicBezTo>
                          <a:pt x="48" y="18"/>
                          <a:pt x="48" y="18"/>
                          <a:pt x="48" y="18"/>
                        </a:cubicBezTo>
                        <a:cubicBezTo>
                          <a:pt x="45" y="14"/>
                          <a:pt x="45" y="14"/>
                          <a:pt x="45" y="14"/>
                        </a:cubicBezTo>
                        <a:cubicBezTo>
                          <a:pt x="42" y="15"/>
                          <a:pt x="42" y="15"/>
                          <a:pt x="42" y="15"/>
                        </a:cubicBezTo>
                        <a:cubicBezTo>
                          <a:pt x="41" y="11"/>
                          <a:pt x="41" y="11"/>
                          <a:pt x="41" y="11"/>
                        </a:cubicBezTo>
                        <a:cubicBezTo>
                          <a:pt x="47" y="8"/>
                          <a:pt x="47" y="8"/>
                          <a:pt x="47" y="8"/>
                        </a:cubicBezTo>
                        <a:cubicBezTo>
                          <a:pt x="48" y="1"/>
                          <a:pt x="48" y="1"/>
                          <a:pt x="48" y="1"/>
                        </a:cubicBezTo>
                        <a:cubicBezTo>
                          <a:pt x="51" y="0"/>
                          <a:pt x="51" y="0"/>
                          <a:pt x="51" y="0"/>
                        </a:cubicBezTo>
                        <a:cubicBezTo>
                          <a:pt x="57" y="4"/>
                          <a:pt x="57" y="4"/>
                          <a:pt x="57" y="4"/>
                        </a:cubicBezTo>
                        <a:cubicBezTo>
                          <a:pt x="63" y="6"/>
                          <a:pt x="63" y="6"/>
                          <a:pt x="63" y="6"/>
                        </a:cubicBezTo>
                        <a:cubicBezTo>
                          <a:pt x="62" y="10"/>
                          <a:pt x="62" y="10"/>
                          <a:pt x="62" y="10"/>
                        </a:cubicBezTo>
                        <a:cubicBezTo>
                          <a:pt x="67" y="14"/>
                          <a:pt x="67" y="14"/>
                          <a:pt x="67" y="14"/>
                        </a:cubicBezTo>
                        <a:cubicBezTo>
                          <a:pt x="70" y="12"/>
                          <a:pt x="70" y="12"/>
                          <a:pt x="70" y="12"/>
                        </a:cubicBezTo>
                        <a:cubicBezTo>
                          <a:pt x="70" y="12"/>
                          <a:pt x="70" y="12"/>
                          <a:pt x="70" y="1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3" name="Freeform 223">
                    <a:extLst>
                      <a:ext uri="{FF2B5EF4-FFF2-40B4-BE49-F238E27FC236}">
                        <a16:creationId xmlns="" xmlns:a16="http://schemas.microsoft.com/office/drawing/2014/main" id="{C9874DFA-B456-42AD-B000-2BA1CD60967F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2853419" y="9423175"/>
                    <a:ext cx="2076421" cy="2969029"/>
                  </a:xfrm>
                  <a:custGeom>
                    <a:avLst/>
                    <a:gdLst>
                      <a:gd name="T0" fmla="*/ 104 w 223"/>
                      <a:gd name="T1" fmla="*/ 39 h 318"/>
                      <a:gd name="T2" fmla="*/ 85 w 223"/>
                      <a:gd name="T3" fmla="*/ 96 h 318"/>
                      <a:gd name="T4" fmla="*/ 77 w 223"/>
                      <a:gd name="T5" fmla="*/ 173 h 318"/>
                      <a:gd name="T6" fmla="*/ 107 w 223"/>
                      <a:gd name="T7" fmla="*/ 176 h 318"/>
                      <a:gd name="T8" fmla="*/ 116 w 223"/>
                      <a:gd name="T9" fmla="*/ 183 h 318"/>
                      <a:gd name="T10" fmla="*/ 122 w 223"/>
                      <a:gd name="T11" fmla="*/ 160 h 318"/>
                      <a:gd name="T12" fmla="*/ 163 w 223"/>
                      <a:gd name="T13" fmla="*/ 158 h 318"/>
                      <a:gd name="T14" fmla="*/ 177 w 223"/>
                      <a:gd name="T15" fmla="*/ 173 h 318"/>
                      <a:gd name="T16" fmla="*/ 191 w 223"/>
                      <a:gd name="T17" fmla="*/ 204 h 318"/>
                      <a:gd name="T18" fmla="*/ 222 w 223"/>
                      <a:gd name="T19" fmla="*/ 242 h 318"/>
                      <a:gd name="T20" fmla="*/ 215 w 223"/>
                      <a:gd name="T21" fmla="*/ 266 h 318"/>
                      <a:gd name="T22" fmla="*/ 200 w 223"/>
                      <a:gd name="T23" fmla="*/ 257 h 318"/>
                      <a:gd name="T24" fmla="*/ 198 w 223"/>
                      <a:gd name="T25" fmla="*/ 271 h 318"/>
                      <a:gd name="T26" fmla="*/ 209 w 223"/>
                      <a:gd name="T27" fmla="*/ 271 h 318"/>
                      <a:gd name="T28" fmla="*/ 201 w 223"/>
                      <a:gd name="T29" fmla="*/ 290 h 318"/>
                      <a:gd name="T30" fmla="*/ 196 w 223"/>
                      <a:gd name="T31" fmla="*/ 304 h 318"/>
                      <a:gd name="T32" fmla="*/ 177 w 223"/>
                      <a:gd name="T33" fmla="*/ 306 h 318"/>
                      <a:gd name="T34" fmla="*/ 169 w 223"/>
                      <a:gd name="T35" fmla="*/ 314 h 318"/>
                      <a:gd name="T36" fmla="*/ 163 w 223"/>
                      <a:gd name="T37" fmla="*/ 295 h 318"/>
                      <a:gd name="T38" fmla="*/ 148 w 223"/>
                      <a:gd name="T39" fmla="*/ 282 h 318"/>
                      <a:gd name="T40" fmla="*/ 129 w 223"/>
                      <a:gd name="T41" fmla="*/ 287 h 318"/>
                      <a:gd name="T42" fmla="*/ 112 w 223"/>
                      <a:gd name="T43" fmla="*/ 299 h 318"/>
                      <a:gd name="T44" fmla="*/ 101 w 223"/>
                      <a:gd name="T45" fmla="*/ 289 h 318"/>
                      <a:gd name="T46" fmla="*/ 90 w 223"/>
                      <a:gd name="T47" fmla="*/ 283 h 318"/>
                      <a:gd name="T48" fmla="*/ 80 w 223"/>
                      <a:gd name="T49" fmla="*/ 263 h 318"/>
                      <a:gd name="T50" fmla="*/ 88 w 223"/>
                      <a:gd name="T51" fmla="*/ 248 h 318"/>
                      <a:gd name="T52" fmla="*/ 86 w 223"/>
                      <a:gd name="T53" fmla="*/ 229 h 318"/>
                      <a:gd name="T54" fmla="*/ 102 w 223"/>
                      <a:gd name="T55" fmla="*/ 218 h 318"/>
                      <a:gd name="T56" fmla="*/ 84 w 223"/>
                      <a:gd name="T57" fmla="*/ 212 h 318"/>
                      <a:gd name="T58" fmla="*/ 73 w 223"/>
                      <a:gd name="T59" fmla="*/ 223 h 318"/>
                      <a:gd name="T60" fmla="*/ 47 w 223"/>
                      <a:gd name="T61" fmla="*/ 227 h 318"/>
                      <a:gd name="T62" fmla="*/ 39 w 223"/>
                      <a:gd name="T63" fmla="*/ 210 h 318"/>
                      <a:gd name="T64" fmla="*/ 47 w 223"/>
                      <a:gd name="T65" fmla="*/ 188 h 318"/>
                      <a:gd name="T66" fmla="*/ 29 w 223"/>
                      <a:gd name="T67" fmla="*/ 192 h 318"/>
                      <a:gd name="T68" fmla="*/ 20 w 223"/>
                      <a:gd name="T69" fmla="*/ 185 h 318"/>
                      <a:gd name="T70" fmla="*/ 14 w 223"/>
                      <a:gd name="T71" fmla="*/ 170 h 318"/>
                      <a:gd name="T72" fmla="*/ 7 w 223"/>
                      <a:gd name="T73" fmla="*/ 161 h 318"/>
                      <a:gd name="T74" fmla="*/ 4 w 223"/>
                      <a:gd name="T75" fmla="*/ 150 h 318"/>
                      <a:gd name="T76" fmla="*/ 0 w 223"/>
                      <a:gd name="T77" fmla="*/ 133 h 318"/>
                      <a:gd name="T78" fmla="*/ 7 w 223"/>
                      <a:gd name="T79" fmla="*/ 118 h 318"/>
                      <a:gd name="T80" fmla="*/ 20 w 223"/>
                      <a:gd name="T81" fmla="*/ 107 h 318"/>
                      <a:gd name="T82" fmla="*/ 32 w 223"/>
                      <a:gd name="T83" fmla="*/ 87 h 318"/>
                      <a:gd name="T84" fmla="*/ 29 w 223"/>
                      <a:gd name="T85" fmla="*/ 71 h 318"/>
                      <a:gd name="T86" fmla="*/ 24 w 223"/>
                      <a:gd name="T87" fmla="*/ 51 h 318"/>
                      <a:gd name="T88" fmla="*/ 18 w 223"/>
                      <a:gd name="T89" fmla="*/ 25 h 318"/>
                      <a:gd name="T90" fmla="*/ 43 w 223"/>
                      <a:gd name="T91" fmla="*/ 22 h 318"/>
                      <a:gd name="T92" fmla="*/ 56 w 223"/>
                      <a:gd name="T93" fmla="*/ 6 h 318"/>
                      <a:gd name="T94" fmla="*/ 90 w 223"/>
                      <a:gd name="T95" fmla="*/ 8 h 318"/>
                      <a:gd name="T96" fmla="*/ 88 w 223"/>
                      <a:gd name="T97" fmla="*/ 21 h 318"/>
                      <a:gd name="T98" fmla="*/ 107 w 223"/>
                      <a:gd name="T99" fmla="*/ 24 h 318"/>
                      <a:gd name="T100" fmla="*/ 98 w 223"/>
                      <a:gd name="T101" fmla="*/ 162 h 31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</a:cxnLst>
                    <a:rect l="0" t="0" r="r" b="b"/>
                    <a:pathLst>
                      <a:path w="223" h="318">
                        <a:moveTo>
                          <a:pt x="115" y="29"/>
                        </a:moveTo>
                        <a:cubicBezTo>
                          <a:pt x="113" y="30"/>
                          <a:pt x="111" y="31"/>
                          <a:pt x="112" y="32"/>
                        </a:cubicBezTo>
                        <a:cubicBezTo>
                          <a:pt x="113" y="34"/>
                          <a:pt x="116" y="36"/>
                          <a:pt x="113" y="37"/>
                        </a:cubicBezTo>
                        <a:cubicBezTo>
                          <a:pt x="109" y="38"/>
                          <a:pt x="107" y="38"/>
                          <a:pt x="104" y="39"/>
                        </a:cubicBezTo>
                        <a:cubicBezTo>
                          <a:pt x="101" y="41"/>
                          <a:pt x="88" y="50"/>
                          <a:pt x="84" y="57"/>
                        </a:cubicBezTo>
                        <a:cubicBezTo>
                          <a:pt x="80" y="64"/>
                          <a:pt x="80" y="68"/>
                          <a:pt x="82" y="72"/>
                        </a:cubicBezTo>
                        <a:cubicBezTo>
                          <a:pt x="83" y="76"/>
                          <a:pt x="83" y="81"/>
                          <a:pt x="82" y="84"/>
                        </a:cubicBezTo>
                        <a:cubicBezTo>
                          <a:pt x="80" y="87"/>
                          <a:pt x="87" y="92"/>
                          <a:pt x="85" y="96"/>
                        </a:cubicBezTo>
                        <a:cubicBezTo>
                          <a:pt x="83" y="101"/>
                          <a:pt x="85" y="111"/>
                          <a:pt x="85" y="116"/>
                        </a:cubicBezTo>
                        <a:cubicBezTo>
                          <a:pt x="85" y="121"/>
                          <a:pt x="84" y="133"/>
                          <a:pt x="85" y="139"/>
                        </a:cubicBezTo>
                        <a:cubicBezTo>
                          <a:pt x="86" y="146"/>
                          <a:pt x="79" y="152"/>
                          <a:pt x="79" y="158"/>
                        </a:cubicBezTo>
                        <a:cubicBezTo>
                          <a:pt x="77" y="164"/>
                          <a:pt x="80" y="169"/>
                          <a:pt x="77" y="173"/>
                        </a:cubicBezTo>
                        <a:cubicBezTo>
                          <a:pt x="74" y="176"/>
                          <a:pt x="82" y="184"/>
                          <a:pt x="89" y="177"/>
                        </a:cubicBezTo>
                        <a:cubicBezTo>
                          <a:pt x="97" y="170"/>
                          <a:pt x="97" y="168"/>
                          <a:pt x="101" y="175"/>
                        </a:cubicBezTo>
                        <a:cubicBezTo>
                          <a:pt x="104" y="182"/>
                          <a:pt x="107" y="184"/>
                          <a:pt x="109" y="181"/>
                        </a:cubicBezTo>
                        <a:cubicBezTo>
                          <a:pt x="110" y="179"/>
                          <a:pt x="110" y="179"/>
                          <a:pt x="107" y="176"/>
                        </a:cubicBezTo>
                        <a:cubicBezTo>
                          <a:pt x="105" y="173"/>
                          <a:pt x="106" y="168"/>
                          <a:pt x="108" y="171"/>
                        </a:cubicBezTo>
                        <a:cubicBezTo>
                          <a:pt x="111" y="175"/>
                          <a:pt x="113" y="176"/>
                          <a:pt x="113" y="175"/>
                        </a:cubicBezTo>
                        <a:cubicBezTo>
                          <a:pt x="114" y="175"/>
                          <a:pt x="117" y="173"/>
                          <a:pt x="117" y="176"/>
                        </a:cubicBezTo>
                        <a:cubicBezTo>
                          <a:pt x="117" y="178"/>
                          <a:pt x="114" y="183"/>
                          <a:pt x="116" y="183"/>
                        </a:cubicBezTo>
                        <a:cubicBezTo>
                          <a:pt x="118" y="184"/>
                          <a:pt x="124" y="179"/>
                          <a:pt x="123" y="177"/>
                        </a:cubicBezTo>
                        <a:cubicBezTo>
                          <a:pt x="123" y="176"/>
                          <a:pt x="123" y="174"/>
                          <a:pt x="124" y="172"/>
                        </a:cubicBezTo>
                        <a:cubicBezTo>
                          <a:pt x="125" y="171"/>
                          <a:pt x="124" y="166"/>
                          <a:pt x="121" y="165"/>
                        </a:cubicBezTo>
                        <a:cubicBezTo>
                          <a:pt x="119" y="163"/>
                          <a:pt x="119" y="161"/>
                          <a:pt x="122" y="160"/>
                        </a:cubicBezTo>
                        <a:cubicBezTo>
                          <a:pt x="124" y="160"/>
                          <a:pt x="129" y="158"/>
                          <a:pt x="129" y="157"/>
                        </a:cubicBezTo>
                        <a:cubicBezTo>
                          <a:pt x="129" y="156"/>
                          <a:pt x="135" y="154"/>
                          <a:pt x="138" y="155"/>
                        </a:cubicBezTo>
                        <a:cubicBezTo>
                          <a:pt x="142" y="156"/>
                          <a:pt x="144" y="157"/>
                          <a:pt x="149" y="157"/>
                        </a:cubicBezTo>
                        <a:cubicBezTo>
                          <a:pt x="153" y="156"/>
                          <a:pt x="163" y="155"/>
                          <a:pt x="163" y="158"/>
                        </a:cubicBezTo>
                        <a:cubicBezTo>
                          <a:pt x="163" y="160"/>
                          <a:pt x="164" y="162"/>
                          <a:pt x="163" y="163"/>
                        </a:cubicBezTo>
                        <a:cubicBezTo>
                          <a:pt x="162" y="164"/>
                          <a:pt x="168" y="166"/>
                          <a:pt x="170" y="167"/>
                        </a:cubicBezTo>
                        <a:cubicBezTo>
                          <a:pt x="172" y="168"/>
                          <a:pt x="173" y="169"/>
                          <a:pt x="174" y="171"/>
                        </a:cubicBezTo>
                        <a:cubicBezTo>
                          <a:pt x="175" y="173"/>
                          <a:pt x="176" y="172"/>
                          <a:pt x="177" y="173"/>
                        </a:cubicBezTo>
                        <a:cubicBezTo>
                          <a:pt x="178" y="174"/>
                          <a:pt x="180" y="172"/>
                          <a:pt x="181" y="176"/>
                        </a:cubicBezTo>
                        <a:cubicBezTo>
                          <a:pt x="181" y="180"/>
                          <a:pt x="182" y="181"/>
                          <a:pt x="182" y="184"/>
                        </a:cubicBezTo>
                        <a:cubicBezTo>
                          <a:pt x="183" y="187"/>
                          <a:pt x="185" y="189"/>
                          <a:pt x="185" y="190"/>
                        </a:cubicBezTo>
                        <a:cubicBezTo>
                          <a:pt x="185" y="191"/>
                          <a:pt x="188" y="200"/>
                          <a:pt x="191" y="204"/>
                        </a:cubicBezTo>
                        <a:cubicBezTo>
                          <a:pt x="196" y="208"/>
                          <a:pt x="201" y="208"/>
                          <a:pt x="203" y="212"/>
                        </a:cubicBezTo>
                        <a:cubicBezTo>
                          <a:pt x="203" y="216"/>
                          <a:pt x="205" y="215"/>
                          <a:pt x="206" y="218"/>
                        </a:cubicBezTo>
                        <a:cubicBezTo>
                          <a:pt x="208" y="220"/>
                          <a:pt x="209" y="222"/>
                          <a:pt x="211" y="226"/>
                        </a:cubicBezTo>
                        <a:cubicBezTo>
                          <a:pt x="212" y="230"/>
                          <a:pt x="221" y="239"/>
                          <a:pt x="222" y="242"/>
                        </a:cubicBezTo>
                        <a:cubicBezTo>
                          <a:pt x="222" y="245"/>
                          <a:pt x="219" y="250"/>
                          <a:pt x="220" y="257"/>
                        </a:cubicBezTo>
                        <a:cubicBezTo>
                          <a:pt x="221" y="264"/>
                          <a:pt x="222" y="262"/>
                          <a:pt x="223" y="268"/>
                        </a:cubicBezTo>
                        <a:cubicBezTo>
                          <a:pt x="219" y="270"/>
                          <a:pt x="219" y="270"/>
                          <a:pt x="219" y="270"/>
                        </a:cubicBezTo>
                        <a:cubicBezTo>
                          <a:pt x="215" y="266"/>
                          <a:pt x="215" y="266"/>
                          <a:pt x="215" y="266"/>
                        </a:cubicBezTo>
                        <a:cubicBezTo>
                          <a:pt x="216" y="262"/>
                          <a:pt x="216" y="262"/>
                          <a:pt x="216" y="262"/>
                        </a:cubicBezTo>
                        <a:cubicBezTo>
                          <a:pt x="209" y="260"/>
                          <a:pt x="209" y="260"/>
                          <a:pt x="209" y="260"/>
                        </a:cubicBezTo>
                        <a:cubicBezTo>
                          <a:pt x="203" y="256"/>
                          <a:pt x="203" y="256"/>
                          <a:pt x="203" y="256"/>
                        </a:cubicBezTo>
                        <a:cubicBezTo>
                          <a:pt x="200" y="257"/>
                          <a:pt x="200" y="257"/>
                          <a:pt x="200" y="257"/>
                        </a:cubicBezTo>
                        <a:cubicBezTo>
                          <a:pt x="200" y="264"/>
                          <a:pt x="200" y="264"/>
                          <a:pt x="200" y="264"/>
                        </a:cubicBezTo>
                        <a:cubicBezTo>
                          <a:pt x="194" y="267"/>
                          <a:pt x="194" y="267"/>
                          <a:pt x="194" y="267"/>
                        </a:cubicBezTo>
                        <a:cubicBezTo>
                          <a:pt x="194" y="271"/>
                          <a:pt x="194" y="271"/>
                          <a:pt x="194" y="271"/>
                        </a:cubicBezTo>
                        <a:cubicBezTo>
                          <a:pt x="198" y="271"/>
                          <a:pt x="198" y="271"/>
                          <a:pt x="198" y="271"/>
                        </a:cubicBezTo>
                        <a:cubicBezTo>
                          <a:pt x="201" y="274"/>
                          <a:pt x="201" y="274"/>
                          <a:pt x="201" y="274"/>
                        </a:cubicBezTo>
                        <a:cubicBezTo>
                          <a:pt x="205" y="274"/>
                          <a:pt x="205" y="274"/>
                          <a:pt x="205" y="274"/>
                        </a:cubicBezTo>
                        <a:cubicBezTo>
                          <a:pt x="207" y="271"/>
                          <a:pt x="207" y="271"/>
                          <a:pt x="207" y="271"/>
                        </a:cubicBezTo>
                        <a:cubicBezTo>
                          <a:pt x="209" y="271"/>
                          <a:pt x="209" y="271"/>
                          <a:pt x="209" y="271"/>
                        </a:cubicBezTo>
                        <a:cubicBezTo>
                          <a:pt x="210" y="275"/>
                          <a:pt x="210" y="275"/>
                          <a:pt x="210" y="275"/>
                        </a:cubicBezTo>
                        <a:cubicBezTo>
                          <a:pt x="209" y="283"/>
                          <a:pt x="209" y="283"/>
                          <a:pt x="209" y="283"/>
                        </a:cubicBezTo>
                        <a:cubicBezTo>
                          <a:pt x="204" y="285"/>
                          <a:pt x="204" y="285"/>
                          <a:pt x="204" y="285"/>
                        </a:cubicBezTo>
                        <a:cubicBezTo>
                          <a:pt x="201" y="290"/>
                          <a:pt x="201" y="290"/>
                          <a:pt x="201" y="290"/>
                        </a:cubicBezTo>
                        <a:cubicBezTo>
                          <a:pt x="203" y="291"/>
                          <a:pt x="203" y="291"/>
                          <a:pt x="203" y="291"/>
                        </a:cubicBezTo>
                        <a:cubicBezTo>
                          <a:pt x="204" y="297"/>
                          <a:pt x="204" y="297"/>
                          <a:pt x="204" y="297"/>
                        </a:cubicBezTo>
                        <a:cubicBezTo>
                          <a:pt x="199" y="302"/>
                          <a:pt x="199" y="302"/>
                          <a:pt x="199" y="302"/>
                        </a:cubicBezTo>
                        <a:cubicBezTo>
                          <a:pt x="196" y="304"/>
                          <a:pt x="196" y="304"/>
                          <a:pt x="196" y="304"/>
                        </a:cubicBezTo>
                        <a:cubicBezTo>
                          <a:pt x="192" y="302"/>
                          <a:pt x="192" y="302"/>
                          <a:pt x="192" y="302"/>
                        </a:cubicBezTo>
                        <a:cubicBezTo>
                          <a:pt x="186" y="304"/>
                          <a:pt x="186" y="304"/>
                          <a:pt x="186" y="304"/>
                        </a:cubicBezTo>
                        <a:cubicBezTo>
                          <a:pt x="180" y="302"/>
                          <a:pt x="180" y="302"/>
                          <a:pt x="180" y="302"/>
                        </a:cubicBezTo>
                        <a:cubicBezTo>
                          <a:pt x="177" y="306"/>
                          <a:pt x="177" y="306"/>
                          <a:pt x="177" y="306"/>
                        </a:cubicBezTo>
                        <a:cubicBezTo>
                          <a:pt x="175" y="312"/>
                          <a:pt x="175" y="312"/>
                          <a:pt x="175" y="312"/>
                        </a:cubicBezTo>
                        <a:cubicBezTo>
                          <a:pt x="177" y="316"/>
                          <a:pt x="177" y="316"/>
                          <a:pt x="177" y="316"/>
                        </a:cubicBezTo>
                        <a:cubicBezTo>
                          <a:pt x="171" y="318"/>
                          <a:pt x="171" y="318"/>
                          <a:pt x="171" y="318"/>
                        </a:cubicBezTo>
                        <a:cubicBezTo>
                          <a:pt x="170" y="318"/>
                          <a:pt x="170" y="316"/>
                          <a:pt x="169" y="314"/>
                        </a:cubicBezTo>
                        <a:cubicBezTo>
                          <a:pt x="168" y="310"/>
                          <a:pt x="169" y="311"/>
                          <a:pt x="167" y="307"/>
                        </a:cubicBezTo>
                        <a:cubicBezTo>
                          <a:pt x="165" y="304"/>
                          <a:pt x="167" y="304"/>
                          <a:pt x="168" y="301"/>
                        </a:cubicBezTo>
                        <a:cubicBezTo>
                          <a:pt x="168" y="297"/>
                          <a:pt x="168" y="295"/>
                          <a:pt x="165" y="295"/>
                        </a:cubicBezTo>
                        <a:cubicBezTo>
                          <a:pt x="164" y="295"/>
                          <a:pt x="164" y="295"/>
                          <a:pt x="163" y="295"/>
                        </a:cubicBezTo>
                        <a:cubicBezTo>
                          <a:pt x="164" y="277"/>
                          <a:pt x="164" y="277"/>
                          <a:pt x="164" y="277"/>
                        </a:cubicBezTo>
                        <a:cubicBezTo>
                          <a:pt x="162" y="277"/>
                          <a:pt x="162" y="277"/>
                          <a:pt x="162" y="277"/>
                        </a:cubicBezTo>
                        <a:cubicBezTo>
                          <a:pt x="157" y="281"/>
                          <a:pt x="157" y="281"/>
                          <a:pt x="157" y="281"/>
                        </a:cubicBezTo>
                        <a:cubicBezTo>
                          <a:pt x="148" y="282"/>
                          <a:pt x="148" y="282"/>
                          <a:pt x="148" y="282"/>
                        </a:cubicBezTo>
                        <a:cubicBezTo>
                          <a:pt x="144" y="287"/>
                          <a:pt x="144" y="287"/>
                          <a:pt x="144" y="287"/>
                        </a:cubicBezTo>
                        <a:cubicBezTo>
                          <a:pt x="141" y="287"/>
                          <a:pt x="141" y="287"/>
                          <a:pt x="141" y="287"/>
                        </a:cubicBezTo>
                        <a:cubicBezTo>
                          <a:pt x="136" y="290"/>
                          <a:pt x="136" y="290"/>
                          <a:pt x="136" y="290"/>
                        </a:cubicBezTo>
                        <a:cubicBezTo>
                          <a:pt x="129" y="287"/>
                          <a:pt x="129" y="287"/>
                          <a:pt x="129" y="287"/>
                        </a:cubicBezTo>
                        <a:cubicBezTo>
                          <a:pt x="125" y="289"/>
                          <a:pt x="125" y="289"/>
                          <a:pt x="125" y="289"/>
                        </a:cubicBezTo>
                        <a:cubicBezTo>
                          <a:pt x="116" y="288"/>
                          <a:pt x="116" y="288"/>
                          <a:pt x="116" y="288"/>
                        </a:cubicBezTo>
                        <a:cubicBezTo>
                          <a:pt x="116" y="295"/>
                          <a:pt x="116" y="295"/>
                          <a:pt x="116" y="295"/>
                        </a:cubicBezTo>
                        <a:cubicBezTo>
                          <a:pt x="112" y="299"/>
                          <a:pt x="112" y="299"/>
                          <a:pt x="112" y="299"/>
                        </a:cubicBezTo>
                        <a:cubicBezTo>
                          <a:pt x="107" y="300"/>
                          <a:pt x="107" y="300"/>
                          <a:pt x="107" y="300"/>
                        </a:cubicBezTo>
                        <a:cubicBezTo>
                          <a:pt x="108" y="293"/>
                          <a:pt x="108" y="293"/>
                          <a:pt x="108" y="293"/>
                        </a:cubicBezTo>
                        <a:cubicBezTo>
                          <a:pt x="103" y="292"/>
                          <a:pt x="103" y="292"/>
                          <a:pt x="103" y="292"/>
                        </a:cubicBezTo>
                        <a:cubicBezTo>
                          <a:pt x="101" y="289"/>
                          <a:pt x="101" y="289"/>
                          <a:pt x="101" y="289"/>
                        </a:cubicBezTo>
                        <a:cubicBezTo>
                          <a:pt x="98" y="285"/>
                          <a:pt x="98" y="285"/>
                          <a:pt x="98" y="285"/>
                        </a:cubicBezTo>
                        <a:cubicBezTo>
                          <a:pt x="97" y="282"/>
                          <a:pt x="97" y="282"/>
                          <a:pt x="97" y="282"/>
                        </a:cubicBezTo>
                        <a:cubicBezTo>
                          <a:pt x="94" y="281"/>
                          <a:pt x="94" y="281"/>
                          <a:pt x="94" y="281"/>
                        </a:cubicBezTo>
                        <a:cubicBezTo>
                          <a:pt x="90" y="283"/>
                          <a:pt x="90" y="283"/>
                          <a:pt x="90" y="283"/>
                        </a:cubicBezTo>
                        <a:cubicBezTo>
                          <a:pt x="87" y="279"/>
                          <a:pt x="87" y="279"/>
                          <a:pt x="87" y="279"/>
                        </a:cubicBezTo>
                        <a:cubicBezTo>
                          <a:pt x="81" y="277"/>
                          <a:pt x="81" y="277"/>
                          <a:pt x="81" y="277"/>
                        </a:cubicBezTo>
                        <a:cubicBezTo>
                          <a:pt x="79" y="268"/>
                          <a:pt x="79" y="268"/>
                          <a:pt x="79" y="268"/>
                        </a:cubicBezTo>
                        <a:cubicBezTo>
                          <a:pt x="80" y="263"/>
                          <a:pt x="80" y="263"/>
                          <a:pt x="80" y="263"/>
                        </a:cubicBezTo>
                        <a:cubicBezTo>
                          <a:pt x="79" y="259"/>
                          <a:pt x="79" y="259"/>
                          <a:pt x="79" y="259"/>
                        </a:cubicBezTo>
                        <a:cubicBezTo>
                          <a:pt x="82" y="256"/>
                          <a:pt x="82" y="256"/>
                          <a:pt x="82" y="256"/>
                        </a:cubicBezTo>
                        <a:cubicBezTo>
                          <a:pt x="82" y="252"/>
                          <a:pt x="82" y="252"/>
                          <a:pt x="82" y="252"/>
                        </a:cubicBezTo>
                        <a:cubicBezTo>
                          <a:pt x="88" y="248"/>
                          <a:pt x="88" y="248"/>
                          <a:pt x="88" y="248"/>
                        </a:cubicBezTo>
                        <a:cubicBezTo>
                          <a:pt x="87" y="241"/>
                          <a:pt x="87" y="241"/>
                          <a:pt x="87" y="241"/>
                        </a:cubicBezTo>
                        <a:cubicBezTo>
                          <a:pt x="92" y="238"/>
                          <a:pt x="92" y="238"/>
                          <a:pt x="92" y="238"/>
                        </a:cubicBezTo>
                        <a:cubicBezTo>
                          <a:pt x="92" y="235"/>
                          <a:pt x="92" y="235"/>
                          <a:pt x="92" y="235"/>
                        </a:cubicBezTo>
                        <a:cubicBezTo>
                          <a:pt x="86" y="229"/>
                          <a:pt x="86" y="229"/>
                          <a:pt x="86" y="229"/>
                        </a:cubicBezTo>
                        <a:cubicBezTo>
                          <a:pt x="88" y="227"/>
                          <a:pt x="88" y="227"/>
                          <a:pt x="88" y="227"/>
                        </a:cubicBezTo>
                        <a:cubicBezTo>
                          <a:pt x="94" y="227"/>
                          <a:pt x="94" y="227"/>
                          <a:pt x="94" y="227"/>
                        </a:cubicBezTo>
                        <a:cubicBezTo>
                          <a:pt x="101" y="225"/>
                          <a:pt x="101" y="225"/>
                          <a:pt x="101" y="225"/>
                        </a:cubicBezTo>
                        <a:cubicBezTo>
                          <a:pt x="102" y="218"/>
                          <a:pt x="102" y="218"/>
                          <a:pt x="102" y="218"/>
                        </a:cubicBezTo>
                        <a:cubicBezTo>
                          <a:pt x="98" y="212"/>
                          <a:pt x="98" y="212"/>
                          <a:pt x="98" y="212"/>
                        </a:cubicBezTo>
                        <a:cubicBezTo>
                          <a:pt x="94" y="206"/>
                          <a:pt x="94" y="206"/>
                          <a:pt x="94" y="206"/>
                        </a:cubicBezTo>
                        <a:cubicBezTo>
                          <a:pt x="88" y="206"/>
                          <a:pt x="88" y="206"/>
                          <a:pt x="88" y="206"/>
                        </a:cubicBezTo>
                        <a:cubicBezTo>
                          <a:pt x="84" y="212"/>
                          <a:pt x="84" y="212"/>
                          <a:pt x="84" y="212"/>
                        </a:cubicBezTo>
                        <a:cubicBezTo>
                          <a:pt x="80" y="212"/>
                          <a:pt x="80" y="212"/>
                          <a:pt x="80" y="212"/>
                        </a:cubicBezTo>
                        <a:cubicBezTo>
                          <a:pt x="78" y="216"/>
                          <a:pt x="78" y="216"/>
                          <a:pt x="78" y="216"/>
                        </a:cubicBezTo>
                        <a:cubicBezTo>
                          <a:pt x="77" y="223"/>
                          <a:pt x="77" y="223"/>
                          <a:pt x="77" y="223"/>
                        </a:cubicBezTo>
                        <a:cubicBezTo>
                          <a:pt x="73" y="223"/>
                          <a:pt x="73" y="223"/>
                          <a:pt x="73" y="223"/>
                        </a:cubicBezTo>
                        <a:cubicBezTo>
                          <a:pt x="66" y="231"/>
                          <a:pt x="66" y="231"/>
                          <a:pt x="66" y="231"/>
                        </a:cubicBezTo>
                        <a:cubicBezTo>
                          <a:pt x="61" y="234"/>
                          <a:pt x="61" y="234"/>
                          <a:pt x="61" y="234"/>
                        </a:cubicBezTo>
                        <a:cubicBezTo>
                          <a:pt x="54" y="224"/>
                          <a:pt x="54" y="224"/>
                          <a:pt x="54" y="224"/>
                        </a:cubicBezTo>
                        <a:cubicBezTo>
                          <a:pt x="47" y="227"/>
                          <a:pt x="47" y="227"/>
                          <a:pt x="47" y="227"/>
                        </a:cubicBezTo>
                        <a:cubicBezTo>
                          <a:pt x="41" y="226"/>
                          <a:pt x="41" y="226"/>
                          <a:pt x="41" y="226"/>
                        </a:cubicBezTo>
                        <a:cubicBezTo>
                          <a:pt x="37" y="222"/>
                          <a:pt x="37" y="222"/>
                          <a:pt x="37" y="222"/>
                        </a:cubicBezTo>
                        <a:cubicBezTo>
                          <a:pt x="42" y="215"/>
                          <a:pt x="42" y="215"/>
                          <a:pt x="42" y="215"/>
                        </a:cubicBezTo>
                        <a:cubicBezTo>
                          <a:pt x="39" y="210"/>
                          <a:pt x="39" y="210"/>
                          <a:pt x="39" y="210"/>
                        </a:cubicBezTo>
                        <a:cubicBezTo>
                          <a:pt x="43" y="207"/>
                          <a:pt x="43" y="207"/>
                          <a:pt x="43" y="207"/>
                        </a:cubicBezTo>
                        <a:cubicBezTo>
                          <a:pt x="42" y="200"/>
                          <a:pt x="42" y="200"/>
                          <a:pt x="42" y="200"/>
                        </a:cubicBezTo>
                        <a:cubicBezTo>
                          <a:pt x="45" y="198"/>
                          <a:pt x="45" y="198"/>
                          <a:pt x="45" y="198"/>
                        </a:cubicBezTo>
                        <a:cubicBezTo>
                          <a:pt x="47" y="188"/>
                          <a:pt x="47" y="188"/>
                          <a:pt x="47" y="188"/>
                        </a:cubicBezTo>
                        <a:cubicBezTo>
                          <a:pt x="45" y="187"/>
                          <a:pt x="45" y="187"/>
                          <a:pt x="45" y="187"/>
                        </a:cubicBezTo>
                        <a:cubicBezTo>
                          <a:pt x="39" y="187"/>
                          <a:pt x="39" y="187"/>
                          <a:pt x="39" y="187"/>
                        </a:cubicBezTo>
                        <a:cubicBezTo>
                          <a:pt x="34" y="191"/>
                          <a:pt x="34" y="191"/>
                          <a:pt x="34" y="191"/>
                        </a:cubicBezTo>
                        <a:cubicBezTo>
                          <a:pt x="29" y="192"/>
                          <a:pt x="29" y="192"/>
                          <a:pt x="29" y="192"/>
                        </a:cubicBezTo>
                        <a:cubicBezTo>
                          <a:pt x="25" y="195"/>
                          <a:pt x="25" y="195"/>
                          <a:pt x="25" y="195"/>
                        </a:cubicBezTo>
                        <a:cubicBezTo>
                          <a:pt x="22" y="196"/>
                          <a:pt x="22" y="196"/>
                          <a:pt x="22" y="196"/>
                        </a:cubicBezTo>
                        <a:cubicBezTo>
                          <a:pt x="19" y="191"/>
                          <a:pt x="19" y="191"/>
                          <a:pt x="19" y="191"/>
                        </a:cubicBezTo>
                        <a:cubicBezTo>
                          <a:pt x="20" y="185"/>
                          <a:pt x="20" y="185"/>
                          <a:pt x="20" y="185"/>
                        </a:cubicBezTo>
                        <a:cubicBezTo>
                          <a:pt x="16" y="182"/>
                          <a:pt x="16" y="182"/>
                          <a:pt x="16" y="182"/>
                        </a:cubicBezTo>
                        <a:cubicBezTo>
                          <a:pt x="20" y="178"/>
                          <a:pt x="20" y="178"/>
                          <a:pt x="20" y="178"/>
                        </a:cubicBezTo>
                        <a:cubicBezTo>
                          <a:pt x="20" y="172"/>
                          <a:pt x="20" y="172"/>
                          <a:pt x="20" y="172"/>
                        </a:cubicBezTo>
                        <a:cubicBezTo>
                          <a:pt x="14" y="170"/>
                          <a:pt x="14" y="170"/>
                          <a:pt x="14" y="170"/>
                        </a:cubicBezTo>
                        <a:cubicBezTo>
                          <a:pt x="6" y="171"/>
                          <a:pt x="6" y="171"/>
                          <a:pt x="6" y="171"/>
                        </a:cubicBezTo>
                        <a:cubicBezTo>
                          <a:pt x="5" y="168"/>
                          <a:pt x="5" y="168"/>
                          <a:pt x="5" y="168"/>
                        </a:cubicBezTo>
                        <a:cubicBezTo>
                          <a:pt x="10" y="164"/>
                          <a:pt x="10" y="164"/>
                          <a:pt x="10" y="164"/>
                        </a:cubicBezTo>
                        <a:cubicBezTo>
                          <a:pt x="7" y="161"/>
                          <a:pt x="7" y="161"/>
                          <a:pt x="7" y="161"/>
                        </a:cubicBezTo>
                        <a:cubicBezTo>
                          <a:pt x="10" y="155"/>
                          <a:pt x="10" y="155"/>
                          <a:pt x="10" y="155"/>
                        </a:cubicBezTo>
                        <a:cubicBezTo>
                          <a:pt x="5" y="154"/>
                          <a:pt x="5" y="154"/>
                          <a:pt x="5" y="154"/>
                        </a:cubicBezTo>
                        <a:cubicBezTo>
                          <a:pt x="0" y="150"/>
                          <a:pt x="0" y="150"/>
                          <a:pt x="0" y="150"/>
                        </a:cubicBezTo>
                        <a:cubicBezTo>
                          <a:pt x="4" y="150"/>
                          <a:pt x="4" y="150"/>
                          <a:pt x="4" y="150"/>
                        </a:cubicBezTo>
                        <a:cubicBezTo>
                          <a:pt x="4" y="144"/>
                          <a:pt x="4" y="144"/>
                          <a:pt x="4" y="144"/>
                        </a:cubicBezTo>
                        <a:cubicBezTo>
                          <a:pt x="1" y="139"/>
                          <a:pt x="1" y="139"/>
                          <a:pt x="1" y="139"/>
                        </a:cubicBezTo>
                        <a:cubicBezTo>
                          <a:pt x="4" y="136"/>
                          <a:pt x="4" y="136"/>
                          <a:pt x="4" y="136"/>
                        </a:cubicBezTo>
                        <a:cubicBezTo>
                          <a:pt x="0" y="133"/>
                          <a:pt x="0" y="133"/>
                          <a:pt x="0" y="133"/>
                        </a:cubicBezTo>
                        <a:cubicBezTo>
                          <a:pt x="3" y="129"/>
                          <a:pt x="3" y="129"/>
                          <a:pt x="3" y="129"/>
                        </a:cubicBezTo>
                        <a:cubicBezTo>
                          <a:pt x="1" y="128"/>
                          <a:pt x="1" y="128"/>
                          <a:pt x="1" y="128"/>
                        </a:cubicBezTo>
                        <a:cubicBezTo>
                          <a:pt x="1" y="122"/>
                          <a:pt x="1" y="122"/>
                          <a:pt x="1" y="122"/>
                        </a:cubicBezTo>
                        <a:cubicBezTo>
                          <a:pt x="7" y="118"/>
                          <a:pt x="7" y="118"/>
                          <a:pt x="7" y="118"/>
                        </a:cubicBezTo>
                        <a:cubicBezTo>
                          <a:pt x="13" y="118"/>
                          <a:pt x="13" y="118"/>
                          <a:pt x="13" y="118"/>
                        </a:cubicBezTo>
                        <a:cubicBezTo>
                          <a:pt x="20" y="115"/>
                          <a:pt x="20" y="115"/>
                          <a:pt x="20" y="115"/>
                        </a:cubicBezTo>
                        <a:cubicBezTo>
                          <a:pt x="22" y="110"/>
                          <a:pt x="22" y="110"/>
                          <a:pt x="22" y="110"/>
                        </a:cubicBezTo>
                        <a:cubicBezTo>
                          <a:pt x="20" y="107"/>
                          <a:pt x="20" y="107"/>
                          <a:pt x="20" y="107"/>
                        </a:cubicBezTo>
                        <a:cubicBezTo>
                          <a:pt x="20" y="103"/>
                          <a:pt x="20" y="103"/>
                          <a:pt x="20" y="103"/>
                        </a:cubicBezTo>
                        <a:cubicBezTo>
                          <a:pt x="26" y="103"/>
                          <a:pt x="26" y="103"/>
                          <a:pt x="26" y="103"/>
                        </a:cubicBezTo>
                        <a:cubicBezTo>
                          <a:pt x="33" y="97"/>
                          <a:pt x="33" y="97"/>
                          <a:pt x="33" y="97"/>
                        </a:cubicBezTo>
                        <a:cubicBezTo>
                          <a:pt x="32" y="87"/>
                          <a:pt x="32" y="87"/>
                          <a:pt x="32" y="87"/>
                        </a:cubicBezTo>
                        <a:cubicBezTo>
                          <a:pt x="38" y="86"/>
                          <a:pt x="38" y="86"/>
                          <a:pt x="38" y="86"/>
                        </a:cubicBezTo>
                        <a:cubicBezTo>
                          <a:pt x="38" y="83"/>
                          <a:pt x="38" y="83"/>
                          <a:pt x="38" y="83"/>
                        </a:cubicBezTo>
                        <a:cubicBezTo>
                          <a:pt x="33" y="77"/>
                          <a:pt x="33" y="77"/>
                          <a:pt x="33" y="77"/>
                        </a:cubicBezTo>
                        <a:cubicBezTo>
                          <a:pt x="29" y="71"/>
                          <a:pt x="29" y="71"/>
                          <a:pt x="29" y="71"/>
                        </a:cubicBezTo>
                        <a:cubicBezTo>
                          <a:pt x="21" y="69"/>
                          <a:pt x="21" y="69"/>
                          <a:pt x="21" y="69"/>
                        </a:cubicBezTo>
                        <a:cubicBezTo>
                          <a:pt x="21" y="60"/>
                          <a:pt x="21" y="60"/>
                          <a:pt x="21" y="60"/>
                        </a:cubicBezTo>
                        <a:cubicBezTo>
                          <a:pt x="19" y="56"/>
                          <a:pt x="19" y="56"/>
                          <a:pt x="19" y="56"/>
                        </a:cubicBezTo>
                        <a:cubicBezTo>
                          <a:pt x="24" y="51"/>
                          <a:pt x="24" y="51"/>
                          <a:pt x="24" y="51"/>
                        </a:cubicBezTo>
                        <a:cubicBezTo>
                          <a:pt x="23" y="39"/>
                          <a:pt x="23" y="39"/>
                          <a:pt x="23" y="39"/>
                        </a:cubicBezTo>
                        <a:cubicBezTo>
                          <a:pt x="20" y="33"/>
                          <a:pt x="20" y="33"/>
                          <a:pt x="20" y="33"/>
                        </a:cubicBezTo>
                        <a:cubicBezTo>
                          <a:pt x="17" y="30"/>
                          <a:pt x="17" y="30"/>
                          <a:pt x="17" y="30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24" y="25"/>
                          <a:pt x="24" y="25"/>
                          <a:pt x="24" y="25"/>
                        </a:cubicBezTo>
                        <a:cubicBezTo>
                          <a:pt x="32" y="28"/>
                          <a:pt x="32" y="28"/>
                          <a:pt x="32" y="28"/>
                        </a:cubicBezTo>
                        <a:cubicBezTo>
                          <a:pt x="37" y="27"/>
                          <a:pt x="37" y="27"/>
                          <a:pt x="37" y="27"/>
                        </a:cubicBezTo>
                        <a:cubicBezTo>
                          <a:pt x="43" y="22"/>
                          <a:pt x="43" y="22"/>
                          <a:pt x="43" y="22"/>
                        </a:cubicBezTo>
                        <a:cubicBezTo>
                          <a:pt x="48" y="16"/>
                          <a:pt x="48" y="16"/>
                          <a:pt x="48" y="16"/>
                        </a:cubicBezTo>
                        <a:cubicBezTo>
                          <a:pt x="52" y="16"/>
                          <a:pt x="52" y="16"/>
                          <a:pt x="52" y="16"/>
                        </a:cubicBezTo>
                        <a:cubicBezTo>
                          <a:pt x="58" y="18"/>
                          <a:pt x="58" y="18"/>
                          <a:pt x="58" y="18"/>
                        </a:cubicBezTo>
                        <a:cubicBezTo>
                          <a:pt x="56" y="6"/>
                          <a:pt x="56" y="6"/>
                          <a:pt x="56" y="6"/>
                        </a:cubicBezTo>
                        <a:cubicBezTo>
                          <a:pt x="60" y="6"/>
                          <a:pt x="60" y="6"/>
                          <a:pt x="60" y="6"/>
                        </a:cubicBezTo>
                        <a:cubicBezTo>
                          <a:pt x="66" y="0"/>
                          <a:pt x="66" y="0"/>
                          <a:pt x="66" y="0"/>
                        </a:cubicBezTo>
                        <a:cubicBezTo>
                          <a:pt x="78" y="1"/>
                          <a:pt x="78" y="1"/>
                          <a:pt x="78" y="1"/>
                        </a:cubicBezTo>
                        <a:cubicBezTo>
                          <a:pt x="90" y="8"/>
                          <a:pt x="90" y="8"/>
                          <a:pt x="90" y="8"/>
                        </a:cubicBezTo>
                        <a:cubicBezTo>
                          <a:pt x="90" y="11"/>
                          <a:pt x="90" y="11"/>
                          <a:pt x="90" y="11"/>
                        </a:cubicBezTo>
                        <a:cubicBezTo>
                          <a:pt x="94" y="15"/>
                          <a:pt x="94" y="15"/>
                          <a:pt x="94" y="15"/>
                        </a:cubicBezTo>
                        <a:cubicBezTo>
                          <a:pt x="90" y="16"/>
                          <a:pt x="90" y="16"/>
                          <a:pt x="90" y="16"/>
                        </a:cubicBezTo>
                        <a:cubicBezTo>
                          <a:pt x="88" y="21"/>
                          <a:pt x="88" y="21"/>
                          <a:pt x="88" y="21"/>
                        </a:cubicBezTo>
                        <a:cubicBezTo>
                          <a:pt x="89" y="25"/>
                          <a:pt x="89" y="25"/>
                          <a:pt x="89" y="25"/>
                        </a:cubicBezTo>
                        <a:cubicBezTo>
                          <a:pt x="94" y="27"/>
                          <a:pt x="94" y="27"/>
                          <a:pt x="94" y="27"/>
                        </a:cubicBezTo>
                        <a:cubicBezTo>
                          <a:pt x="101" y="21"/>
                          <a:pt x="101" y="21"/>
                          <a:pt x="101" y="21"/>
                        </a:cubicBezTo>
                        <a:cubicBezTo>
                          <a:pt x="107" y="24"/>
                          <a:pt x="107" y="24"/>
                          <a:pt x="107" y="24"/>
                        </a:cubicBezTo>
                        <a:cubicBezTo>
                          <a:pt x="111" y="21"/>
                          <a:pt x="111" y="21"/>
                          <a:pt x="111" y="21"/>
                        </a:cubicBezTo>
                        <a:cubicBezTo>
                          <a:pt x="115" y="29"/>
                          <a:pt x="115" y="29"/>
                          <a:pt x="115" y="29"/>
                        </a:cubicBezTo>
                        <a:close/>
                        <a:moveTo>
                          <a:pt x="98" y="157"/>
                        </a:moveTo>
                        <a:cubicBezTo>
                          <a:pt x="97" y="160"/>
                          <a:pt x="97" y="161"/>
                          <a:pt x="98" y="162"/>
                        </a:cubicBezTo>
                        <a:cubicBezTo>
                          <a:pt x="101" y="164"/>
                          <a:pt x="102" y="162"/>
                          <a:pt x="104" y="163"/>
                        </a:cubicBezTo>
                        <a:cubicBezTo>
                          <a:pt x="105" y="165"/>
                          <a:pt x="107" y="162"/>
                          <a:pt x="105" y="159"/>
                        </a:cubicBezTo>
                        <a:cubicBezTo>
                          <a:pt x="103" y="155"/>
                          <a:pt x="103" y="154"/>
                          <a:pt x="98" y="157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4" name="Freeform 224">
                    <a:extLst>
                      <a:ext uri="{FF2B5EF4-FFF2-40B4-BE49-F238E27FC236}">
                        <a16:creationId xmlns="" xmlns:a16="http://schemas.microsoft.com/office/drawing/2014/main" id="{1BF6DB2D-6BC5-4B95-A8A0-F96E10A8EC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60416" y="12142133"/>
                    <a:ext cx="547595" cy="633055"/>
                  </a:xfrm>
                  <a:custGeom>
                    <a:avLst/>
                    <a:gdLst>
                      <a:gd name="T0" fmla="*/ 4 w 59"/>
                      <a:gd name="T1" fmla="*/ 47 h 68"/>
                      <a:gd name="T2" fmla="*/ 5 w 59"/>
                      <a:gd name="T3" fmla="*/ 47 h 68"/>
                      <a:gd name="T4" fmla="*/ 10 w 59"/>
                      <a:gd name="T5" fmla="*/ 47 h 68"/>
                      <a:gd name="T6" fmla="*/ 13 w 59"/>
                      <a:gd name="T7" fmla="*/ 49 h 68"/>
                      <a:gd name="T8" fmla="*/ 17 w 59"/>
                      <a:gd name="T9" fmla="*/ 55 h 68"/>
                      <a:gd name="T10" fmla="*/ 21 w 59"/>
                      <a:gd name="T11" fmla="*/ 54 h 68"/>
                      <a:gd name="T12" fmla="*/ 25 w 59"/>
                      <a:gd name="T13" fmla="*/ 57 h 68"/>
                      <a:gd name="T14" fmla="*/ 25 w 59"/>
                      <a:gd name="T15" fmla="*/ 60 h 68"/>
                      <a:gd name="T16" fmla="*/ 25 w 59"/>
                      <a:gd name="T17" fmla="*/ 60 h 68"/>
                      <a:gd name="T18" fmla="*/ 25 w 59"/>
                      <a:gd name="T19" fmla="*/ 60 h 68"/>
                      <a:gd name="T20" fmla="*/ 28 w 59"/>
                      <a:gd name="T21" fmla="*/ 62 h 68"/>
                      <a:gd name="T22" fmla="*/ 30 w 59"/>
                      <a:gd name="T23" fmla="*/ 64 h 68"/>
                      <a:gd name="T24" fmla="*/ 30 w 59"/>
                      <a:gd name="T25" fmla="*/ 68 h 68"/>
                      <a:gd name="T26" fmla="*/ 31 w 59"/>
                      <a:gd name="T27" fmla="*/ 68 h 68"/>
                      <a:gd name="T28" fmla="*/ 34 w 59"/>
                      <a:gd name="T29" fmla="*/ 64 h 68"/>
                      <a:gd name="T30" fmla="*/ 39 w 59"/>
                      <a:gd name="T31" fmla="*/ 68 h 68"/>
                      <a:gd name="T32" fmla="*/ 43 w 59"/>
                      <a:gd name="T33" fmla="*/ 68 h 68"/>
                      <a:gd name="T34" fmla="*/ 43 w 59"/>
                      <a:gd name="T35" fmla="*/ 68 h 68"/>
                      <a:gd name="T36" fmla="*/ 43 w 59"/>
                      <a:gd name="T37" fmla="*/ 66 h 68"/>
                      <a:gd name="T38" fmla="*/ 43 w 59"/>
                      <a:gd name="T39" fmla="*/ 62 h 68"/>
                      <a:gd name="T40" fmla="*/ 47 w 59"/>
                      <a:gd name="T41" fmla="*/ 61 h 68"/>
                      <a:gd name="T42" fmla="*/ 48 w 59"/>
                      <a:gd name="T43" fmla="*/ 56 h 68"/>
                      <a:gd name="T44" fmla="*/ 54 w 59"/>
                      <a:gd name="T45" fmla="*/ 57 h 68"/>
                      <a:gd name="T46" fmla="*/ 59 w 59"/>
                      <a:gd name="T47" fmla="*/ 54 h 68"/>
                      <a:gd name="T48" fmla="*/ 59 w 59"/>
                      <a:gd name="T49" fmla="*/ 53 h 68"/>
                      <a:gd name="T50" fmla="*/ 58 w 59"/>
                      <a:gd name="T51" fmla="*/ 47 h 68"/>
                      <a:gd name="T52" fmla="*/ 56 w 59"/>
                      <a:gd name="T53" fmla="*/ 43 h 68"/>
                      <a:gd name="T54" fmla="*/ 53 w 59"/>
                      <a:gd name="T55" fmla="*/ 37 h 68"/>
                      <a:gd name="T56" fmla="*/ 47 w 59"/>
                      <a:gd name="T57" fmla="*/ 29 h 68"/>
                      <a:gd name="T58" fmla="*/ 47 w 59"/>
                      <a:gd name="T59" fmla="*/ 23 h 68"/>
                      <a:gd name="T60" fmla="*/ 43 w 59"/>
                      <a:gd name="T61" fmla="*/ 18 h 68"/>
                      <a:gd name="T62" fmla="*/ 39 w 59"/>
                      <a:gd name="T63" fmla="*/ 11 h 68"/>
                      <a:gd name="T64" fmla="*/ 32 w 59"/>
                      <a:gd name="T65" fmla="*/ 10 h 68"/>
                      <a:gd name="T66" fmla="*/ 28 w 59"/>
                      <a:gd name="T67" fmla="*/ 6 h 68"/>
                      <a:gd name="T68" fmla="*/ 23 w 59"/>
                      <a:gd name="T69" fmla="*/ 4 h 68"/>
                      <a:gd name="T70" fmla="*/ 18 w 59"/>
                      <a:gd name="T71" fmla="*/ 0 h 68"/>
                      <a:gd name="T72" fmla="*/ 12 w 59"/>
                      <a:gd name="T73" fmla="*/ 3 h 68"/>
                      <a:gd name="T74" fmla="*/ 5 w 59"/>
                      <a:gd name="T75" fmla="*/ 2 h 68"/>
                      <a:gd name="T76" fmla="*/ 4 w 59"/>
                      <a:gd name="T77" fmla="*/ 6 h 68"/>
                      <a:gd name="T78" fmla="*/ 6 w 59"/>
                      <a:gd name="T79" fmla="*/ 10 h 68"/>
                      <a:gd name="T80" fmla="*/ 6 w 59"/>
                      <a:gd name="T81" fmla="*/ 14 h 68"/>
                      <a:gd name="T82" fmla="*/ 7 w 59"/>
                      <a:gd name="T83" fmla="*/ 18 h 68"/>
                      <a:gd name="T84" fmla="*/ 0 w 59"/>
                      <a:gd name="T85" fmla="*/ 21 h 68"/>
                      <a:gd name="T86" fmla="*/ 0 w 59"/>
                      <a:gd name="T87" fmla="*/ 27 h 68"/>
                      <a:gd name="T88" fmla="*/ 2 w 59"/>
                      <a:gd name="T89" fmla="*/ 27 h 68"/>
                      <a:gd name="T90" fmla="*/ 3 w 59"/>
                      <a:gd name="T91" fmla="*/ 29 h 68"/>
                      <a:gd name="T92" fmla="*/ 4 w 59"/>
                      <a:gd name="T93" fmla="*/ 33 h 68"/>
                      <a:gd name="T94" fmla="*/ 7 w 59"/>
                      <a:gd name="T95" fmla="*/ 37 h 68"/>
                      <a:gd name="T96" fmla="*/ 3 w 59"/>
                      <a:gd name="T97" fmla="*/ 38 h 68"/>
                      <a:gd name="T98" fmla="*/ 3 w 59"/>
                      <a:gd name="T99" fmla="*/ 40 h 68"/>
                      <a:gd name="T100" fmla="*/ 5 w 59"/>
                      <a:gd name="T101" fmla="*/ 43 h 68"/>
                      <a:gd name="T102" fmla="*/ 4 w 59"/>
                      <a:gd name="T103" fmla="*/ 45 h 68"/>
                      <a:gd name="T104" fmla="*/ 4 w 59"/>
                      <a:gd name="T105" fmla="*/ 47 h 68"/>
                      <a:gd name="T106" fmla="*/ 4 w 59"/>
                      <a:gd name="T107" fmla="*/ 47 h 6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59" h="68">
                        <a:moveTo>
                          <a:pt x="4" y="47"/>
                        </a:moveTo>
                        <a:cubicBezTo>
                          <a:pt x="5" y="47"/>
                          <a:pt x="5" y="47"/>
                          <a:pt x="5" y="47"/>
                        </a:cubicBezTo>
                        <a:cubicBezTo>
                          <a:pt x="10" y="47"/>
                          <a:pt x="10" y="47"/>
                          <a:pt x="10" y="47"/>
                        </a:cubicBezTo>
                        <a:cubicBezTo>
                          <a:pt x="13" y="49"/>
                          <a:pt x="13" y="49"/>
                          <a:pt x="13" y="49"/>
                        </a:cubicBezTo>
                        <a:cubicBezTo>
                          <a:pt x="17" y="55"/>
                          <a:pt x="17" y="55"/>
                          <a:pt x="17" y="55"/>
                        </a:cubicBezTo>
                        <a:cubicBezTo>
                          <a:pt x="21" y="54"/>
                          <a:pt x="21" y="54"/>
                          <a:pt x="21" y="54"/>
                        </a:cubicBezTo>
                        <a:cubicBezTo>
                          <a:pt x="25" y="57"/>
                          <a:pt x="25" y="57"/>
                          <a:pt x="25" y="57"/>
                        </a:cubicBezTo>
                        <a:cubicBezTo>
                          <a:pt x="25" y="60"/>
                          <a:pt x="25" y="60"/>
                          <a:pt x="25" y="60"/>
                        </a:cubicBezTo>
                        <a:cubicBezTo>
                          <a:pt x="25" y="60"/>
                          <a:pt x="25" y="60"/>
                          <a:pt x="25" y="60"/>
                        </a:cubicBezTo>
                        <a:cubicBezTo>
                          <a:pt x="25" y="60"/>
                          <a:pt x="25" y="60"/>
                          <a:pt x="25" y="60"/>
                        </a:cubicBezTo>
                        <a:cubicBezTo>
                          <a:pt x="28" y="62"/>
                          <a:pt x="28" y="62"/>
                          <a:pt x="28" y="62"/>
                        </a:cubicBezTo>
                        <a:cubicBezTo>
                          <a:pt x="30" y="64"/>
                          <a:pt x="30" y="64"/>
                          <a:pt x="30" y="64"/>
                        </a:cubicBezTo>
                        <a:cubicBezTo>
                          <a:pt x="30" y="68"/>
                          <a:pt x="30" y="68"/>
                          <a:pt x="30" y="68"/>
                        </a:cubicBezTo>
                        <a:cubicBezTo>
                          <a:pt x="31" y="68"/>
                          <a:pt x="31" y="68"/>
                          <a:pt x="31" y="68"/>
                        </a:cubicBezTo>
                        <a:cubicBezTo>
                          <a:pt x="32" y="67"/>
                          <a:pt x="34" y="64"/>
                          <a:pt x="34" y="64"/>
                        </a:cubicBezTo>
                        <a:cubicBezTo>
                          <a:pt x="34" y="64"/>
                          <a:pt x="38" y="68"/>
                          <a:pt x="39" y="68"/>
                        </a:cubicBezTo>
                        <a:cubicBezTo>
                          <a:pt x="39" y="68"/>
                          <a:pt x="40" y="68"/>
                          <a:pt x="43" y="68"/>
                        </a:cubicBezTo>
                        <a:cubicBezTo>
                          <a:pt x="43" y="68"/>
                          <a:pt x="43" y="68"/>
                          <a:pt x="43" y="68"/>
                        </a:cubicBezTo>
                        <a:cubicBezTo>
                          <a:pt x="43" y="68"/>
                          <a:pt x="45" y="67"/>
                          <a:pt x="43" y="66"/>
                        </a:cubicBezTo>
                        <a:cubicBezTo>
                          <a:pt x="43" y="64"/>
                          <a:pt x="42" y="62"/>
                          <a:pt x="43" y="62"/>
                        </a:cubicBezTo>
                        <a:cubicBezTo>
                          <a:pt x="43" y="62"/>
                          <a:pt x="47" y="62"/>
                          <a:pt x="47" y="61"/>
                        </a:cubicBezTo>
                        <a:cubicBezTo>
                          <a:pt x="47" y="60"/>
                          <a:pt x="47" y="56"/>
                          <a:pt x="48" y="56"/>
                        </a:cubicBezTo>
                        <a:cubicBezTo>
                          <a:pt x="50" y="56"/>
                          <a:pt x="52" y="58"/>
                          <a:pt x="54" y="57"/>
                        </a:cubicBezTo>
                        <a:cubicBezTo>
                          <a:pt x="55" y="56"/>
                          <a:pt x="56" y="55"/>
                          <a:pt x="59" y="54"/>
                        </a:cubicBezTo>
                        <a:cubicBezTo>
                          <a:pt x="59" y="53"/>
                          <a:pt x="59" y="53"/>
                          <a:pt x="59" y="53"/>
                        </a:cubicBezTo>
                        <a:cubicBezTo>
                          <a:pt x="59" y="53"/>
                          <a:pt x="59" y="49"/>
                          <a:pt x="58" y="47"/>
                        </a:cubicBezTo>
                        <a:cubicBezTo>
                          <a:pt x="58" y="47"/>
                          <a:pt x="56" y="45"/>
                          <a:pt x="56" y="43"/>
                        </a:cubicBezTo>
                        <a:cubicBezTo>
                          <a:pt x="56" y="41"/>
                          <a:pt x="53" y="40"/>
                          <a:pt x="53" y="37"/>
                        </a:cubicBezTo>
                        <a:cubicBezTo>
                          <a:pt x="52" y="33"/>
                          <a:pt x="47" y="32"/>
                          <a:pt x="47" y="29"/>
                        </a:cubicBezTo>
                        <a:cubicBezTo>
                          <a:pt x="47" y="27"/>
                          <a:pt x="50" y="25"/>
                          <a:pt x="47" y="23"/>
                        </a:cubicBezTo>
                        <a:cubicBezTo>
                          <a:pt x="45" y="20"/>
                          <a:pt x="44" y="22"/>
                          <a:pt x="43" y="18"/>
                        </a:cubicBezTo>
                        <a:cubicBezTo>
                          <a:pt x="41" y="14"/>
                          <a:pt x="41" y="12"/>
                          <a:pt x="39" y="11"/>
                        </a:cubicBezTo>
                        <a:cubicBezTo>
                          <a:pt x="37" y="10"/>
                          <a:pt x="34" y="12"/>
                          <a:pt x="32" y="10"/>
                        </a:cubicBezTo>
                        <a:cubicBezTo>
                          <a:pt x="31" y="8"/>
                          <a:pt x="30" y="6"/>
                          <a:pt x="28" y="6"/>
                        </a:cubicBezTo>
                        <a:cubicBezTo>
                          <a:pt x="25" y="7"/>
                          <a:pt x="25" y="8"/>
                          <a:pt x="23" y="4"/>
                        </a:cubicBezTo>
                        <a:cubicBezTo>
                          <a:pt x="21" y="2"/>
                          <a:pt x="21" y="0"/>
                          <a:pt x="18" y="0"/>
                        </a:cubicBezTo>
                        <a:cubicBezTo>
                          <a:pt x="16" y="1"/>
                          <a:pt x="14" y="4"/>
                          <a:pt x="12" y="3"/>
                        </a:cubicBezTo>
                        <a:cubicBezTo>
                          <a:pt x="10" y="2"/>
                          <a:pt x="7" y="0"/>
                          <a:pt x="5" y="2"/>
                        </a:cubicBezTo>
                        <a:cubicBezTo>
                          <a:pt x="3" y="4"/>
                          <a:pt x="6" y="6"/>
                          <a:pt x="4" y="6"/>
                        </a:cubicBezTo>
                        <a:cubicBezTo>
                          <a:pt x="3" y="8"/>
                          <a:pt x="5" y="10"/>
                          <a:pt x="6" y="10"/>
                        </a:cubicBezTo>
                        <a:cubicBezTo>
                          <a:pt x="7" y="11"/>
                          <a:pt x="7" y="13"/>
                          <a:pt x="6" y="14"/>
                        </a:cubicBezTo>
                        <a:cubicBezTo>
                          <a:pt x="5" y="15"/>
                          <a:pt x="8" y="17"/>
                          <a:pt x="7" y="18"/>
                        </a:cubicBezTo>
                        <a:cubicBezTo>
                          <a:pt x="7" y="18"/>
                          <a:pt x="0" y="21"/>
                          <a:pt x="0" y="21"/>
                        </a:cubicBezTo>
                        <a:cubicBezTo>
                          <a:pt x="0" y="21"/>
                          <a:pt x="0" y="25"/>
                          <a:pt x="0" y="27"/>
                        </a:cubicBezTo>
                        <a:cubicBezTo>
                          <a:pt x="2" y="27"/>
                          <a:pt x="2" y="27"/>
                          <a:pt x="2" y="27"/>
                        </a:cubicBezTo>
                        <a:cubicBezTo>
                          <a:pt x="3" y="29"/>
                          <a:pt x="3" y="29"/>
                          <a:pt x="3" y="29"/>
                        </a:cubicBezTo>
                        <a:cubicBezTo>
                          <a:pt x="4" y="33"/>
                          <a:pt x="4" y="33"/>
                          <a:pt x="4" y="33"/>
                        </a:cubicBezTo>
                        <a:cubicBezTo>
                          <a:pt x="7" y="37"/>
                          <a:pt x="7" y="37"/>
                          <a:pt x="7" y="37"/>
                        </a:cubicBezTo>
                        <a:cubicBezTo>
                          <a:pt x="7" y="37"/>
                          <a:pt x="3" y="37"/>
                          <a:pt x="3" y="38"/>
                        </a:cubicBezTo>
                        <a:cubicBezTo>
                          <a:pt x="2" y="39"/>
                          <a:pt x="3" y="40"/>
                          <a:pt x="3" y="40"/>
                        </a:cubicBezTo>
                        <a:cubicBezTo>
                          <a:pt x="5" y="43"/>
                          <a:pt x="5" y="43"/>
                          <a:pt x="5" y="43"/>
                        </a:cubicBezTo>
                        <a:cubicBezTo>
                          <a:pt x="4" y="45"/>
                          <a:pt x="4" y="45"/>
                          <a:pt x="4" y="45"/>
                        </a:cubicBezTo>
                        <a:cubicBezTo>
                          <a:pt x="4" y="47"/>
                          <a:pt x="4" y="47"/>
                          <a:pt x="4" y="47"/>
                        </a:cubicBezTo>
                        <a:cubicBezTo>
                          <a:pt x="4" y="47"/>
                          <a:pt x="4" y="47"/>
                          <a:pt x="4" y="47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5" name="Freeform 225">
                    <a:extLst>
                      <a:ext uri="{FF2B5EF4-FFF2-40B4-BE49-F238E27FC236}">
                        <a16:creationId xmlns="" xmlns:a16="http://schemas.microsoft.com/office/drawing/2014/main" id="{C4A3AC45-0BF4-4554-805F-2DD374543C48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410648" y="11735661"/>
                    <a:ext cx="627352" cy="692254"/>
                  </a:xfrm>
                  <a:custGeom>
                    <a:avLst/>
                    <a:gdLst>
                      <a:gd name="T0" fmla="*/ 67 w 68"/>
                      <a:gd name="T1" fmla="*/ 45 h 75"/>
                      <a:gd name="T2" fmla="*/ 61 w 68"/>
                      <a:gd name="T3" fmla="*/ 47 h 75"/>
                      <a:gd name="T4" fmla="*/ 54 w 68"/>
                      <a:gd name="T5" fmla="*/ 46 h 75"/>
                      <a:gd name="T6" fmla="*/ 53 w 68"/>
                      <a:gd name="T7" fmla="*/ 51 h 75"/>
                      <a:gd name="T8" fmla="*/ 55 w 68"/>
                      <a:gd name="T9" fmla="*/ 55 h 75"/>
                      <a:gd name="T10" fmla="*/ 55 w 68"/>
                      <a:gd name="T11" fmla="*/ 58 h 75"/>
                      <a:gd name="T12" fmla="*/ 56 w 68"/>
                      <a:gd name="T13" fmla="*/ 62 h 75"/>
                      <a:gd name="T14" fmla="*/ 49 w 68"/>
                      <a:gd name="T15" fmla="*/ 65 h 75"/>
                      <a:gd name="T16" fmla="*/ 49 w 68"/>
                      <a:gd name="T17" fmla="*/ 71 h 75"/>
                      <a:gd name="T18" fmla="*/ 45 w 68"/>
                      <a:gd name="T19" fmla="*/ 75 h 75"/>
                      <a:gd name="T20" fmla="*/ 39 w 68"/>
                      <a:gd name="T21" fmla="*/ 73 h 75"/>
                      <a:gd name="T22" fmla="*/ 35 w 68"/>
                      <a:gd name="T23" fmla="*/ 69 h 75"/>
                      <a:gd name="T24" fmla="*/ 30 w 68"/>
                      <a:gd name="T25" fmla="*/ 72 h 75"/>
                      <a:gd name="T26" fmla="*/ 25 w 68"/>
                      <a:gd name="T27" fmla="*/ 74 h 75"/>
                      <a:gd name="T28" fmla="*/ 24 w 68"/>
                      <a:gd name="T29" fmla="*/ 75 h 75"/>
                      <a:gd name="T30" fmla="*/ 17 w 68"/>
                      <a:gd name="T31" fmla="*/ 69 h 75"/>
                      <a:gd name="T32" fmla="*/ 14 w 68"/>
                      <a:gd name="T33" fmla="*/ 70 h 75"/>
                      <a:gd name="T34" fmla="*/ 14 w 68"/>
                      <a:gd name="T35" fmla="*/ 66 h 75"/>
                      <a:gd name="T36" fmla="*/ 13 w 68"/>
                      <a:gd name="T37" fmla="*/ 50 h 75"/>
                      <a:gd name="T38" fmla="*/ 6 w 68"/>
                      <a:gd name="T39" fmla="*/ 37 h 75"/>
                      <a:gd name="T40" fmla="*/ 5 w 68"/>
                      <a:gd name="T41" fmla="*/ 28 h 75"/>
                      <a:gd name="T42" fmla="*/ 2 w 68"/>
                      <a:gd name="T43" fmla="*/ 22 h 75"/>
                      <a:gd name="T44" fmla="*/ 2 w 68"/>
                      <a:gd name="T45" fmla="*/ 15 h 75"/>
                      <a:gd name="T46" fmla="*/ 5 w 68"/>
                      <a:gd name="T47" fmla="*/ 9 h 75"/>
                      <a:gd name="T48" fmla="*/ 10 w 68"/>
                      <a:gd name="T49" fmla="*/ 14 h 75"/>
                      <a:gd name="T50" fmla="*/ 16 w 68"/>
                      <a:gd name="T51" fmla="*/ 17 h 75"/>
                      <a:gd name="T52" fmla="*/ 20 w 68"/>
                      <a:gd name="T53" fmla="*/ 13 h 75"/>
                      <a:gd name="T54" fmla="*/ 29 w 68"/>
                      <a:gd name="T55" fmla="*/ 12 h 75"/>
                      <a:gd name="T56" fmla="*/ 36 w 68"/>
                      <a:gd name="T57" fmla="*/ 12 h 75"/>
                      <a:gd name="T58" fmla="*/ 33 w 68"/>
                      <a:gd name="T59" fmla="*/ 3 h 75"/>
                      <a:gd name="T60" fmla="*/ 41 w 68"/>
                      <a:gd name="T61" fmla="*/ 3 h 75"/>
                      <a:gd name="T62" fmla="*/ 46 w 68"/>
                      <a:gd name="T63" fmla="*/ 2 h 75"/>
                      <a:gd name="T64" fmla="*/ 46 w 68"/>
                      <a:gd name="T65" fmla="*/ 2 h 75"/>
                      <a:gd name="T66" fmla="*/ 49 w 68"/>
                      <a:gd name="T67" fmla="*/ 13 h 75"/>
                      <a:gd name="T68" fmla="*/ 55 w 68"/>
                      <a:gd name="T69" fmla="*/ 14 h 75"/>
                      <a:gd name="T70" fmla="*/ 62 w 68"/>
                      <a:gd name="T71" fmla="*/ 21 h 75"/>
                      <a:gd name="T72" fmla="*/ 61 w 68"/>
                      <a:gd name="T73" fmla="*/ 24 h 75"/>
                      <a:gd name="T74" fmla="*/ 59 w 68"/>
                      <a:gd name="T75" fmla="*/ 29 h 75"/>
                      <a:gd name="T76" fmla="*/ 68 w 68"/>
                      <a:gd name="T77" fmla="*/ 37 h 75"/>
                      <a:gd name="T78" fmla="*/ 67 w 68"/>
                      <a:gd name="T79" fmla="*/ 45 h 75"/>
                      <a:gd name="T80" fmla="*/ 21 w 68"/>
                      <a:gd name="T81" fmla="*/ 36 h 75"/>
                      <a:gd name="T82" fmla="*/ 22 w 68"/>
                      <a:gd name="T83" fmla="*/ 42 h 75"/>
                      <a:gd name="T84" fmla="*/ 27 w 68"/>
                      <a:gd name="T85" fmla="*/ 45 h 75"/>
                      <a:gd name="T86" fmla="*/ 34 w 68"/>
                      <a:gd name="T87" fmla="*/ 48 h 75"/>
                      <a:gd name="T88" fmla="*/ 29 w 68"/>
                      <a:gd name="T89" fmla="*/ 51 h 75"/>
                      <a:gd name="T90" fmla="*/ 27 w 68"/>
                      <a:gd name="T91" fmla="*/ 57 h 75"/>
                      <a:gd name="T92" fmla="*/ 26 w 68"/>
                      <a:gd name="T93" fmla="*/ 61 h 75"/>
                      <a:gd name="T94" fmla="*/ 18 w 68"/>
                      <a:gd name="T95" fmla="*/ 61 h 75"/>
                      <a:gd name="T96" fmla="*/ 23 w 68"/>
                      <a:gd name="T97" fmla="*/ 68 h 75"/>
                      <a:gd name="T98" fmla="*/ 30 w 68"/>
                      <a:gd name="T99" fmla="*/ 63 h 75"/>
                      <a:gd name="T100" fmla="*/ 38 w 68"/>
                      <a:gd name="T101" fmla="*/ 57 h 75"/>
                      <a:gd name="T102" fmla="*/ 41 w 68"/>
                      <a:gd name="T103" fmla="*/ 53 h 75"/>
                      <a:gd name="T104" fmla="*/ 38 w 68"/>
                      <a:gd name="T105" fmla="*/ 45 h 75"/>
                      <a:gd name="T106" fmla="*/ 33 w 68"/>
                      <a:gd name="T107" fmla="*/ 40 h 75"/>
                      <a:gd name="T108" fmla="*/ 26 w 68"/>
                      <a:gd name="T109" fmla="*/ 37 h 75"/>
                      <a:gd name="T110" fmla="*/ 21 w 68"/>
                      <a:gd name="T111" fmla="*/ 36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68" h="75">
                        <a:moveTo>
                          <a:pt x="67" y="45"/>
                        </a:moveTo>
                        <a:cubicBezTo>
                          <a:pt x="65" y="46"/>
                          <a:pt x="62" y="48"/>
                          <a:pt x="61" y="47"/>
                        </a:cubicBezTo>
                        <a:cubicBezTo>
                          <a:pt x="59" y="47"/>
                          <a:pt x="56" y="44"/>
                          <a:pt x="54" y="46"/>
                        </a:cubicBezTo>
                        <a:cubicBezTo>
                          <a:pt x="52" y="48"/>
                          <a:pt x="55" y="50"/>
                          <a:pt x="53" y="51"/>
                        </a:cubicBezTo>
                        <a:cubicBezTo>
                          <a:pt x="52" y="52"/>
                          <a:pt x="54" y="54"/>
                          <a:pt x="55" y="55"/>
                        </a:cubicBezTo>
                        <a:cubicBezTo>
                          <a:pt x="56" y="55"/>
                          <a:pt x="56" y="57"/>
                          <a:pt x="55" y="58"/>
                        </a:cubicBezTo>
                        <a:cubicBezTo>
                          <a:pt x="54" y="59"/>
                          <a:pt x="57" y="61"/>
                          <a:pt x="56" y="62"/>
                        </a:cubicBezTo>
                        <a:cubicBezTo>
                          <a:pt x="56" y="63"/>
                          <a:pt x="49" y="65"/>
                          <a:pt x="49" y="65"/>
                        </a:cubicBezTo>
                        <a:cubicBezTo>
                          <a:pt x="49" y="65"/>
                          <a:pt x="50" y="70"/>
                          <a:pt x="49" y="71"/>
                        </a:cubicBezTo>
                        <a:cubicBezTo>
                          <a:pt x="48" y="73"/>
                          <a:pt x="46" y="75"/>
                          <a:pt x="45" y="75"/>
                        </a:cubicBezTo>
                        <a:cubicBezTo>
                          <a:pt x="43" y="75"/>
                          <a:pt x="40" y="75"/>
                          <a:pt x="39" y="73"/>
                        </a:cubicBezTo>
                        <a:cubicBezTo>
                          <a:pt x="38" y="73"/>
                          <a:pt x="37" y="69"/>
                          <a:pt x="35" y="69"/>
                        </a:cubicBezTo>
                        <a:cubicBezTo>
                          <a:pt x="34" y="70"/>
                          <a:pt x="30" y="71"/>
                          <a:pt x="30" y="72"/>
                        </a:cubicBezTo>
                        <a:cubicBezTo>
                          <a:pt x="29" y="72"/>
                          <a:pt x="26" y="73"/>
                          <a:pt x="25" y="74"/>
                        </a:cubicBezTo>
                        <a:cubicBezTo>
                          <a:pt x="24" y="74"/>
                          <a:pt x="24" y="75"/>
                          <a:pt x="24" y="75"/>
                        </a:cubicBezTo>
                        <a:cubicBezTo>
                          <a:pt x="21" y="73"/>
                          <a:pt x="18" y="71"/>
                          <a:pt x="17" y="69"/>
                        </a:cubicBezTo>
                        <a:cubicBezTo>
                          <a:pt x="17" y="69"/>
                          <a:pt x="15" y="69"/>
                          <a:pt x="14" y="70"/>
                        </a:cubicBezTo>
                        <a:cubicBezTo>
                          <a:pt x="14" y="69"/>
                          <a:pt x="14" y="67"/>
                          <a:pt x="14" y="66"/>
                        </a:cubicBezTo>
                        <a:cubicBezTo>
                          <a:pt x="14" y="63"/>
                          <a:pt x="14" y="54"/>
                          <a:pt x="13" y="50"/>
                        </a:cubicBezTo>
                        <a:cubicBezTo>
                          <a:pt x="13" y="47"/>
                          <a:pt x="7" y="39"/>
                          <a:pt x="6" y="37"/>
                        </a:cubicBezTo>
                        <a:cubicBezTo>
                          <a:pt x="6" y="34"/>
                          <a:pt x="8" y="31"/>
                          <a:pt x="5" y="28"/>
                        </a:cubicBezTo>
                        <a:cubicBezTo>
                          <a:pt x="3" y="26"/>
                          <a:pt x="0" y="24"/>
                          <a:pt x="2" y="22"/>
                        </a:cubicBezTo>
                        <a:cubicBezTo>
                          <a:pt x="3" y="19"/>
                          <a:pt x="5" y="17"/>
                          <a:pt x="2" y="15"/>
                        </a:cubicBezTo>
                        <a:cubicBezTo>
                          <a:pt x="0" y="13"/>
                          <a:pt x="3" y="9"/>
                          <a:pt x="5" y="9"/>
                        </a:cubicBezTo>
                        <a:cubicBezTo>
                          <a:pt x="7" y="9"/>
                          <a:pt x="9" y="11"/>
                          <a:pt x="10" y="14"/>
                        </a:cubicBezTo>
                        <a:cubicBezTo>
                          <a:pt x="11" y="18"/>
                          <a:pt x="16" y="20"/>
                          <a:pt x="16" y="17"/>
                        </a:cubicBezTo>
                        <a:cubicBezTo>
                          <a:pt x="17" y="14"/>
                          <a:pt x="17" y="13"/>
                          <a:pt x="20" y="13"/>
                        </a:cubicBezTo>
                        <a:cubicBezTo>
                          <a:pt x="23" y="13"/>
                          <a:pt x="27" y="13"/>
                          <a:pt x="29" y="12"/>
                        </a:cubicBezTo>
                        <a:cubicBezTo>
                          <a:pt x="31" y="11"/>
                          <a:pt x="37" y="17"/>
                          <a:pt x="36" y="12"/>
                        </a:cubicBezTo>
                        <a:cubicBezTo>
                          <a:pt x="34" y="7"/>
                          <a:pt x="31" y="5"/>
                          <a:pt x="33" y="3"/>
                        </a:cubicBezTo>
                        <a:cubicBezTo>
                          <a:pt x="35" y="1"/>
                          <a:pt x="41" y="0"/>
                          <a:pt x="41" y="3"/>
                        </a:cubicBezTo>
                        <a:cubicBezTo>
                          <a:pt x="42" y="6"/>
                          <a:pt x="45" y="3"/>
                          <a:pt x="46" y="2"/>
                        </a:cubicBezTo>
                        <a:cubicBezTo>
                          <a:pt x="46" y="2"/>
                          <a:pt x="46" y="2"/>
                          <a:pt x="46" y="2"/>
                        </a:cubicBezTo>
                        <a:cubicBezTo>
                          <a:pt x="47" y="5"/>
                          <a:pt x="49" y="13"/>
                          <a:pt x="49" y="13"/>
                        </a:cubicBezTo>
                        <a:cubicBezTo>
                          <a:pt x="49" y="15"/>
                          <a:pt x="53" y="15"/>
                          <a:pt x="55" y="14"/>
                        </a:cubicBezTo>
                        <a:cubicBezTo>
                          <a:pt x="57" y="13"/>
                          <a:pt x="62" y="21"/>
                          <a:pt x="62" y="21"/>
                        </a:cubicBezTo>
                        <a:cubicBezTo>
                          <a:pt x="62" y="21"/>
                          <a:pt x="61" y="23"/>
                          <a:pt x="61" y="24"/>
                        </a:cubicBezTo>
                        <a:cubicBezTo>
                          <a:pt x="61" y="24"/>
                          <a:pt x="61" y="29"/>
                          <a:pt x="59" y="29"/>
                        </a:cubicBezTo>
                        <a:cubicBezTo>
                          <a:pt x="59" y="29"/>
                          <a:pt x="68" y="37"/>
                          <a:pt x="68" y="37"/>
                        </a:cubicBezTo>
                        <a:cubicBezTo>
                          <a:pt x="67" y="45"/>
                          <a:pt x="67" y="45"/>
                          <a:pt x="67" y="45"/>
                        </a:cubicBezTo>
                        <a:close/>
                        <a:moveTo>
                          <a:pt x="21" y="36"/>
                        </a:moveTo>
                        <a:cubicBezTo>
                          <a:pt x="21" y="40"/>
                          <a:pt x="21" y="40"/>
                          <a:pt x="22" y="42"/>
                        </a:cubicBezTo>
                        <a:cubicBezTo>
                          <a:pt x="23" y="44"/>
                          <a:pt x="24" y="44"/>
                          <a:pt x="27" y="45"/>
                        </a:cubicBezTo>
                        <a:cubicBezTo>
                          <a:pt x="30" y="46"/>
                          <a:pt x="34" y="45"/>
                          <a:pt x="34" y="48"/>
                        </a:cubicBezTo>
                        <a:cubicBezTo>
                          <a:pt x="33" y="51"/>
                          <a:pt x="31" y="49"/>
                          <a:pt x="29" y="51"/>
                        </a:cubicBezTo>
                        <a:cubicBezTo>
                          <a:pt x="27" y="53"/>
                          <a:pt x="27" y="56"/>
                          <a:pt x="27" y="57"/>
                        </a:cubicBezTo>
                        <a:cubicBezTo>
                          <a:pt x="28" y="57"/>
                          <a:pt x="30" y="61"/>
                          <a:pt x="26" y="61"/>
                        </a:cubicBezTo>
                        <a:cubicBezTo>
                          <a:pt x="22" y="61"/>
                          <a:pt x="18" y="59"/>
                          <a:pt x="18" y="61"/>
                        </a:cubicBezTo>
                        <a:cubicBezTo>
                          <a:pt x="18" y="63"/>
                          <a:pt x="23" y="68"/>
                          <a:pt x="23" y="68"/>
                        </a:cubicBezTo>
                        <a:cubicBezTo>
                          <a:pt x="23" y="68"/>
                          <a:pt x="28" y="66"/>
                          <a:pt x="30" y="63"/>
                        </a:cubicBezTo>
                        <a:cubicBezTo>
                          <a:pt x="31" y="60"/>
                          <a:pt x="37" y="55"/>
                          <a:pt x="38" y="57"/>
                        </a:cubicBezTo>
                        <a:cubicBezTo>
                          <a:pt x="39" y="59"/>
                          <a:pt x="41" y="57"/>
                          <a:pt x="41" y="53"/>
                        </a:cubicBezTo>
                        <a:cubicBezTo>
                          <a:pt x="42" y="49"/>
                          <a:pt x="42" y="49"/>
                          <a:pt x="38" y="45"/>
                        </a:cubicBezTo>
                        <a:cubicBezTo>
                          <a:pt x="34" y="42"/>
                          <a:pt x="37" y="41"/>
                          <a:pt x="33" y="40"/>
                        </a:cubicBezTo>
                        <a:cubicBezTo>
                          <a:pt x="29" y="40"/>
                          <a:pt x="26" y="38"/>
                          <a:pt x="26" y="37"/>
                        </a:cubicBezTo>
                        <a:cubicBezTo>
                          <a:pt x="26" y="36"/>
                          <a:pt x="21" y="36"/>
                          <a:pt x="21" y="36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26" name="Freeform 226">
                    <a:extLst>
                      <a:ext uri="{FF2B5EF4-FFF2-40B4-BE49-F238E27FC236}">
                        <a16:creationId xmlns="" xmlns:a16="http://schemas.microsoft.com/office/drawing/2014/main" id="{B837EB88-A81F-4AB5-9AD9-588C801D00EC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636373" y="10581656"/>
                    <a:ext cx="971740" cy="1000229"/>
                  </a:xfrm>
                  <a:custGeom>
                    <a:avLst/>
                    <a:gdLst>
                      <a:gd name="T0" fmla="*/ 68 w 307"/>
                      <a:gd name="T1" fmla="*/ 30 h 316"/>
                      <a:gd name="T2" fmla="*/ 71 w 307"/>
                      <a:gd name="T3" fmla="*/ 18 h 316"/>
                      <a:gd name="T4" fmla="*/ 71 w 307"/>
                      <a:gd name="T5" fmla="*/ 3 h 316"/>
                      <a:gd name="T6" fmla="*/ 95 w 307"/>
                      <a:gd name="T7" fmla="*/ 3 h 316"/>
                      <a:gd name="T8" fmla="*/ 106 w 307"/>
                      <a:gd name="T9" fmla="*/ 0 h 316"/>
                      <a:gd name="T10" fmla="*/ 115 w 307"/>
                      <a:gd name="T11" fmla="*/ 21 h 316"/>
                      <a:gd name="T12" fmla="*/ 139 w 307"/>
                      <a:gd name="T13" fmla="*/ 24 h 316"/>
                      <a:gd name="T14" fmla="*/ 171 w 307"/>
                      <a:gd name="T15" fmla="*/ 33 h 316"/>
                      <a:gd name="T16" fmla="*/ 195 w 307"/>
                      <a:gd name="T17" fmla="*/ 33 h 316"/>
                      <a:gd name="T18" fmla="*/ 210 w 307"/>
                      <a:gd name="T19" fmla="*/ 38 h 316"/>
                      <a:gd name="T20" fmla="*/ 239 w 307"/>
                      <a:gd name="T21" fmla="*/ 33 h 316"/>
                      <a:gd name="T22" fmla="*/ 307 w 307"/>
                      <a:gd name="T23" fmla="*/ 56 h 316"/>
                      <a:gd name="T24" fmla="*/ 292 w 307"/>
                      <a:gd name="T25" fmla="*/ 77 h 316"/>
                      <a:gd name="T26" fmla="*/ 280 w 307"/>
                      <a:gd name="T27" fmla="*/ 106 h 316"/>
                      <a:gd name="T28" fmla="*/ 233 w 307"/>
                      <a:gd name="T29" fmla="*/ 145 h 316"/>
                      <a:gd name="T30" fmla="*/ 221 w 307"/>
                      <a:gd name="T31" fmla="*/ 171 h 316"/>
                      <a:gd name="T32" fmla="*/ 230 w 307"/>
                      <a:gd name="T33" fmla="*/ 195 h 316"/>
                      <a:gd name="T34" fmla="*/ 227 w 307"/>
                      <a:gd name="T35" fmla="*/ 218 h 316"/>
                      <a:gd name="T36" fmla="*/ 198 w 307"/>
                      <a:gd name="T37" fmla="*/ 233 h 316"/>
                      <a:gd name="T38" fmla="*/ 189 w 307"/>
                      <a:gd name="T39" fmla="*/ 254 h 316"/>
                      <a:gd name="T40" fmla="*/ 162 w 307"/>
                      <a:gd name="T41" fmla="*/ 254 h 316"/>
                      <a:gd name="T42" fmla="*/ 145 w 307"/>
                      <a:gd name="T43" fmla="*/ 274 h 316"/>
                      <a:gd name="T44" fmla="*/ 112 w 307"/>
                      <a:gd name="T45" fmla="*/ 277 h 316"/>
                      <a:gd name="T46" fmla="*/ 92 w 307"/>
                      <a:gd name="T47" fmla="*/ 313 h 316"/>
                      <a:gd name="T48" fmla="*/ 71 w 307"/>
                      <a:gd name="T49" fmla="*/ 313 h 316"/>
                      <a:gd name="T50" fmla="*/ 53 w 307"/>
                      <a:gd name="T51" fmla="*/ 292 h 316"/>
                      <a:gd name="T52" fmla="*/ 33 w 307"/>
                      <a:gd name="T53" fmla="*/ 280 h 316"/>
                      <a:gd name="T54" fmla="*/ 15 w 307"/>
                      <a:gd name="T55" fmla="*/ 260 h 316"/>
                      <a:gd name="T56" fmla="*/ 6 w 307"/>
                      <a:gd name="T57" fmla="*/ 263 h 316"/>
                      <a:gd name="T58" fmla="*/ 0 w 307"/>
                      <a:gd name="T59" fmla="*/ 236 h 316"/>
                      <a:gd name="T60" fmla="*/ 30 w 307"/>
                      <a:gd name="T61" fmla="*/ 204 h 316"/>
                      <a:gd name="T62" fmla="*/ 42 w 307"/>
                      <a:gd name="T63" fmla="*/ 177 h 316"/>
                      <a:gd name="T64" fmla="*/ 33 w 307"/>
                      <a:gd name="T65" fmla="*/ 145 h 316"/>
                      <a:gd name="T66" fmla="*/ 62 w 307"/>
                      <a:gd name="T67" fmla="*/ 136 h 316"/>
                      <a:gd name="T68" fmla="*/ 65 w 307"/>
                      <a:gd name="T69" fmla="*/ 112 h 316"/>
                      <a:gd name="T70" fmla="*/ 71 w 307"/>
                      <a:gd name="T71" fmla="*/ 92 h 316"/>
                      <a:gd name="T72" fmla="*/ 98 w 307"/>
                      <a:gd name="T73" fmla="*/ 56 h 316"/>
                      <a:gd name="T74" fmla="*/ 59 w 307"/>
                      <a:gd name="T75" fmla="*/ 33 h 316"/>
                      <a:gd name="T76" fmla="*/ 59 w 307"/>
                      <a:gd name="T77" fmla="*/ 33 h 31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</a:cxnLst>
                    <a:rect l="0" t="0" r="r" b="b"/>
                    <a:pathLst>
                      <a:path w="307" h="316">
                        <a:moveTo>
                          <a:pt x="59" y="33"/>
                        </a:moveTo>
                        <a:lnTo>
                          <a:pt x="68" y="30"/>
                        </a:lnTo>
                        <a:lnTo>
                          <a:pt x="71" y="27"/>
                        </a:lnTo>
                        <a:lnTo>
                          <a:pt x="71" y="18"/>
                        </a:lnTo>
                        <a:lnTo>
                          <a:pt x="65" y="12"/>
                        </a:lnTo>
                        <a:lnTo>
                          <a:pt x="71" y="3"/>
                        </a:lnTo>
                        <a:lnTo>
                          <a:pt x="89" y="9"/>
                        </a:lnTo>
                        <a:lnTo>
                          <a:pt x="95" y="3"/>
                        </a:lnTo>
                        <a:lnTo>
                          <a:pt x="98" y="6"/>
                        </a:lnTo>
                        <a:lnTo>
                          <a:pt x="106" y="0"/>
                        </a:lnTo>
                        <a:lnTo>
                          <a:pt x="118" y="9"/>
                        </a:lnTo>
                        <a:lnTo>
                          <a:pt x="115" y="21"/>
                        </a:lnTo>
                        <a:lnTo>
                          <a:pt x="127" y="27"/>
                        </a:lnTo>
                        <a:lnTo>
                          <a:pt x="139" y="24"/>
                        </a:lnTo>
                        <a:lnTo>
                          <a:pt x="162" y="38"/>
                        </a:lnTo>
                        <a:lnTo>
                          <a:pt x="171" y="33"/>
                        </a:lnTo>
                        <a:lnTo>
                          <a:pt x="189" y="41"/>
                        </a:lnTo>
                        <a:lnTo>
                          <a:pt x="195" y="33"/>
                        </a:lnTo>
                        <a:lnTo>
                          <a:pt x="204" y="35"/>
                        </a:lnTo>
                        <a:lnTo>
                          <a:pt x="210" y="38"/>
                        </a:lnTo>
                        <a:lnTo>
                          <a:pt x="221" y="27"/>
                        </a:lnTo>
                        <a:lnTo>
                          <a:pt x="239" y="33"/>
                        </a:lnTo>
                        <a:lnTo>
                          <a:pt x="277" y="53"/>
                        </a:lnTo>
                        <a:lnTo>
                          <a:pt x="307" y="56"/>
                        </a:lnTo>
                        <a:lnTo>
                          <a:pt x="307" y="68"/>
                        </a:lnTo>
                        <a:lnTo>
                          <a:pt x="292" y="77"/>
                        </a:lnTo>
                        <a:lnTo>
                          <a:pt x="292" y="92"/>
                        </a:lnTo>
                        <a:lnTo>
                          <a:pt x="280" y="106"/>
                        </a:lnTo>
                        <a:lnTo>
                          <a:pt x="251" y="145"/>
                        </a:lnTo>
                        <a:lnTo>
                          <a:pt x="233" y="145"/>
                        </a:lnTo>
                        <a:lnTo>
                          <a:pt x="224" y="154"/>
                        </a:lnTo>
                        <a:lnTo>
                          <a:pt x="221" y="171"/>
                        </a:lnTo>
                        <a:lnTo>
                          <a:pt x="230" y="180"/>
                        </a:lnTo>
                        <a:lnTo>
                          <a:pt x="230" y="195"/>
                        </a:lnTo>
                        <a:lnTo>
                          <a:pt x="215" y="207"/>
                        </a:lnTo>
                        <a:lnTo>
                          <a:pt x="227" y="218"/>
                        </a:lnTo>
                        <a:lnTo>
                          <a:pt x="212" y="233"/>
                        </a:lnTo>
                        <a:lnTo>
                          <a:pt x="198" y="233"/>
                        </a:lnTo>
                        <a:lnTo>
                          <a:pt x="180" y="242"/>
                        </a:lnTo>
                        <a:lnTo>
                          <a:pt x="189" y="254"/>
                        </a:lnTo>
                        <a:lnTo>
                          <a:pt x="177" y="263"/>
                        </a:lnTo>
                        <a:lnTo>
                          <a:pt x="162" y="254"/>
                        </a:lnTo>
                        <a:lnTo>
                          <a:pt x="151" y="257"/>
                        </a:lnTo>
                        <a:lnTo>
                          <a:pt x="145" y="274"/>
                        </a:lnTo>
                        <a:lnTo>
                          <a:pt x="136" y="280"/>
                        </a:lnTo>
                        <a:lnTo>
                          <a:pt x="112" y="277"/>
                        </a:lnTo>
                        <a:lnTo>
                          <a:pt x="109" y="295"/>
                        </a:lnTo>
                        <a:lnTo>
                          <a:pt x="92" y="313"/>
                        </a:lnTo>
                        <a:lnTo>
                          <a:pt x="92" y="316"/>
                        </a:lnTo>
                        <a:lnTo>
                          <a:pt x="71" y="313"/>
                        </a:lnTo>
                        <a:lnTo>
                          <a:pt x="65" y="292"/>
                        </a:lnTo>
                        <a:lnTo>
                          <a:pt x="53" y="292"/>
                        </a:lnTo>
                        <a:lnTo>
                          <a:pt x="45" y="277"/>
                        </a:lnTo>
                        <a:lnTo>
                          <a:pt x="33" y="280"/>
                        </a:lnTo>
                        <a:lnTo>
                          <a:pt x="15" y="272"/>
                        </a:lnTo>
                        <a:lnTo>
                          <a:pt x="15" y="260"/>
                        </a:lnTo>
                        <a:lnTo>
                          <a:pt x="9" y="260"/>
                        </a:lnTo>
                        <a:lnTo>
                          <a:pt x="6" y="263"/>
                        </a:lnTo>
                        <a:lnTo>
                          <a:pt x="0" y="248"/>
                        </a:lnTo>
                        <a:lnTo>
                          <a:pt x="0" y="236"/>
                        </a:lnTo>
                        <a:lnTo>
                          <a:pt x="27" y="227"/>
                        </a:lnTo>
                        <a:lnTo>
                          <a:pt x="30" y="204"/>
                        </a:lnTo>
                        <a:lnTo>
                          <a:pt x="33" y="186"/>
                        </a:lnTo>
                        <a:lnTo>
                          <a:pt x="42" y="177"/>
                        </a:lnTo>
                        <a:lnTo>
                          <a:pt x="45" y="145"/>
                        </a:lnTo>
                        <a:lnTo>
                          <a:pt x="33" y="145"/>
                        </a:lnTo>
                        <a:lnTo>
                          <a:pt x="50" y="148"/>
                        </a:lnTo>
                        <a:lnTo>
                          <a:pt x="62" y="136"/>
                        </a:lnTo>
                        <a:lnTo>
                          <a:pt x="65" y="118"/>
                        </a:lnTo>
                        <a:lnTo>
                          <a:pt x="65" y="112"/>
                        </a:lnTo>
                        <a:lnTo>
                          <a:pt x="62" y="103"/>
                        </a:lnTo>
                        <a:lnTo>
                          <a:pt x="71" y="92"/>
                        </a:lnTo>
                        <a:lnTo>
                          <a:pt x="98" y="71"/>
                        </a:lnTo>
                        <a:lnTo>
                          <a:pt x="98" y="56"/>
                        </a:lnTo>
                        <a:lnTo>
                          <a:pt x="83" y="47"/>
                        </a:lnTo>
                        <a:lnTo>
                          <a:pt x="59" y="33"/>
                        </a:lnTo>
                        <a:lnTo>
                          <a:pt x="59" y="33"/>
                        </a:lnTo>
                        <a:lnTo>
                          <a:pt x="59" y="33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7" name="Freeform 227">
                    <a:extLst>
                      <a:ext uri="{FF2B5EF4-FFF2-40B4-BE49-F238E27FC236}">
                        <a16:creationId xmlns="" xmlns:a16="http://schemas.microsoft.com/office/drawing/2014/main" id="{9C52584D-1269-4C93-A30E-4FA1EE25CFDC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7731999" y="7454360"/>
                    <a:ext cx="2510064" cy="5703829"/>
                  </a:xfrm>
                  <a:custGeom>
                    <a:avLst/>
                    <a:gdLst>
                      <a:gd name="T0" fmla="*/ 71 w 269"/>
                      <a:gd name="T1" fmla="*/ 519 h 611"/>
                      <a:gd name="T2" fmla="*/ 84 w 269"/>
                      <a:gd name="T3" fmla="*/ 548 h 611"/>
                      <a:gd name="T4" fmla="*/ 106 w 269"/>
                      <a:gd name="T5" fmla="*/ 559 h 611"/>
                      <a:gd name="T6" fmla="*/ 108 w 269"/>
                      <a:gd name="T7" fmla="*/ 589 h 611"/>
                      <a:gd name="T8" fmla="*/ 134 w 269"/>
                      <a:gd name="T9" fmla="*/ 604 h 611"/>
                      <a:gd name="T10" fmla="*/ 150 w 269"/>
                      <a:gd name="T11" fmla="*/ 579 h 611"/>
                      <a:gd name="T12" fmla="*/ 177 w 269"/>
                      <a:gd name="T13" fmla="*/ 571 h 611"/>
                      <a:gd name="T14" fmla="*/ 173 w 269"/>
                      <a:gd name="T15" fmla="*/ 550 h 611"/>
                      <a:gd name="T16" fmla="*/ 177 w 269"/>
                      <a:gd name="T17" fmla="*/ 523 h 611"/>
                      <a:gd name="T18" fmla="*/ 182 w 269"/>
                      <a:gd name="T19" fmla="*/ 496 h 611"/>
                      <a:gd name="T20" fmla="*/ 207 w 269"/>
                      <a:gd name="T21" fmla="*/ 484 h 611"/>
                      <a:gd name="T22" fmla="*/ 231 w 269"/>
                      <a:gd name="T23" fmla="*/ 463 h 611"/>
                      <a:gd name="T24" fmla="*/ 249 w 269"/>
                      <a:gd name="T25" fmla="*/ 459 h 611"/>
                      <a:gd name="T26" fmla="*/ 256 w 269"/>
                      <a:gd name="T27" fmla="*/ 438 h 611"/>
                      <a:gd name="T28" fmla="*/ 246 w 269"/>
                      <a:gd name="T29" fmla="*/ 409 h 611"/>
                      <a:gd name="T30" fmla="*/ 259 w 269"/>
                      <a:gd name="T31" fmla="*/ 382 h 611"/>
                      <a:gd name="T32" fmla="*/ 259 w 269"/>
                      <a:gd name="T33" fmla="*/ 351 h 611"/>
                      <a:gd name="T34" fmla="*/ 258 w 269"/>
                      <a:gd name="T35" fmla="*/ 344 h 611"/>
                      <a:gd name="T36" fmla="*/ 241 w 269"/>
                      <a:gd name="T37" fmla="*/ 338 h 611"/>
                      <a:gd name="T38" fmla="*/ 233 w 269"/>
                      <a:gd name="T39" fmla="*/ 306 h 611"/>
                      <a:gd name="T40" fmla="*/ 230 w 269"/>
                      <a:gd name="T41" fmla="*/ 290 h 611"/>
                      <a:gd name="T42" fmla="*/ 221 w 269"/>
                      <a:gd name="T43" fmla="*/ 243 h 611"/>
                      <a:gd name="T44" fmla="*/ 239 w 269"/>
                      <a:gd name="T45" fmla="*/ 226 h 611"/>
                      <a:gd name="T46" fmla="*/ 255 w 269"/>
                      <a:gd name="T47" fmla="*/ 202 h 611"/>
                      <a:gd name="T48" fmla="*/ 237 w 269"/>
                      <a:gd name="T49" fmla="*/ 176 h 611"/>
                      <a:gd name="T50" fmla="*/ 224 w 269"/>
                      <a:gd name="T51" fmla="*/ 148 h 611"/>
                      <a:gd name="T52" fmla="*/ 204 w 269"/>
                      <a:gd name="T53" fmla="*/ 167 h 611"/>
                      <a:gd name="T54" fmla="*/ 215 w 269"/>
                      <a:gd name="T55" fmla="*/ 141 h 611"/>
                      <a:gd name="T56" fmla="*/ 226 w 269"/>
                      <a:gd name="T57" fmla="*/ 101 h 611"/>
                      <a:gd name="T58" fmla="*/ 180 w 269"/>
                      <a:gd name="T59" fmla="*/ 97 h 611"/>
                      <a:gd name="T60" fmla="*/ 149 w 269"/>
                      <a:gd name="T61" fmla="*/ 93 h 611"/>
                      <a:gd name="T62" fmla="*/ 121 w 269"/>
                      <a:gd name="T63" fmla="*/ 116 h 611"/>
                      <a:gd name="T64" fmla="*/ 69 w 269"/>
                      <a:gd name="T65" fmla="*/ 143 h 611"/>
                      <a:gd name="T66" fmla="*/ 48 w 269"/>
                      <a:gd name="T67" fmla="*/ 168 h 611"/>
                      <a:gd name="T68" fmla="*/ 37 w 269"/>
                      <a:gd name="T69" fmla="*/ 222 h 611"/>
                      <a:gd name="T70" fmla="*/ 36 w 269"/>
                      <a:gd name="T71" fmla="*/ 208 h 611"/>
                      <a:gd name="T72" fmla="*/ 17 w 269"/>
                      <a:gd name="T73" fmla="*/ 205 h 611"/>
                      <a:gd name="T74" fmla="*/ 16 w 269"/>
                      <a:gd name="T75" fmla="*/ 234 h 611"/>
                      <a:gd name="T76" fmla="*/ 12 w 269"/>
                      <a:gd name="T77" fmla="*/ 257 h 611"/>
                      <a:gd name="T78" fmla="*/ 25 w 269"/>
                      <a:gd name="T79" fmla="*/ 261 h 611"/>
                      <a:gd name="T80" fmla="*/ 18 w 269"/>
                      <a:gd name="T81" fmla="*/ 287 h 611"/>
                      <a:gd name="T82" fmla="*/ 26 w 269"/>
                      <a:gd name="T83" fmla="*/ 309 h 611"/>
                      <a:gd name="T84" fmla="*/ 27 w 269"/>
                      <a:gd name="T85" fmla="*/ 332 h 611"/>
                      <a:gd name="T86" fmla="*/ 40 w 269"/>
                      <a:gd name="T87" fmla="*/ 351 h 611"/>
                      <a:gd name="T88" fmla="*/ 39 w 269"/>
                      <a:gd name="T89" fmla="*/ 377 h 611"/>
                      <a:gd name="T90" fmla="*/ 31 w 269"/>
                      <a:gd name="T91" fmla="*/ 410 h 611"/>
                      <a:gd name="T92" fmla="*/ 27 w 269"/>
                      <a:gd name="T93" fmla="*/ 445 h 611"/>
                      <a:gd name="T94" fmla="*/ 64 w 269"/>
                      <a:gd name="T95" fmla="*/ 465 h 611"/>
                      <a:gd name="T96" fmla="*/ 75 w 269"/>
                      <a:gd name="T97" fmla="*/ 490 h 611"/>
                      <a:gd name="T98" fmla="*/ 143 w 269"/>
                      <a:gd name="T99" fmla="*/ 42 h 611"/>
                      <a:gd name="T100" fmla="*/ 164 w 269"/>
                      <a:gd name="T101" fmla="*/ 58 h 611"/>
                      <a:gd name="T102" fmla="*/ 105 w 269"/>
                      <a:gd name="T103" fmla="*/ 33 h 611"/>
                      <a:gd name="T104" fmla="*/ 99 w 269"/>
                      <a:gd name="T105" fmla="*/ 10 h 611"/>
                      <a:gd name="T106" fmla="*/ 110 w 269"/>
                      <a:gd name="T107" fmla="*/ 27 h 611"/>
                      <a:gd name="T108" fmla="*/ 135 w 269"/>
                      <a:gd name="T109" fmla="*/ 51 h 611"/>
                      <a:gd name="T110" fmla="*/ 105 w 269"/>
                      <a:gd name="T111" fmla="*/ 33 h 61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</a:cxnLst>
                    <a:rect l="0" t="0" r="r" b="b"/>
                    <a:pathLst>
                      <a:path w="269" h="611">
                        <a:moveTo>
                          <a:pt x="0" y="220"/>
                        </a:moveTo>
                        <a:cubicBezTo>
                          <a:pt x="0" y="220"/>
                          <a:pt x="0" y="220"/>
                          <a:pt x="0" y="220"/>
                        </a:cubicBezTo>
                        <a:cubicBezTo>
                          <a:pt x="0" y="220"/>
                          <a:pt x="0" y="220"/>
                          <a:pt x="0" y="220"/>
                        </a:cubicBezTo>
                        <a:cubicBezTo>
                          <a:pt x="0" y="220"/>
                          <a:pt x="0" y="220"/>
                          <a:pt x="0" y="220"/>
                        </a:cubicBezTo>
                        <a:close/>
                        <a:moveTo>
                          <a:pt x="71" y="511"/>
                        </a:moveTo>
                        <a:cubicBezTo>
                          <a:pt x="71" y="519"/>
                          <a:pt x="71" y="519"/>
                          <a:pt x="71" y="519"/>
                        </a:cubicBezTo>
                        <a:cubicBezTo>
                          <a:pt x="77" y="523"/>
                          <a:pt x="77" y="523"/>
                          <a:pt x="77" y="523"/>
                        </a:cubicBezTo>
                        <a:cubicBezTo>
                          <a:pt x="80" y="527"/>
                          <a:pt x="80" y="527"/>
                          <a:pt x="80" y="527"/>
                        </a:cubicBezTo>
                        <a:cubicBezTo>
                          <a:pt x="80" y="534"/>
                          <a:pt x="80" y="534"/>
                          <a:pt x="80" y="534"/>
                        </a:cubicBezTo>
                        <a:cubicBezTo>
                          <a:pt x="74" y="539"/>
                          <a:pt x="74" y="539"/>
                          <a:pt x="74" y="539"/>
                        </a:cubicBezTo>
                        <a:cubicBezTo>
                          <a:pt x="80" y="548"/>
                          <a:pt x="80" y="548"/>
                          <a:pt x="80" y="548"/>
                        </a:cubicBezTo>
                        <a:cubicBezTo>
                          <a:pt x="84" y="548"/>
                          <a:pt x="84" y="548"/>
                          <a:pt x="84" y="548"/>
                        </a:cubicBezTo>
                        <a:cubicBezTo>
                          <a:pt x="87" y="546"/>
                          <a:pt x="87" y="546"/>
                          <a:pt x="87" y="546"/>
                        </a:cubicBezTo>
                        <a:cubicBezTo>
                          <a:pt x="97" y="548"/>
                          <a:pt x="97" y="548"/>
                          <a:pt x="97" y="548"/>
                        </a:cubicBezTo>
                        <a:cubicBezTo>
                          <a:pt x="100" y="547"/>
                          <a:pt x="100" y="547"/>
                          <a:pt x="100" y="547"/>
                        </a:cubicBezTo>
                        <a:cubicBezTo>
                          <a:pt x="102" y="550"/>
                          <a:pt x="102" y="550"/>
                          <a:pt x="102" y="550"/>
                        </a:cubicBezTo>
                        <a:cubicBezTo>
                          <a:pt x="100" y="554"/>
                          <a:pt x="100" y="554"/>
                          <a:pt x="100" y="554"/>
                        </a:cubicBezTo>
                        <a:cubicBezTo>
                          <a:pt x="106" y="559"/>
                          <a:pt x="106" y="559"/>
                          <a:pt x="106" y="559"/>
                        </a:cubicBezTo>
                        <a:cubicBezTo>
                          <a:pt x="106" y="565"/>
                          <a:pt x="106" y="565"/>
                          <a:pt x="106" y="565"/>
                        </a:cubicBezTo>
                        <a:cubicBezTo>
                          <a:pt x="112" y="570"/>
                          <a:pt x="112" y="570"/>
                          <a:pt x="112" y="570"/>
                        </a:cubicBezTo>
                        <a:cubicBezTo>
                          <a:pt x="112" y="576"/>
                          <a:pt x="112" y="576"/>
                          <a:pt x="112" y="576"/>
                        </a:cubicBezTo>
                        <a:cubicBezTo>
                          <a:pt x="114" y="580"/>
                          <a:pt x="114" y="580"/>
                          <a:pt x="114" y="580"/>
                        </a:cubicBezTo>
                        <a:cubicBezTo>
                          <a:pt x="107" y="585"/>
                          <a:pt x="107" y="585"/>
                          <a:pt x="107" y="585"/>
                        </a:cubicBezTo>
                        <a:cubicBezTo>
                          <a:pt x="108" y="589"/>
                          <a:pt x="108" y="589"/>
                          <a:pt x="108" y="589"/>
                        </a:cubicBezTo>
                        <a:cubicBezTo>
                          <a:pt x="99" y="596"/>
                          <a:pt x="99" y="596"/>
                          <a:pt x="99" y="596"/>
                        </a:cubicBezTo>
                        <a:cubicBezTo>
                          <a:pt x="95" y="606"/>
                          <a:pt x="95" y="606"/>
                          <a:pt x="95" y="606"/>
                        </a:cubicBezTo>
                        <a:cubicBezTo>
                          <a:pt x="104" y="610"/>
                          <a:pt x="104" y="610"/>
                          <a:pt x="104" y="610"/>
                        </a:cubicBezTo>
                        <a:cubicBezTo>
                          <a:pt x="115" y="611"/>
                          <a:pt x="115" y="611"/>
                          <a:pt x="115" y="611"/>
                        </a:cubicBezTo>
                        <a:cubicBezTo>
                          <a:pt x="124" y="610"/>
                          <a:pt x="124" y="610"/>
                          <a:pt x="124" y="610"/>
                        </a:cubicBezTo>
                        <a:cubicBezTo>
                          <a:pt x="134" y="604"/>
                          <a:pt x="134" y="604"/>
                          <a:pt x="134" y="604"/>
                        </a:cubicBezTo>
                        <a:cubicBezTo>
                          <a:pt x="139" y="604"/>
                          <a:pt x="139" y="604"/>
                          <a:pt x="139" y="604"/>
                        </a:cubicBezTo>
                        <a:cubicBezTo>
                          <a:pt x="139" y="598"/>
                          <a:pt x="139" y="598"/>
                          <a:pt x="139" y="598"/>
                        </a:cubicBezTo>
                        <a:cubicBezTo>
                          <a:pt x="143" y="594"/>
                          <a:pt x="143" y="594"/>
                          <a:pt x="143" y="594"/>
                        </a:cubicBezTo>
                        <a:cubicBezTo>
                          <a:pt x="143" y="590"/>
                          <a:pt x="143" y="590"/>
                          <a:pt x="143" y="590"/>
                        </a:cubicBezTo>
                        <a:cubicBezTo>
                          <a:pt x="149" y="588"/>
                          <a:pt x="149" y="588"/>
                          <a:pt x="149" y="588"/>
                        </a:cubicBezTo>
                        <a:cubicBezTo>
                          <a:pt x="150" y="579"/>
                          <a:pt x="150" y="579"/>
                          <a:pt x="150" y="579"/>
                        </a:cubicBezTo>
                        <a:cubicBezTo>
                          <a:pt x="156" y="578"/>
                          <a:pt x="156" y="578"/>
                          <a:pt x="156" y="578"/>
                        </a:cubicBezTo>
                        <a:cubicBezTo>
                          <a:pt x="161" y="578"/>
                          <a:pt x="161" y="578"/>
                          <a:pt x="161" y="578"/>
                        </a:cubicBezTo>
                        <a:cubicBezTo>
                          <a:pt x="163" y="576"/>
                          <a:pt x="163" y="576"/>
                          <a:pt x="163" y="576"/>
                        </a:cubicBezTo>
                        <a:cubicBezTo>
                          <a:pt x="171" y="575"/>
                          <a:pt x="171" y="575"/>
                          <a:pt x="171" y="575"/>
                        </a:cubicBezTo>
                        <a:cubicBezTo>
                          <a:pt x="175" y="573"/>
                          <a:pt x="175" y="573"/>
                          <a:pt x="175" y="573"/>
                        </a:cubicBezTo>
                        <a:cubicBezTo>
                          <a:pt x="177" y="571"/>
                          <a:pt x="177" y="571"/>
                          <a:pt x="177" y="571"/>
                        </a:cubicBezTo>
                        <a:cubicBezTo>
                          <a:pt x="162" y="564"/>
                          <a:pt x="162" y="564"/>
                          <a:pt x="162" y="564"/>
                        </a:cubicBezTo>
                        <a:cubicBezTo>
                          <a:pt x="161" y="558"/>
                          <a:pt x="161" y="558"/>
                          <a:pt x="161" y="558"/>
                        </a:cubicBezTo>
                        <a:cubicBezTo>
                          <a:pt x="164" y="556"/>
                          <a:pt x="164" y="556"/>
                          <a:pt x="164" y="556"/>
                        </a:cubicBezTo>
                        <a:cubicBezTo>
                          <a:pt x="168" y="554"/>
                          <a:pt x="168" y="554"/>
                          <a:pt x="168" y="554"/>
                        </a:cubicBezTo>
                        <a:cubicBezTo>
                          <a:pt x="173" y="554"/>
                          <a:pt x="173" y="554"/>
                          <a:pt x="173" y="554"/>
                        </a:cubicBezTo>
                        <a:cubicBezTo>
                          <a:pt x="173" y="550"/>
                          <a:pt x="173" y="550"/>
                          <a:pt x="173" y="550"/>
                        </a:cubicBezTo>
                        <a:cubicBezTo>
                          <a:pt x="174" y="548"/>
                          <a:pt x="174" y="548"/>
                          <a:pt x="174" y="548"/>
                        </a:cubicBezTo>
                        <a:cubicBezTo>
                          <a:pt x="173" y="540"/>
                          <a:pt x="173" y="540"/>
                          <a:pt x="173" y="540"/>
                        </a:cubicBezTo>
                        <a:cubicBezTo>
                          <a:pt x="175" y="535"/>
                          <a:pt x="175" y="535"/>
                          <a:pt x="175" y="535"/>
                        </a:cubicBezTo>
                        <a:cubicBezTo>
                          <a:pt x="171" y="530"/>
                          <a:pt x="171" y="530"/>
                          <a:pt x="171" y="530"/>
                        </a:cubicBezTo>
                        <a:cubicBezTo>
                          <a:pt x="173" y="523"/>
                          <a:pt x="173" y="523"/>
                          <a:pt x="173" y="523"/>
                        </a:cubicBezTo>
                        <a:cubicBezTo>
                          <a:pt x="177" y="523"/>
                          <a:pt x="177" y="523"/>
                          <a:pt x="177" y="523"/>
                        </a:cubicBezTo>
                        <a:cubicBezTo>
                          <a:pt x="180" y="520"/>
                          <a:pt x="180" y="520"/>
                          <a:pt x="180" y="520"/>
                        </a:cubicBezTo>
                        <a:cubicBezTo>
                          <a:pt x="185" y="516"/>
                          <a:pt x="185" y="516"/>
                          <a:pt x="185" y="516"/>
                        </a:cubicBezTo>
                        <a:cubicBezTo>
                          <a:pt x="183" y="509"/>
                          <a:pt x="183" y="509"/>
                          <a:pt x="183" y="509"/>
                        </a:cubicBezTo>
                        <a:cubicBezTo>
                          <a:pt x="179" y="504"/>
                          <a:pt x="179" y="504"/>
                          <a:pt x="179" y="504"/>
                        </a:cubicBezTo>
                        <a:cubicBezTo>
                          <a:pt x="178" y="499"/>
                          <a:pt x="178" y="499"/>
                          <a:pt x="178" y="499"/>
                        </a:cubicBezTo>
                        <a:cubicBezTo>
                          <a:pt x="182" y="496"/>
                          <a:pt x="182" y="496"/>
                          <a:pt x="182" y="496"/>
                        </a:cubicBezTo>
                        <a:cubicBezTo>
                          <a:pt x="183" y="490"/>
                          <a:pt x="183" y="490"/>
                          <a:pt x="183" y="490"/>
                        </a:cubicBezTo>
                        <a:cubicBezTo>
                          <a:pt x="188" y="489"/>
                          <a:pt x="188" y="489"/>
                          <a:pt x="188" y="489"/>
                        </a:cubicBezTo>
                        <a:cubicBezTo>
                          <a:pt x="196" y="488"/>
                          <a:pt x="196" y="488"/>
                          <a:pt x="196" y="488"/>
                        </a:cubicBezTo>
                        <a:cubicBezTo>
                          <a:pt x="201" y="483"/>
                          <a:pt x="201" y="483"/>
                          <a:pt x="201" y="483"/>
                        </a:cubicBezTo>
                        <a:cubicBezTo>
                          <a:pt x="203" y="481"/>
                          <a:pt x="203" y="481"/>
                          <a:pt x="203" y="481"/>
                        </a:cubicBezTo>
                        <a:cubicBezTo>
                          <a:pt x="207" y="484"/>
                          <a:pt x="207" y="484"/>
                          <a:pt x="207" y="484"/>
                        </a:cubicBezTo>
                        <a:cubicBezTo>
                          <a:pt x="212" y="490"/>
                          <a:pt x="212" y="490"/>
                          <a:pt x="212" y="490"/>
                        </a:cubicBezTo>
                        <a:cubicBezTo>
                          <a:pt x="217" y="493"/>
                          <a:pt x="217" y="493"/>
                          <a:pt x="217" y="493"/>
                        </a:cubicBezTo>
                        <a:cubicBezTo>
                          <a:pt x="218" y="490"/>
                          <a:pt x="218" y="490"/>
                          <a:pt x="218" y="490"/>
                        </a:cubicBezTo>
                        <a:cubicBezTo>
                          <a:pt x="216" y="486"/>
                          <a:pt x="216" y="486"/>
                          <a:pt x="216" y="486"/>
                        </a:cubicBezTo>
                        <a:cubicBezTo>
                          <a:pt x="219" y="476"/>
                          <a:pt x="219" y="476"/>
                          <a:pt x="219" y="476"/>
                        </a:cubicBezTo>
                        <a:cubicBezTo>
                          <a:pt x="231" y="463"/>
                          <a:pt x="231" y="463"/>
                          <a:pt x="231" y="463"/>
                        </a:cubicBezTo>
                        <a:cubicBezTo>
                          <a:pt x="230" y="457"/>
                          <a:pt x="230" y="457"/>
                          <a:pt x="230" y="457"/>
                        </a:cubicBezTo>
                        <a:cubicBezTo>
                          <a:pt x="233" y="454"/>
                          <a:pt x="233" y="454"/>
                          <a:pt x="233" y="454"/>
                        </a:cubicBezTo>
                        <a:cubicBezTo>
                          <a:pt x="237" y="452"/>
                          <a:pt x="237" y="452"/>
                          <a:pt x="237" y="452"/>
                        </a:cubicBezTo>
                        <a:cubicBezTo>
                          <a:pt x="241" y="457"/>
                          <a:pt x="241" y="457"/>
                          <a:pt x="241" y="457"/>
                        </a:cubicBezTo>
                        <a:cubicBezTo>
                          <a:pt x="246" y="457"/>
                          <a:pt x="246" y="457"/>
                          <a:pt x="246" y="457"/>
                        </a:cubicBezTo>
                        <a:cubicBezTo>
                          <a:pt x="249" y="459"/>
                          <a:pt x="249" y="459"/>
                          <a:pt x="249" y="459"/>
                        </a:cubicBezTo>
                        <a:cubicBezTo>
                          <a:pt x="255" y="460"/>
                          <a:pt x="255" y="460"/>
                          <a:pt x="255" y="460"/>
                        </a:cubicBezTo>
                        <a:cubicBezTo>
                          <a:pt x="258" y="456"/>
                          <a:pt x="258" y="456"/>
                          <a:pt x="258" y="456"/>
                        </a:cubicBezTo>
                        <a:cubicBezTo>
                          <a:pt x="263" y="452"/>
                          <a:pt x="263" y="452"/>
                          <a:pt x="263" y="452"/>
                        </a:cubicBezTo>
                        <a:cubicBezTo>
                          <a:pt x="261" y="443"/>
                          <a:pt x="261" y="443"/>
                          <a:pt x="261" y="443"/>
                        </a:cubicBezTo>
                        <a:cubicBezTo>
                          <a:pt x="256" y="442"/>
                          <a:pt x="256" y="442"/>
                          <a:pt x="256" y="442"/>
                        </a:cubicBezTo>
                        <a:cubicBezTo>
                          <a:pt x="256" y="438"/>
                          <a:pt x="256" y="438"/>
                          <a:pt x="256" y="438"/>
                        </a:cubicBezTo>
                        <a:cubicBezTo>
                          <a:pt x="260" y="436"/>
                          <a:pt x="260" y="436"/>
                          <a:pt x="260" y="436"/>
                        </a:cubicBezTo>
                        <a:cubicBezTo>
                          <a:pt x="257" y="427"/>
                          <a:pt x="257" y="427"/>
                          <a:pt x="257" y="427"/>
                        </a:cubicBezTo>
                        <a:cubicBezTo>
                          <a:pt x="252" y="428"/>
                          <a:pt x="252" y="428"/>
                          <a:pt x="252" y="428"/>
                        </a:cubicBezTo>
                        <a:cubicBezTo>
                          <a:pt x="245" y="423"/>
                          <a:pt x="245" y="423"/>
                          <a:pt x="245" y="423"/>
                        </a:cubicBezTo>
                        <a:cubicBezTo>
                          <a:pt x="246" y="417"/>
                          <a:pt x="246" y="417"/>
                          <a:pt x="246" y="417"/>
                        </a:cubicBezTo>
                        <a:cubicBezTo>
                          <a:pt x="246" y="409"/>
                          <a:pt x="246" y="409"/>
                          <a:pt x="246" y="409"/>
                        </a:cubicBezTo>
                        <a:cubicBezTo>
                          <a:pt x="252" y="404"/>
                          <a:pt x="252" y="404"/>
                          <a:pt x="252" y="404"/>
                        </a:cubicBezTo>
                        <a:cubicBezTo>
                          <a:pt x="255" y="400"/>
                          <a:pt x="255" y="400"/>
                          <a:pt x="255" y="400"/>
                        </a:cubicBezTo>
                        <a:cubicBezTo>
                          <a:pt x="255" y="394"/>
                          <a:pt x="255" y="394"/>
                          <a:pt x="255" y="394"/>
                        </a:cubicBezTo>
                        <a:cubicBezTo>
                          <a:pt x="260" y="390"/>
                          <a:pt x="260" y="390"/>
                          <a:pt x="260" y="390"/>
                        </a:cubicBezTo>
                        <a:cubicBezTo>
                          <a:pt x="258" y="386"/>
                          <a:pt x="258" y="386"/>
                          <a:pt x="258" y="386"/>
                        </a:cubicBezTo>
                        <a:cubicBezTo>
                          <a:pt x="259" y="382"/>
                          <a:pt x="259" y="382"/>
                          <a:pt x="259" y="382"/>
                        </a:cubicBezTo>
                        <a:cubicBezTo>
                          <a:pt x="252" y="376"/>
                          <a:pt x="252" y="376"/>
                          <a:pt x="252" y="376"/>
                        </a:cubicBezTo>
                        <a:cubicBezTo>
                          <a:pt x="252" y="371"/>
                          <a:pt x="252" y="371"/>
                          <a:pt x="252" y="371"/>
                        </a:cubicBezTo>
                        <a:cubicBezTo>
                          <a:pt x="253" y="366"/>
                          <a:pt x="253" y="366"/>
                          <a:pt x="253" y="366"/>
                        </a:cubicBezTo>
                        <a:cubicBezTo>
                          <a:pt x="251" y="361"/>
                          <a:pt x="251" y="361"/>
                          <a:pt x="251" y="361"/>
                        </a:cubicBezTo>
                        <a:cubicBezTo>
                          <a:pt x="252" y="356"/>
                          <a:pt x="252" y="356"/>
                          <a:pt x="252" y="356"/>
                        </a:cubicBezTo>
                        <a:cubicBezTo>
                          <a:pt x="259" y="351"/>
                          <a:pt x="259" y="351"/>
                          <a:pt x="259" y="351"/>
                        </a:cubicBezTo>
                        <a:cubicBezTo>
                          <a:pt x="264" y="351"/>
                          <a:pt x="264" y="351"/>
                          <a:pt x="264" y="351"/>
                        </a:cubicBezTo>
                        <a:cubicBezTo>
                          <a:pt x="269" y="347"/>
                          <a:pt x="269" y="347"/>
                          <a:pt x="269" y="347"/>
                        </a:cubicBezTo>
                        <a:cubicBezTo>
                          <a:pt x="268" y="343"/>
                          <a:pt x="268" y="343"/>
                          <a:pt x="268" y="343"/>
                        </a:cubicBezTo>
                        <a:cubicBezTo>
                          <a:pt x="265" y="343"/>
                          <a:pt x="265" y="343"/>
                          <a:pt x="265" y="343"/>
                        </a:cubicBezTo>
                        <a:cubicBezTo>
                          <a:pt x="262" y="345"/>
                          <a:pt x="262" y="345"/>
                          <a:pt x="262" y="345"/>
                        </a:cubicBezTo>
                        <a:cubicBezTo>
                          <a:pt x="258" y="344"/>
                          <a:pt x="258" y="344"/>
                          <a:pt x="258" y="344"/>
                        </a:cubicBezTo>
                        <a:cubicBezTo>
                          <a:pt x="254" y="346"/>
                          <a:pt x="254" y="346"/>
                          <a:pt x="254" y="346"/>
                        </a:cubicBezTo>
                        <a:cubicBezTo>
                          <a:pt x="251" y="344"/>
                          <a:pt x="251" y="344"/>
                          <a:pt x="251" y="344"/>
                        </a:cubicBezTo>
                        <a:cubicBezTo>
                          <a:pt x="246" y="346"/>
                          <a:pt x="246" y="346"/>
                          <a:pt x="246" y="346"/>
                        </a:cubicBezTo>
                        <a:cubicBezTo>
                          <a:pt x="240" y="345"/>
                          <a:pt x="240" y="345"/>
                          <a:pt x="240" y="345"/>
                        </a:cubicBezTo>
                        <a:cubicBezTo>
                          <a:pt x="240" y="339"/>
                          <a:pt x="240" y="339"/>
                          <a:pt x="240" y="339"/>
                        </a:cubicBezTo>
                        <a:cubicBezTo>
                          <a:pt x="241" y="338"/>
                          <a:pt x="241" y="338"/>
                          <a:pt x="241" y="338"/>
                        </a:cubicBezTo>
                        <a:cubicBezTo>
                          <a:pt x="241" y="333"/>
                          <a:pt x="241" y="333"/>
                          <a:pt x="241" y="333"/>
                        </a:cubicBezTo>
                        <a:cubicBezTo>
                          <a:pt x="244" y="324"/>
                          <a:pt x="244" y="324"/>
                          <a:pt x="244" y="324"/>
                        </a:cubicBezTo>
                        <a:cubicBezTo>
                          <a:pt x="239" y="318"/>
                          <a:pt x="239" y="318"/>
                          <a:pt x="239" y="318"/>
                        </a:cubicBezTo>
                        <a:cubicBezTo>
                          <a:pt x="238" y="312"/>
                          <a:pt x="238" y="312"/>
                          <a:pt x="238" y="312"/>
                        </a:cubicBezTo>
                        <a:cubicBezTo>
                          <a:pt x="233" y="309"/>
                          <a:pt x="233" y="309"/>
                          <a:pt x="233" y="309"/>
                        </a:cubicBezTo>
                        <a:cubicBezTo>
                          <a:pt x="233" y="306"/>
                          <a:pt x="233" y="306"/>
                          <a:pt x="233" y="306"/>
                        </a:cubicBezTo>
                        <a:cubicBezTo>
                          <a:pt x="235" y="304"/>
                          <a:pt x="235" y="304"/>
                          <a:pt x="235" y="304"/>
                        </a:cubicBezTo>
                        <a:cubicBezTo>
                          <a:pt x="233" y="301"/>
                          <a:pt x="233" y="301"/>
                          <a:pt x="233" y="301"/>
                        </a:cubicBezTo>
                        <a:cubicBezTo>
                          <a:pt x="233" y="298"/>
                          <a:pt x="233" y="298"/>
                          <a:pt x="233" y="298"/>
                        </a:cubicBezTo>
                        <a:cubicBezTo>
                          <a:pt x="226" y="298"/>
                          <a:pt x="226" y="298"/>
                          <a:pt x="226" y="298"/>
                        </a:cubicBezTo>
                        <a:cubicBezTo>
                          <a:pt x="225" y="295"/>
                          <a:pt x="225" y="295"/>
                          <a:pt x="225" y="295"/>
                        </a:cubicBezTo>
                        <a:cubicBezTo>
                          <a:pt x="230" y="290"/>
                          <a:pt x="230" y="290"/>
                          <a:pt x="230" y="290"/>
                        </a:cubicBezTo>
                        <a:cubicBezTo>
                          <a:pt x="234" y="289"/>
                          <a:pt x="234" y="289"/>
                          <a:pt x="234" y="289"/>
                        </a:cubicBezTo>
                        <a:cubicBezTo>
                          <a:pt x="231" y="270"/>
                          <a:pt x="231" y="270"/>
                          <a:pt x="231" y="270"/>
                        </a:cubicBezTo>
                        <a:cubicBezTo>
                          <a:pt x="228" y="263"/>
                          <a:pt x="228" y="263"/>
                          <a:pt x="228" y="263"/>
                        </a:cubicBezTo>
                        <a:cubicBezTo>
                          <a:pt x="227" y="255"/>
                          <a:pt x="227" y="255"/>
                          <a:pt x="227" y="255"/>
                        </a:cubicBezTo>
                        <a:cubicBezTo>
                          <a:pt x="220" y="247"/>
                          <a:pt x="220" y="247"/>
                          <a:pt x="220" y="247"/>
                        </a:cubicBezTo>
                        <a:cubicBezTo>
                          <a:pt x="221" y="243"/>
                          <a:pt x="221" y="243"/>
                          <a:pt x="221" y="243"/>
                        </a:cubicBezTo>
                        <a:cubicBezTo>
                          <a:pt x="224" y="243"/>
                          <a:pt x="224" y="243"/>
                          <a:pt x="224" y="243"/>
                        </a:cubicBezTo>
                        <a:cubicBezTo>
                          <a:pt x="230" y="234"/>
                          <a:pt x="230" y="234"/>
                          <a:pt x="230" y="234"/>
                        </a:cubicBezTo>
                        <a:cubicBezTo>
                          <a:pt x="236" y="235"/>
                          <a:pt x="236" y="235"/>
                          <a:pt x="236" y="235"/>
                        </a:cubicBezTo>
                        <a:cubicBezTo>
                          <a:pt x="240" y="235"/>
                          <a:pt x="240" y="235"/>
                          <a:pt x="240" y="235"/>
                        </a:cubicBezTo>
                        <a:cubicBezTo>
                          <a:pt x="242" y="229"/>
                          <a:pt x="242" y="229"/>
                          <a:pt x="242" y="229"/>
                        </a:cubicBezTo>
                        <a:cubicBezTo>
                          <a:pt x="239" y="226"/>
                          <a:pt x="239" y="226"/>
                          <a:pt x="239" y="226"/>
                        </a:cubicBezTo>
                        <a:cubicBezTo>
                          <a:pt x="240" y="220"/>
                          <a:pt x="240" y="220"/>
                          <a:pt x="240" y="220"/>
                        </a:cubicBezTo>
                        <a:cubicBezTo>
                          <a:pt x="243" y="220"/>
                          <a:pt x="243" y="220"/>
                          <a:pt x="243" y="220"/>
                        </a:cubicBezTo>
                        <a:cubicBezTo>
                          <a:pt x="243" y="213"/>
                          <a:pt x="243" y="213"/>
                          <a:pt x="243" y="213"/>
                        </a:cubicBezTo>
                        <a:cubicBezTo>
                          <a:pt x="252" y="205"/>
                          <a:pt x="252" y="205"/>
                          <a:pt x="252" y="205"/>
                        </a:cubicBezTo>
                        <a:cubicBezTo>
                          <a:pt x="252" y="202"/>
                          <a:pt x="252" y="202"/>
                          <a:pt x="252" y="202"/>
                        </a:cubicBezTo>
                        <a:cubicBezTo>
                          <a:pt x="255" y="202"/>
                          <a:pt x="255" y="202"/>
                          <a:pt x="255" y="202"/>
                        </a:cubicBezTo>
                        <a:cubicBezTo>
                          <a:pt x="255" y="196"/>
                          <a:pt x="255" y="196"/>
                          <a:pt x="255" y="196"/>
                        </a:cubicBezTo>
                        <a:cubicBezTo>
                          <a:pt x="250" y="197"/>
                          <a:pt x="250" y="197"/>
                          <a:pt x="250" y="197"/>
                        </a:cubicBezTo>
                        <a:cubicBezTo>
                          <a:pt x="248" y="192"/>
                          <a:pt x="248" y="192"/>
                          <a:pt x="248" y="192"/>
                        </a:cubicBezTo>
                        <a:cubicBezTo>
                          <a:pt x="246" y="185"/>
                          <a:pt x="246" y="185"/>
                          <a:pt x="246" y="185"/>
                        </a:cubicBezTo>
                        <a:cubicBezTo>
                          <a:pt x="238" y="178"/>
                          <a:pt x="238" y="178"/>
                          <a:pt x="238" y="178"/>
                        </a:cubicBezTo>
                        <a:cubicBezTo>
                          <a:pt x="237" y="176"/>
                          <a:pt x="237" y="176"/>
                          <a:pt x="237" y="176"/>
                        </a:cubicBezTo>
                        <a:cubicBezTo>
                          <a:pt x="232" y="175"/>
                          <a:pt x="232" y="175"/>
                          <a:pt x="232" y="175"/>
                        </a:cubicBezTo>
                        <a:cubicBezTo>
                          <a:pt x="230" y="171"/>
                          <a:pt x="230" y="171"/>
                          <a:pt x="230" y="171"/>
                        </a:cubicBezTo>
                        <a:cubicBezTo>
                          <a:pt x="230" y="165"/>
                          <a:pt x="230" y="165"/>
                          <a:pt x="230" y="165"/>
                        </a:cubicBezTo>
                        <a:cubicBezTo>
                          <a:pt x="225" y="159"/>
                          <a:pt x="225" y="159"/>
                          <a:pt x="225" y="159"/>
                        </a:cubicBezTo>
                        <a:cubicBezTo>
                          <a:pt x="228" y="154"/>
                          <a:pt x="228" y="154"/>
                          <a:pt x="228" y="154"/>
                        </a:cubicBezTo>
                        <a:cubicBezTo>
                          <a:pt x="224" y="148"/>
                          <a:pt x="224" y="148"/>
                          <a:pt x="224" y="148"/>
                        </a:cubicBezTo>
                        <a:cubicBezTo>
                          <a:pt x="223" y="145"/>
                          <a:pt x="223" y="145"/>
                          <a:pt x="223" y="145"/>
                        </a:cubicBezTo>
                        <a:cubicBezTo>
                          <a:pt x="221" y="147"/>
                          <a:pt x="218" y="146"/>
                          <a:pt x="217" y="147"/>
                        </a:cubicBezTo>
                        <a:cubicBezTo>
                          <a:pt x="216" y="149"/>
                          <a:pt x="216" y="153"/>
                          <a:pt x="218" y="153"/>
                        </a:cubicBezTo>
                        <a:cubicBezTo>
                          <a:pt x="220" y="153"/>
                          <a:pt x="224" y="152"/>
                          <a:pt x="222" y="155"/>
                        </a:cubicBezTo>
                        <a:cubicBezTo>
                          <a:pt x="220" y="157"/>
                          <a:pt x="214" y="162"/>
                          <a:pt x="212" y="162"/>
                        </a:cubicBezTo>
                        <a:cubicBezTo>
                          <a:pt x="209" y="164"/>
                          <a:pt x="207" y="165"/>
                          <a:pt x="204" y="167"/>
                        </a:cubicBezTo>
                        <a:cubicBezTo>
                          <a:pt x="202" y="168"/>
                          <a:pt x="196" y="170"/>
                          <a:pt x="197" y="169"/>
                        </a:cubicBezTo>
                        <a:cubicBezTo>
                          <a:pt x="199" y="168"/>
                          <a:pt x="199" y="167"/>
                          <a:pt x="200" y="165"/>
                        </a:cubicBezTo>
                        <a:cubicBezTo>
                          <a:pt x="201" y="164"/>
                          <a:pt x="202" y="162"/>
                          <a:pt x="204" y="160"/>
                        </a:cubicBezTo>
                        <a:cubicBezTo>
                          <a:pt x="205" y="158"/>
                          <a:pt x="207" y="156"/>
                          <a:pt x="209" y="154"/>
                        </a:cubicBezTo>
                        <a:cubicBezTo>
                          <a:pt x="211" y="152"/>
                          <a:pt x="212" y="150"/>
                          <a:pt x="212" y="149"/>
                        </a:cubicBezTo>
                        <a:cubicBezTo>
                          <a:pt x="213" y="147"/>
                          <a:pt x="215" y="145"/>
                          <a:pt x="215" y="141"/>
                        </a:cubicBezTo>
                        <a:cubicBezTo>
                          <a:pt x="217" y="138"/>
                          <a:pt x="216" y="137"/>
                          <a:pt x="219" y="133"/>
                        </a:cubicBezTo>
                        <a:cubicBezTo>
                          <a:pt x="221" y="130"/>
                          <a:pt x="223" y="131"/>
                          <a:pt x="224" y="128"/>
                        </a:cubicBezTo>
                        <a:cubicBezTo>
                          <a:pt x="225" y="126"/>
                          <a:pt x="224" y="124"/>
                          <a:pt x="227" y="122"/>
                        </a:cubicBezTo>
                        <a:cubicBezTo>
                          <a:pt x="230" y="120"/>
                          <a:pt x="230" y="118"/>
                          <a:pt x="230" y="112"/>
                        </a:cubicBezTo>
                        <a:cubicBezTo>
                          <a:pt x="230" y="107"/>
                          <a:pt x="228" y="109"/>
                          <a:pt x="228" y="106"/>
                        </a:cubicBezTo>
                        <a:cubicBezTo>
                          <a:pt x="227" y="104"/>
                          <a:pt x="227" y="102"/>
                          <a:pt x="226" y="101"/>
                        </a:cubicBezTo>
                        <a:cubicBezTo>
                          <a:pt x="225" y="99"/>
                          <a:pt x="221" y="96"/>
                          <a:pt x="220" y="95"/>
                        </a:cubicBezTo>
                        <a:cubicBezTo>
                          <a:pt x="218" y="95"/>
                          <a:pt x="215" y="94"/>
                          <a:pt x="211" y="91"/>
                        </a:cubicBezTo>
                        <a:cubicBezTo>
                          <a:pt x="207" y="87"/>
                          <a:pt x="205" y="87"/>
                          <a:pt x="203" y="89"/>
                        </a:cubicBezTo>
                        <a:cubicBezTo>
                          <a:pt x="201" y="91"/>
                          <a:pt x="196" y="90"/>
                          <a:pt x="191" y="91"/>
                        </a:cubicBezTo>
                        <a:cubicBezTo>
                          <a:pt x="187" y="92"/>
                          <a:pt x="190" y="94"/>
                          <a:pt x="187" y="97"/>
                        </a:cubicBezTo>
                        <a:cubicBezTo>
                          <a:pt x="183" y="100"/>
                          <a:pt x="179" y="99"/>
                          <a:pt x="180" y="97"/>
                        </a:cubicBezTo>
                        <a:cubicBezTo>
                          <a:pt x="182" y="95"/>
                          <a:pt x="184" y="88"/>
                          <a:pt x="183" y="88"/>
                        </a:cubicBezTo>
                        <a:cubicBezTo>
                          <a:pt x="182" y="87"/>
                          <a:pt x="176" y="87"/>
                          <a:pt x="174" y="87"/>
                        </a:cubicBezTo>
                        <a:cubicBezTo>
                          <a:pt x="172" y="88"/>
                          <a:pt x="166" y="88"/>
                          <a:pt x="170" y="85"/>
                        </a:cubicBezTo>
                        <a:cubicBezTo>
                          <a:pt x="174" y="81"/>
                          <a:pt x="174" y="81"/>
                          <a:pt x="170" y="79"/>
                        </a:cubicBezTo>
                        <a:cubicBezTo>
                          <a:pt x="166" y="76"/>
                          <a:pt x="162" y="76"/>
                          <a:pt x="157" y="79"/>
                        </a:cubicBezTo>
                        <a:cubicBezTo>
                          <a:pt x="152" y="82"/>
                          <a:pt x="152" y="87"/>
                          <a:pt x="149" y="93"/>
                        </a:cubicBezTo>
                        <a:cubicBezTo>
                          <a:pt x="146" y="99"/>
                          <a:pt x="147" y="99"/>
                          <a:pt x="149" y="101"/>
                        </a:cubicBezTo>
                        <a:cubicBezTo>
                          <a:pt x="151" y="104"/>
                          <a:pt x="146" y="105"/>
                          <a:pt x="144" y="106"/>
                        </a:cubicBezTo>
                        <a:cubicBezTo>
                          <a:pt x="142" y="106"/>
                          <a:pt x="139" y="106"/>
                          <a:pt x="139" y="109"/>
                        </a:cubicBezTo>
                        <a:cubicBezTo>
                          <a:pt x="140" y="112"/>
                          <a:pt x="139" y="112"/>
                          <a:pt x="137" y="113"/>
                        </a:cubicBezTo>
                        <a:cubicBezTo>
                          <a:pt x="134" y="114"/>
                          <a:pt x="132" y="117"/>
                          <a:pt x="129" y="119"/>
                        </a:cubicBezTo>
                        <a:cubicBezTo>
                          <a:pt x="127" y="121"/>
                          <a:pt x="122" y="118"/>
                          <a:pt x="121" y="116"/>
                        </a:cubicBezTo>
                        <a:cubicBezTo>
                          <a:pt x="118" y="113"/>
                          <a:pt x="107" y="116"/>
                          <a:pt x="103" y="118"/>
                        </a:cubicBezTo>
                        <a:cubicBezTo>
                          <a:pt x="100" y="121"/>
                          <a:pt x="106" y="124"/>
                          <a:pt x="102" y="124"/>
                        </a:cubicBezTo>
                        <a:cubicBezTo>
                          <a:pt x="99" y="125"/>
                          <a:pt x="93" y="128"/>
                          <a:pt x="90" y="128"/>
                        </a:cubicBezTo>
                        <a:cubicBezTo>
                          <a:pt x="86" y="128"/>
                          <a:pt x="81" y="133"/>
                          <a:pt x="78" y="136"/>
                        </a:cubicBezTo>
                        <a:cubicBezTo>
                          <a:pt x="75" y="139"/>
                          <a:pt x="74" y="137"/>
                          <a:pt x="70" y="137"/>
                        </a:cubicBezTo>
                        <a:cubicBezTo>
                          <a:pt x="65" y="137"/>
                          <a:pt x="69" y="141"/>
                          <a:pt x="69" y="143"/>
                        </a:cubicBezTo>
                        <a:cubicBezTo>
                          <a:pt x="70" y="146"/>
                          <a:pt x="65" y="147"/>
                          <a:pt x="63" y="145"/>
                        </a:cubicBezTo>
                        <a:cubicBezTo>
                          <a:pt x="62" y="144"/>
                          <a:pt x="59" y="147"/>
                          <a:pt x="61" y="149"/>
                        </a:cubicBezTo>
                        <a:cubicBezTo>
                          <a:pt x="64" y="151"/>
                          <a:pt x="65" y="153"/>
                          <a:pt x="62" y="153"/>
                        </a:cubicBezTo>
                        <a:cubicBezTo>
                          <a:pt x="59" y="153"/>
                          <a:pt x="63" y="158"/>
                          <a:pt x="65" y="159"/>
                        </a:cubicBezTo>
                        <a:cubicBezTo>
                          <a:pt x="66" y="159"/>
                          <a:pt x="73" y="164"/>
                          <a:pt x="64" y="165"/>
                        </a:cubicBezTo>
                        <a:cubicBezTo>
                          <a:pt x="54" y="166"/>
                          <a:pt x="52" y="168"/>
                          <a:pt x="48" y="168"/>
                        </a:cubicBezTo>
                        <a:cubicBezTo>
                          <a:pt x="44" y="168"/>
                          <a:pt x="36" y="168"/>
                          <a:pt x="28" y="168"/>
                        </a:cubicBezTo>
                        <a:cubicBezTo>
                          <a:pt x="21" y="167"/>
                          <a:pt x="19" y="173"/>
                          <a:pt x="22" y="178"/>
                        </a:cubicBezTo>
                        <a:cubicBezTo>
                          <a:pt x="26" y="183"/>
                          <a:pt x="21" y="185"/>
                          <a:pt x="22" y="190"/>
                        </a:cubicBezTo>
                        <a:cubicBezTo>
                          <a:pt x="24" y="194"/>
                          <a:pt x="30" y="197"/>
                          <a:pt x="33" y="200"/>
                        </a:cubicBezTo>
                        <a:cubicBezTo>
                          <a:pt x="36" y="203"/>
                          <a:pt x="43" y="209"/>
                          <a:pt x="40" y="213"/>
                        </a:cubicBezTo>
                        <a:cubicBezTo>
                          <a:pt x="37" y="216"/>
                          <a:pt x="36" y="219"/>
                          <a:pt x="37" y="222"/>
                        </a:cubicBezTo>
                        <a:cubicBezTo>
                          <a:pt x="37" y="226"/>
                          <a:pt x="39" y="234"/>
                          <a:pt x="37" y="234"/>
                        </a:cubicBezTo>
                        <a:cubicBezTo>
                          <a:pt x="35" y="236"/>
                          <a:pt x="34" y="243"/>
                          <a:pt x="32" y="241"/>
                        </a:cubicBezTo>
                        <a:cubicBezTo>
                          <a:pt x="31" y="238"/>
                          <a:pt x="33" y="234"/>
                          <a:pt x="34" y="228"/>
                        </a:cubicBezTo>
                        <a:cubicBezTo>
                          <a:pt x="35" y="222"/>
                          <a:pt x="32" y="226"/>
                          <a:pt x="31" y="224"/>
                        </a:cubicBezTo>
                        <a:cubicBezTo>
                          <a:pt x="30" y="222"/>
                          <a:pt x="31" y="220"/>
                          <a:pt x="34" y="216"/>
                        </a:cubicBezTo>
                        <a:cubicBezTo>
                          <a:pt x="37" y="211"/>
                          <a:pt x="37" y="210"/>
                          <a:pt x="36" y="208"/>
                        </a:cubicBezTo>
                        <a:cubicBezTo>
                          <a:pt x="34" y="205"/>
                          <a:pt x="27" y="208"/>
                          <a:pt x="24" y="206"/>
                        </a:cubicBezTo>
                        <a:cubicBezTo>
                          <a:pt x="21" y="204"/>
                          <a:pt x="18" y="199"/>
                          <a:pt x="16" y="195"/>
                        </a:cubicBezTo>
                        <a:cubicBezTo>
                          <a:pt x="15" y="192"/>
                          <a:pt x="9" y="191"/>
                          <a:pt x="5" y="192"/>
                        </a:cubicBezTo>
                        <a:cubicBezTo>
                          <a:pt x="4" y="197"/>
                          <a:pt x="4" y="197"/>
                          <a:pt x="4" y="197"/>
                        </a:cubicBezTo>
                        <a:cubicBezTo>
                          <a:pt x="12" y="201"/>
                          <a:pt x="12" y="201"/>
                          <a:pt x="12" y="201"/>
                        </a:cubicBezTo>
                        <a:cubicBezTo>
                          <a:pt x="17" y="205"/>
                          <a:pt x="17" y="205"/>
                          <a:pt x="17" y="205"/>
                        </a:cubicBezTo>
                        <a:cubicBezTo>
                          <a:pt x="15" y="210"/>
                          <a:pt x="15" y="210"/>
                          <a:pt x="15" y="210"/>
                        </a:cubicBezTo>
                        <a:cubicBezTo>
                          <a:pt x="12" y="209"/>
                          <a:pt x="12" y="209"/>
                          <a:pt x="12" y="209"/>
                        </a:cubicBezTo>
                        <a:cubicBezTo>
                          <a:pt x="7" y="215"/>
                          <a:pt x="7" y="215"/>
                          <a:pt x="7" y="215"/>
                        </a:cubicBezTo>
                        <a:cubicBezTo>
                          <a:pt x="10" y="218"/>
                          <a:pt x="10" y="218"/>
                          <a:pt x="10" y="218"/>
                        </a:cubicBezTo>
                        <a:cubicBezTo>
                          <a:pt x="16" y="222"/>
                          <a:pt x="16" y="222"/>
                          <a:pt x="16" y="222"/>
                        </a:cubicBezTo>
                        <a:cubicBezTo>
                          <a:pt x="16" y="234"/>
                          <a:pt x="16" y="234"/>
                          <a:pt x="16" y="234"/>
                        </a:cubicBezTo>
                        <a:cubicBezTo>
                          <a:pt x="11" y="235"/>
                          <a:pt x="11" y="235"/>
                          <a:pt x="11" y="235"/>
                        </a:cubicBezTo>
                        <a:cubicBezTo>
                          <a:pt x="0" y="245"/>
                          <a:pt x="0" y="245"/>
                          <a:pt x="0" y="245"/>
                        </a:cubicBezTo>
                        <a:cubicBezTo>
                          <a:pt x="0" y="249"/>
                          <a:pt x="0" y="249"/>
                          <a:pt x="0" y="249"/>
                        </a:cubicBezTo>
                        <a:cubicBezTo>
                          <a:pt x="6" y="256"/>
                          <a:pt x="6" y="256"/>
                          <a:pt x="6" y="256"/>
                        </a:cubicBezTo>
                        <a:cubicBezTo>
                          <a:pt x="11" y="256"/>
                          <a:pt x="11" y="256"/>
                          <a:pt x="11" y="256"/>
                        </a:cubicBezTo>
                        <a:cubicBezTo>
                          <a:pt x="12" y="257"/>
                          <a:pt x="12" y="257"/>
                          <a:pt x="12" y="257"/>
                        </a:cubicBezTo>
                        <a:cubicBezTo>
                          <a:pt x="14" y="261"/>
                          <a:pt x="14" y="261"/>
                          <a:pt x="14" y="261"/>
                        </a:cubicBezTo>
                        <a:cubicBezTo>
                          <a:pt x="16" y="258"/>
                          <a:pt x="16" y="258"/>
                          <a:pt x="16" y="258"/>
                        </a:cubicBezTo>
                        <a:cubicBezTo>
                          <a:pt x="20" y="259"/>
                          <a:pt x="20" y="259"/>
                          <a:pt x="20" y="259"/>
                        </a:cubicBezTo>
                        <a:cubicBezTo>
                          <a:pt x="24" y="257"/>
                          <a:pt x="24" y="257"/>
                          <a:pt x="24" y="257"/>
                        </a:cubicBezTo>
                        <a:cubicBezTo>
                          <a:pt x="24" y="257"/>
                          <a:pt x="24" y="260"/>
                          <a:pt x="24" y="261"/>
                        </a:cubicBezTo>
                        <a:cubicBezTo>
                          <a:pt x="24" y="261"/>
                          <a:pt x="25" y="261"/>
                          <a:pt x="25" y="261"/>
                        </a:cubicBezTo>
                        <a:cubicBezTo>
                          <a:pt x="26" y="265"/>
                          <a:pt x="26" y="265"/>
                          <a:pt x="26" y="265"/>
                        </a:cubicBezTo>
                        <a:cubicBezTo>
                          <a:pt x="28" y="272"/>
                          <a:pt x="28" y="272"/>
                          <a:pt x="28" y="272"/>
                        </a:cubicBezTo>
                        <a:cubicBezTo>
                          <a:pt x="25" y="274"/>
                          <a:pt x="25" y="274"/>
                          <a:pt x="25" y="274"/>
                        </a:cubicBezTo>
                        <a:cubicBezTo>
                          <a:pt x="27" y="280"/>
                          <a:pt x="27" y="280"/>
                          <a:pt x="27" y="280"/>
                        </a:cubicBezTo>
                        <a:cubicBezTo>
                          <a:pt x="22" y="287"/>
                          <a:pt x="22" y="287"/>
                          <a:pt x="22" y="287"/>
                        </a:cubicBezTo>
                        <a:cubicBezTo>
                          <a:pt x="18" y="287"/>
                          <a:pt x="18" y="287"/>
                          <a:pt x="18" y="287"/>
                        </a:cubicBezTo>
                        <a:cubicBezTo>
                          <a:pt x="18" y="292"/>
                          <a:pt x="18" y="292"/>
                          <a:pt x="18" y="292"/>
                        </a:cubicBezTo>
                        <a:cubicBezTo>
                          <a:pt x="23" y="296"/>
                          <a:pt x="23" y="296"/>
                          <a:pt x="23" y="296"/>
                        </a:cubicBezTo>
                        <a:cubicBezTo>
                          <a:pt x="18" y="301"/>
                          <a:pt x="18" y="301"/>
                          <a:pt x="18" y="301"/>
                        </a:cubicBezTo>
                        <a:cubicBezTo>
                          <a:pt x="21" y="303"/>
                          <a:pt x="21" y="303"/>
                          <a:pt x="21" y="303"/>
                        </a:cubicBezTo>
                        <a:cubicBezTo>
                          <a:pt x="21" y="307"/>
                          <a:pt x="21" y="307"/>
                          <a:pt x="21" y="307"/>
                        </a:cubicBezTo>
                        <a:cubicBezTo>
                          <a:pt x="26" y="309"/>
                          <a:pt x="26" y="309"/>
                          <a:pt x="26" y="309"/>
                        </a:cubicBezTo>
                        <a:cubicBezTo>
                          <a:pt x="29" y="312"/>
                          <a:pt x="29" y="312"/>
                          <a:pt x="29" y="312"/>
                        </a:cubicBezTo>
                        <a:cubicBezTo>
                          <a:pt x="25" y="317"/>
                          <a:pt x="25" y="317"/>
                          <a:pt x="25" y="317"/>
                        </a:cubicBezTo>
                        <a:cubicBezTo>
                          <a:pt x="28" y="319"/>
                          <a:pt x="28" y="319"/>
                          <a:pt x="28" y="319"/>
                        </a:cubicBezTo>
                        <a:cubicBezTo>
                          <a:pt x="28" y="325"/>
                          <a:pt x="28" y="325"/>
                          <a:pt x="28" y="325"/>
                        </a:cubicBezTo>
                        <a:cubicBezTo>
                          <a:pt x="24" y="326"/>
                          <a:pt x="24" y="326"/>
                          <a:pt x="24" y="326"/>
                        </a:cubicBezTo>
                        <a:cubicBezTo>
                          <a:pt x="27" y="332"/>
                          <a:pt x="27" y="332"/>
                          <a:pt x="27" y="332"/>
                        </a:cubicBezTo>
                        <a:cubicBezTo>
                          <a:pt x="31" y="331"/>
                          <a:pt x="31" y="331"/>
                          <a:pt x="31" y="331"/>
                        </a:cubicBezTo>
                        <a:cubicBezTo>
                          <a:pt x="36" y="335"/>
                          <a:pt x="36" y="335"/>
                          <a:pt x="36" y="335"/>
                        </a:cubicBezTo>
                        <a:cubicBezTo>
                          <a:pt x="38" y="342"/>
                          <a:pt x="38" y="342"/>
                          <a:pt x="38" y="342"/>
                        </a:cubicBezTo>
                        <a:cubicBezTo>
                          <a:pt x="34" y="346"/>
                          <a:pt x="34" y="346"/>
                          <a:pt x="34" y="346"/>
                        </a:cubicBezTo>
                        <a:cubicBezTo>
                          <a:pt x="36" y="351"/>
                          <a:pt x="36" y="351"/>
                          <a:pt x="36" y="351"/>
                        </a:cubicBezTo>
                        <a:cubicBezTo>
                          <a:pt x="40" y="351"/>
                          <a:pt x="40" y="351"/>
                          <a:pt x="40" y="351"/>
                        </a:cubicBezTo>
                        <a:cubicBezTo>
                          <a:pt x="45" y="354"/>
                          <a:pt x="45" y="354"/>
                          <a:pt x="45" y="354"/>
                        </a:cubicBezTo>
                        <a:cubicBezTo>
                          <a:pt x="48" y="351"/>
                          <a:pt x="48" y="351"/>
                          <a:pt x="48" y="351"/>
                        </a:cubicBezTo>
                        <a:cubicBezTo>
                          <a:pt x="48" y="361"/>
                          <a:pt x="48" y="361"/>
                          <a:pt x="48" y="361"/>
                        </a:cubicBezTo>
                        <a:cubicBezTo>
                          <a:pt x="50" y="365"/>
                          <a:pt x="50" y="365"/>
                          <a:pt x="50" y="365"/>
                        </a:cubicBezTo>
                        <a:cubicBezTo>
                          <a:pt x="43" y="371"/>
                          <a:pt x="43" y="371"/>
                          <a:pt x="43" y="371"/>
                        </a:cubicBezTo>
                        <a:cubicBezTo>
                          <a:pt x="39" y="377"/>
                          <a:pt x="39" y="377"/>
                          <a:pt x="39" y="377"/>
                        </a:cubicBezTo>
                        <a:cubicBezTo>
                          <a:pt x="43" y="382"/>
                          <a:pt x="43" y="382"/>
                          <a:pt x="43" y="382"/>
                        </a:cubicBezTo>
                        <a:cubicBezTo>
                          <a:pt x="44" y="388"/>
                          <a:pt x="44" y="388"/>
                          <a:pt x="44" y="388"/>
                        </a:cubicBezTo>
                        <a:cubicBezTo>
                          <a:pt x="40" y="390"/>
                          <a:pt x="40" y="390"/>
                          <a:pt x="40" y="390"/>
                        </a:cubicBezTo>
                        <a:cubicBezTo>
                          <a:pt x="39" y="396"/>
                          <a:pt x="39" y="396"/>
                          <a:pt x="39" y="396"/>
                        </a:cubicBezTo>
                        <a:cubicBezTo>
                          <a:pt x="31" y="403"/>
                          <a:pt x="31" y="403"/>
                          <a:pt x="31" y="403"/>
                        </a:cubicBezTo>
                        <a:cubicBezTo>
                          <a:pt x="31" y="410"/>
                          <a:pt x="31" y="410"/>
                          <a:pt x="31" y="410"/>
                        </a:cubicBezTo>
                        <a:cubicBezTo>
                          <a:pt x="44" y="417"/>
                          <a:pt x="44" y="417"/>
                          <a:pt x="44" y="417"/>
                        </a:cubicBezTo>
                        <a:cubicBezTo>
                          <a:pt x="39" y="424"/>
                          <a:pt x="39" y="424"/>
                          <a:pt x="39" y="424"/>
                        </a:cubicBezTo>
                        <a:cubicBezTo>
                          <a:pt x="34" y="425"/>
                          <a:pt x="34" y="425"/>
                          <a:pt x="34" y="425"/>
                        </a:cubicBezTo>
                        <a:cubicBezTo>
                          <a:pt x="26" y="431"/>
                          <a:pt x="26" y="431"/>
                          <a:pt x="26" y="431"/>
                        </a:cubicBezTo>
                        <a:cubicBezTo>
                          <a:pt x="31" y="441"/>
                          <a:pt x="31" y="441"/>
                          <a:pt x="31" y="441"/>
                        </a:cubicBezTo>
                        <a:cubicBezTo>
                          <a:pt x="27" y="445"/>
                          <a:pt x="27" y="445"/>
                          <a:pt x="27" y="445"/>
                        </a:cubicBezTo>
                        <a:cubicBezTo>
                          <a:pt x="29" y="450"/>
                          <a:pt x="29" y="450"/>
                          <a:pt x="29" y="450"/>
                        </a:cubicBezTo>
                        <a:cubicBezTo>
                          <a:pt x="34" y="451"/>
                          <a:pt x="34" y="451"/>
                          <a:pt x="34" y="451"/>
                        </a:cubicBezTo>
                        <a:cubicBezTo>
                          <a:pt x="38" y="450"/>
                          <a:pt x="38" y="450"/>
                          <a:pt x="38" y="450"/>
                        </a:cubicBezTo>
                        <a:cubicBezTo>
                          <a:pt x="54" y="449"/>
                          <a:pt x="54" y="449"/>
                          <a:pt x="54" y="449"/>
                        </a:cubicBezTo>
                        <a:cubicBezTo>
                          <a:pt x="63" y="459"/>
                          <a:pt x="63" y="459"/>
                          <a:pt x="63" y="459"/>
                        </a:cubicBezTo>
                        <a:cubicBezTo>
                          <a:pt x="64" y="465"/>
                          <a:pt x="64" y="465"/>
                          <a:pt x="64" y="465"/>
                        </a:cubicBezTo>
                        <a:cubicBezTo>
                          <a:pt x="71" y="465"/>
                          <a:pt x="71" y="465"/>
                          <a:pt x="71" y="465"/>
                        </a:cubicBezTo>
                        <a:cubicBezTo>
                          <a:pt x="74" y="467"/>
                          <a:pt x="74" y="467"/>
                          <a:pt x="74" y="467"/>
                        </a:cubicBezTo>
                        <a:cubicBezTo>
                          <a:pt x="65" y="479"/>
                          <a:pt x="65" y="479"/>
                          <a:pt x="65" y="479"/>
                        </a:cubicBezTo>
                        <a:cubicBezTo>
                          <a:pt x="67" y="486"/>
                          <a:pt x="67" y="486"/>
                          <a:pt x="67" y="486"/>
                        </a:cubicBezTo>
                        <a:cubicBezTo>
                          <a:pt x="68" y="490"/>
                          <a:pt x="68" y="490"/>
                          <a:pt x="68" y="490"/>
                        </a:cubicBezTo>
                        <a:cubicBezTo>
                          <a:pt x="75" y="490"/>
                          <a:pt x="75" y="490"/>
                          <a:pt x="75" y="490"/>
                        </a:cubicBezTo>
                        <a:cubicBezTo>
                          <a:pt x="80" y="492"/>
                          <a:pt x="80" y="492"/>
                          <a:pt x="80" y="492"/>
                        </a:cubicBezTo>
                        <a:cubicBezTo>
                          <a:pt x="81" y="497"/>
                          <a:pt x="81" y="497"/>
                          <a:pt x="81" y="497"/>
                        </a:cubicBezTo>
                        <a:cubicBezTo>
                          <a:pt x="76" y="498"/>
                          <a:pt x="76" y="498"/>
                          <a:pt x="76" y="498"/>
                        </a:cubicBezTo>
                        <a:cubicBezTo>
                          <a:pt x="72" y="504"/>
                          <a:pt x="72" y="504"/>
                          <a:pt x="72" y="504"/>
                        </a:cubicBezTo>
                        <a:cubicBezTo>
                          <a:pt x="71" y="511"/>
                          <a:pt x="71" y="511"/>
                          <a:pt x="71" y="511"/>
                        </a:cubicBezTo>
                        <a:close/>
                        <a:moveTo>
                          <a:pt x="143" y="42"/>
                        </a:moveTo>
                        <a:cubicBezTo>
                          <a:pt x="140" y="45"/>
                          <a:pt x="140" y="47"/>
                          <a:pt x="140" y="50"/>
                        </a:cubicBezTo>
                        <a:cubicBezTo>
                          <a:pt x="140" y="51"/>
                          <a:pt x="140" y="58"/>
                          <a:pt x="138" y="61"/>
                        </a:cubicBezTo>
                        <a:cubicBezTo>
                          <a:pt x="137" y="65"/>
                          <a:pt x="136" y="70"/>
                          <a:pt x="136" y="73"/>
                        </a:cubicBezTo>
                        <a:cubicBezTo>
                          <a:pt x="136" y="75"/>
                          <a:pt x="141" y="74"/>
                          <a:pt x="144" y="71"/>
                        </a:cubicBezTo>
                        <a:cubicBezTo>
                          <a:pt x="147" y="68"/>
                          <a:pt x="150" y="67"/>
                          <a:pt x="154" y="67"/>
                        </a:cubicBezTo>
                        <a:cubicBezTo>
                          <a:pt x="157" y="67"/>
                          <a:pt x="164" y="60"/>
                          <a:pt x="164" y="58"/>
                        </a:cubicBezTo>
                        <a:cubicBezTo>
                          <a:pt x="165" y="56"/>
                          <a:pt x="159" y="49"/>
                          <a:pt x="156" y="47"/>
                        </a:cubicBezTo>
                        <a:cubicBezTo>
                          <a:pt x="154" y="44"/>
                          <a:pt x="151" y="45"/>
                          <a:pt x="150" y="45"/>
                        </a:cubicBezTo>
                        <a:cubicBezTo>
                          <a:pt x="150" y="46"/>
                          <a:pt x="149" y="46"/>
                          <a:pt x="149" y="44"/>
                        </a:cubicBezTo>
                        <a:cubicBezTo>
                          <a:pt x="148" y="42"/>
                          <a:pt x="146" y="41"/>
                          <a:pt x="145" y="41"/>
                        </a:cubicBezTo>
                        <a:cubicBezTo>
                          <a:pt x="143" y="41"/>
                          <a:pt x="143" y="42"/>
                          <a:pt x="143" y="42"/>
                        </a:cubicBezTo>
                        <a:close/>
                        <a:moveTo>
                          <a:pt x="105" y="33"/>
                        </a:moveTo>
                        <a:cubicBezTo>
                          <a:pt x="103" y="34"/>
                          <a:pt x="102" y="39"/>
                          <a:pt x="100" y="38"/>
                        </a:cubicBezTo>
                        <a:cubicBezTo>
                          <a:pt x="99" y="37"/>
                          <a:pt x="93" y="35"/>
                          <a:pt x="91" y="34"/>
                        </a:cubicBezTo>
                        <a:cubicBezTo>
                          <a:pt x="90" y="33"/>
                          <a:pt x="91" y="29"/>
                          <a:pt x="94" y="30"/>
                        </a:cubicBezTo>
                        <a:cubicBezTo>
                          <a:pt x="97" y="30"/>
                          <a:pt x="101" y="30"/>
                          <a:pt x="97" y="26"/>
                        </a:cubicBezTo>
                        <a:cubicBezTo>
                          <a:pt x="94" y="23"/>
                          <a:pt x="93" y="23"/>
                          <a:pt x="97" y="19"/>
                        </a:cubicBezTo>
                        <a:cubicBezTo>
                          <a:pt x="100" y="16"/>
                          <a:pt x="99" y="13"/>
                          <a:pt x="99" y="10"/>
                        </a:cubicBezTo>
                        <a:cubicBezTo>
                          <a:pt x="99" y="8"/>
                          <a:pt x="107" y="8"/>
                          <a:pt x="107" y="6"/>
                        </a:cubicBezTo>
                        <a:cubicBezTo>
                          <a:pt x="108" y="3"/>
                          <a:pt x="109" y="0"/>
                          <a:pt x="112" y="4"/>
                        </a:cubicBezTo>
                        <a:cubicBezTo>
                          <a:pt x="115" y="8"/>
                          <a:pt x="117" y="10"/>
                          <a:pt x="119" y="11"/>
                        </a:cubicBezTo>
                        <a:cubicBezTo>
                          <a:pt x="121" y="12"/>
                          <a:pt x="118" y="14"/>
                          <a:pt x="118" y="16"/>
                        </a:cubicBezTo>
                        <a:cubicBezTo>
                          <a:pt x="117" y="18"/>
                          <a:pt x="119" y="22"/>
                          <a:pt x="118" y="23"/>
                        </a:cubicBezTo>
                        <a:cubicBezTo>
                          <a:pt x="118" y="24"/>
                          <a:pt x="111" y="26"/>
                          <a:pt x="110" y="27"/>
                        </a:cubicBezTo>
                        <a:cubicBezTo>
                          <a:pt x="110" y="27"/>
                          <a:pt x="116" y="27"/>
                          <a:pt x="118" y="26"/>
                        </a:cubicBezTo>
                        <a:cubicBezTo>
                          <a:pt x="121" y="25"/>
                          <a:pt x="121" y="25"/>
                          <a:pt x="121" y="28"/>
                        </a:cubicBezTo>
                        <a:cubicBezTo>
                          <a:pt x="121" y="30"/>
                          <a:pt x="126" y="32"/>
                          <a:pt x="127" y="30"/>
                        </a:cubicBezTo>
                        <a:cubicBezTo>
                          <a:pt x="127" y="28"/>
                          <a:pt x="131" y="29"/>
                          <a:pt x="133" y="33"/>
                        </a:cubicBezTo>
                        <a:cubicBezTo>
                          <a:pt x="134" y="38"/>
                          <a:pt x="133" y="42"/>
                          <a:pt x="133" y="44"/>
                        </a:cubicBezTo>
                        <a:cubicBezTo>
                          <a:pt x="133" y="46"/>
                          <a:pt x="135" y="48"/>
                          <a:pt x="135" y="51"/>
                        </a:cubicBezTo>
                        <a:cubicBezTo>
                          <a:pt x="135" y="54"/>
                          <a:pt x="129" y="56"/>
                          <a:pt x="126" y="57"/>
                        </a:cubicBezTo>
                        <a:cubicBezTo>
                          <a:pt x="124" y="57"/>
                          <a:pt x="116" y="50"/>
                          <a:pt x="112" y="51"/>
                        </a:cubicBezTo>
                        <a:cubicBezTo>
                          <a:pt x="109" y="52"/>
                          <a:pt x="108" y="47"/>
                          <a:pt x="106" y="45"/>
                        </a:cubicBezTo>
                        <a:cubicBezTo>
                          <a:pt x="105" y="43"/>
                          <a:pt x="103" y="44"/>
                          <a:pt x="103" y="41"/>
                        </a:cubicBezTo>
                        <a:cubicBezTo>
                          <a:pt x="104" y="38"/>
                          <a:pt x="107" y="36"/>
                          <a:pt x="107" y="35"/>
                        </a:cubicBezTo>
                        <a:cubicBezTo>
                          <a:pt x="106" y="33"/>
                          <a:pt x="105" y="33"/>
                          <a:pt x="105" y="33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8" name="Freeform 228">
                    <a:extLst>
                      <a:ext uri="{FF2B5EF4-FFF2-40B4-BE49-F238E27FC236}">
                        <a16:creationId xmlns="" xmlns:a16="http://schemas.microsoft.com/office/drawing/2014/main" id="{C0706908-549F-49B3-8035-5840222EE96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0922600" y="11404632"/>
                    <a:ext cx="1443366" cy="1905496"/>
                  </a:xfrm>
                  <a:custGeom>
                    <a:avLst/>
                    <a:gdLst>
                      <a:gd name="T0" fmla="*/ 73 w 155"/>
                      <a:gd name="T1" fmla="*/ 3 h 204"/>
                      <a:gd name="T2" fmla="*/ 66 w 155"/>
                      <a:gd name="T3" fmla="*/ 0 h 204"/>
                      <a:gd name="T4" fmla="*/ 61 w 155"/>
                      <a:gd name="T5" fmla="*/ 9 h 204"/>
                      <a:gd name="T6" fmla="*/ 62 w 155"/>
                      <a:gd name="T7" fmla="*/ 13 h 204"/>
                      <a:gd name="T8" fmla="*/ 67 w 155"/>
                      <a:gd name="T9" fmla="*/ 25 h 204"/>
                      <a:gd name="T10" fmla="*/ 74 w 155"/>
                      <a:gd name="T11" fmla="*/ 27 h 204"/>
                      <a:gd name="T12" fmla="*/ 66 w 155"/>
                      <a:gd name="T13" fmla="*/ 38 h 204"/>
                      <a:gd name="T14" fmla="*/ 55 w 155"/>
                      <a:gd name="T15" fmla="*/ 38 h 204"/>
                      <a:gd name="T16" fmla="*/ 50 w 155"/>
                      <a:gd name="T17" fmla="*/ 43 h 204"/>
                      <a:gd name="T18" fmla="*/ 58 w 155"/>
                      <a:gd name="T19" fmla="*/ 52 h 204"/>
                      <a:gd name="T20" fmla="*/ 65 w 155"/>
                      <a:gd name="T21" fmla="*/ 64 h 204"/>
                      <a:gd name="T22" fmla="*/ 73 w 155"/>
                      <a:gd name="T23" fmla="*/ 63 h 204"/>
                      <a:gd name="T24" fmla="*/ 82 w 155"/>
                      <a:gd name="T25" fmla="*/ 77 h 204"/>
                      <a:gd name="T26" fmla="*/ 74 w 155"/>
                      <a:gd name="T27" fmla="*/ 82 h 204"/>
                      <a:gd name="T28" fmla="*/ 57 w 155"/>
                      <a:gd name="T29" fmla="*/ 102 h 204"/>
                      <a:gd name="T30" fmla="*/ 60 w 155"/>
                      <a:gd name="T31" fmla="*/ 113 h 204"/>
                      <a:gd name="T32" fmla="*/ 63 w 155"/>
                      <a:gd name="T33" fmla="*/ 124 h 204"/>
                      <a:gd name="T34" fmla="*/ 40 w 155"/>
                      <a:gd name="T35" fmla="*/ 138 h 204"/>
                      <a:gd name="T36" fmla="*/ 32 w 155"/>
                      <a:gd name="T37" fmla="*/ 150 h 204"/>
                      <a:gd name="T38" fmla="*/ 21 w 155"/>
                      <a:gd name="T39" fmla="*/ 158 h 204"/>
                      <a:gd name="T40" fmla="*/ 2 w 155"/>
                      <a:gd name="T41" fmla="*/ 165 h 204"/>
                      <a:gd name="T42" fmla="*/ 1 w 155"/>
                      <a:gd name="T43" fmla="*/ 175 h 204"/>
                      <a:gd name="T44" fmla="*/ 7 w 155"/>
                      <a:gd name="T45" fmla="*/ 185 h 204"/>
                      <a:gd name="T46" fmla="*/ 0 w 155"/>
                      <a:gd name="T47" fmla="*/ 195 h 204"/>
                      <a:gd name="T48" fmla="*/ 7 w 155"/>
                      <a:gd name="T49" fmla="*/ 202 h 204"/>
                      <a:gd name="T50" fmla="*/ 25 w 155"/>
                      <a:gd name="T51" fmla="*/ 202 h 204"/>
                      <a:gd name="T52" fmla="*/ 41 w 155"/>
                      <a:gd name="T53" fmla="*/ 200 h 204"/>
                      <a:gd name="T54" fmla="*/ 67 w 155"/>
                      <a:gd name="T55" fmla="*/ 185 h 204"/>
                      <a:gd name="T56" fmla="*/ 78 w 155"/>
                      <a:gd name="T57" fmla="*/ 171 h 204"/>
                      <a:gd name="T58" fmla="*/ 99 w 155"/>
                      <a:gd name="T59" fmla="*/ 165 h 204"/>
                      <a:gd name="T60" fmla="*/ 117 w 155"/>
                      <a:gd name="T61" fmla="*/ 160 h 204"/>
                      <a:gd name="T62" fmla="*/ 135 w 155"/>
                      <a:gd name="T63" fmla="*/ 162 h 204"/>
                      <a:gd name="T64" fmla="*/ 150 w 155"/>
                      <a:gd name="T65" fmla="*/ 148 h 204"/>
                      <a:gd name="T66" fmla="*/ 148 w 155"/>
                      <a:gd name="T67" fmla="*/ 135 h 204"/>
                      <a:gd name="T68" fmla="*/ 149 w 155"/>
                      <a:gd name="T69" fmla="*/ 119 h 204"/>
                      <a:gd name="T70" fmla="*/ 151 w 155"/>
                      <a:gd name="T71" fmla="*/ 98 h 204"/>
                      <a:gd name="T72" fmla="*/ 141 w 155"/>
                      <a:gd name="T73" fmla="*/ 96 h 204"/>
                      <a:gd name="T74" fmla="*/ 141 w 155"/>
                      <a:gd name="T75" fmla="*/ 81 h 204"/>
                      <a:gd name="T76" fmla="*/ 155 w 155"/>
                      <a:gd name="T77" fmla="*/ 71 h 204"/>
                      <a:gd name="T78" fmla="*/ 146 w 155"/>
                      <a:gd name="T79" fmla="*/ 63 h 204"/>
                      <a:gd name="T80" fmla="*/ 146 w 155"/>
                      <a:gd name="T81" fmla="*/ 55 h 204"/>
                      <a:gd name="T82" fmla="*/ 138 w 155"/>
                      <a:gd name="T83" fmla="*/ 50 h 204"/>
                      <a:gd name="T84" fmla="*/ 135 w 155"/>
                      <a:gd name="T85" fmla="*/ 37 h 204"/>
                      <a:gd name="T86" fmla="*/ 129 w 155"/>
                      <a:gd name="T87" fmla="*/ 38 h 204"/>
                      <a:gd name="T88" fmla="*/ 124 w 155"/>
                      <a:gd name="T89" fmla="*/ 33 h 204"/>
                      <a:gd name="T90" fmla="*/ 115 w 155"/>
                      <a:gd name="T91" fmla="*/ 35 h 204"/>
                      <a:gd name="T92" fmla="*/ 108 w 155"/>
                      <a:gd name="T93" fmla="*/ 34 h 204"/>
                      <a:gd name="T94" fmla="*/ 110 w 155"/>
                      <a:gd name="T95" fmla="*/ 27 h 204"/>
                      <a:gd name="T96" fmla="*/ 101 w 155"/>
                      <a:gd name="T97" fmla="*/ 26 h 204"/>
                      <a:gd name="T98" fmla="*/ 97 w 155"/>
                      <a:gd name="T99" fmla="*/ 21 h 204"/>
                      <a:gd name="T100" fmla="*/ 94 w 155"/>
                      <a:gd name="T101" fmla="*/ 17 h 204"/>
                      <a:gd name="T102" fmla="*/ 86 w 155"/>
                      <a:gd name="T103" fmla="*/ 10 h 204"/>
                      <a:gd name="T104" fmla="*/ 80 w 155"/>
                      <a:gd name="T105" fmla="*/ 4 h 204"/>
                      <a:gd name="T106" fmla="*/ 78 w 155"/>
                      <a:gd name="T107" fmla="*/ 2 h 2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55" h="204">
                        <a:moveTo>
                          <a:pt x="78" y="2"/>
                        </a:moveTo>
                        <a:cubicBezTo>
                          <a:pt x="73" y="3"/>
                          <a:pt x="73" y="3"/>
                          <a:pt x="73" y="3"/>
                        </a:cubicBezTo>
                        <a:cubicBezTo>
                          <a:pt x="69" y="2"/>
                          <a:pt x="69" y="2"/>
                          <a:pt x="69" y="2"/>
                        </a:cubicBezTo>
                        <a:cubicBezTo>
                          <a:pt x="66" y="0"/>
                          <a:pt x="66" y="0"/>
                          <a:pt x="66" y="0"/>
                        </a:cubicBezTo>
                        <a:cubicBezTo>
                          <a:pt x="60" y="4"/>
                          <a:pt x="60" y="4"/>
                          <a:pt x="60" y="4"/>
                        </a:cubicBezTo>
                        <a:cubicBezTo>
                          <a:pt x="61" y="9"/>
                          <a:pt x="61" y="9"/>
                          <a:pt x="61" y="9"/>
                        </a:cubicBezTo>
                        <a:cubicBezTo>
                          <a:pt x="59" y="11"/>
                          <a:pt x="59" y="11"/>
                          <a:pt x="59" y="11"/>
                        </a:cubicBezTo>
                        <a:cubicBezTo>
                          <a:pt x="62" y="13"/>
                          <a:pt x="62" y="13"/>
                          <a:pt x="62" y="13"/>
                        </a:cubicBezTo>
                        <a:cubicBezTo>
                          <a:pt x="59" y="16"/>
                          <a:pt x="59" y="16"/>
                          <a:pt x="59" y="16"/>
                        </a:cubicBezTo>
                        <a:cubicBezTo>
                          <a:pt x="67" y="25"/>
                          <a:pt x="67" y="25"/>
                          <a:pt x="67" y="25"/>
                        </a:cubicBezTo>
                        <a:cubicBezTo>
                          <a:pt x="72" y="23"/>
                          <a:pt x="72" y="23"/>
                          <a:pt x="72" y="23"/>
                        </a:cubicBezTo>
                        <a:cubicBezTo>
                          <a:pt x="74" y="27"/>
                          <a:pt x="74" y="27"/>
                          <a:pt x="74" y="27"/>
                        </a:cubicBezTo>
                        <a:cubicBezTo>
                          <a:pt x="72" y="29"/>
                          <a:pt x="72" y="29"/>
                          <a:pt x="72" y="29"/>
                        </a:cubicBezTo>
                        <a:cubicBezTo>
                          <a:pt x="66" y="38"/>
                          <a:pt x="66" y="38"/>
                          <a:pt x="66" y="38"/>
                        </a:cubicBezTo>
                        <a:cubicBezTo>
                          <a:pt x="60" y="36"/>
                          <a:pt x="60" y="36"/>
                          <a:pt x="60" y="36"/>
                        </a:cubicBezTo>
                        <a:cubicBezTo>
                          <a:pt x="55" y="38"/>
                          <a:pt x="55" y="38"/>
                          <a:pt x="55" y="38"/>
                        </a:cubicBezTo>
                        <a:cubicBezTo>
                          <a:pt x="52" y="38"/>
                          <a:pt x="52" y="38"/>
                          <a:pt x="52" y="38"/>
                        </a:cubicBezTo>
                        <a:cubicBezTo>
                          <a:pt x="50" y="43"/>
                          <a:pt x="50" y="43"/>
                          <a:pt x="50" y="43"/>
                        </a:cubicBezTo>
                        <a:cubicBezTo>
                          <a:pt x="56" y="46"/>
                          <a:pt x="56" y="46"/>
                          <a:pt x="56" y="46"/>
                        </a:cubicBezTo>
                        <a:cubicBezTo>
                          <a:pt x="58" y="52"/>
                          <a:pt x="58" y="52"/>
                          <a:pt x="58" y="52"/>
                        </a:cubicBezTo>
                        <a:cubicBezTo>
                          <a:pt x="63" y="57"/>
                          <a:pt x="63" y="57"/>
                          <a:pt x="63" y="57"/>
                        </a:cubicBezTo>
                        <a:cubicBezTo>
                          <a:pt x="65" y="64"/>
                          <a:pt x="65" y="64"/>
                          <a:pt x="65" y="64"/>
                        </a:cubicBezTo>
                        <a:cubicBezTo>
                          <a:pt x="69" y="64"/>
                          <a:pt x="69" y="64"/>
                          <a:pt x="69" y="64"/>
                        </a:cubicBezTo>
                        <a:cubicBezTo>
                          <a:pt x="73" y="63"/>
                          <a:pt x="73" y="63"/>
                          <a:pt x="73" y="63"/>
                        </a:cubicBezTo>
                        <a:cubicBezTo>
                          <a:pt x="81" y="70"/>
                          <a:pt x="81" y="70"/>
                          <a:pt x="81" y="70"/>
                        </a:cubicBezTo>
                        <a:cubicBezTo>
                          <a:pt x="82" y="77"/>
                          <a:pt x="82" y="77"/>
                          <a:pt x="82" y="77"/>
                        </a:cubicBezTo>
                        <a:cubicBezTo>
                          <a:pt x="81" y="81"/>
                          <a:pt x="81" y="81"/>
                          <a:pt x="81" y="81"/>
                        </a:cubicBezTo>
                        <a:cubicBezTo>
                          <a:pt x="74" y="82"/>
                          <a:pt x="74" y="82"/>
                          <a:pt x="74" y="82"/>
                        </a:cubicBezTo>
                        <a:cubicBezTo>
                          <a:pt x="63" y="97"/>
                          <a:pt x="63" y="97"/>
                          <a:pt x="63" y="97"/>
                        </a:cubicBezTo>
                        <a:cubicBezTo>
                          <a:pt x="57" y="102"/>
                          <a:pt x="57" y="102"/>
                          <a:pt x="57" y="102"/>
                        </a:cubicBezTo>
                        <a:cubicBezTo>
                          <a:pt x="56" y="107"/>
                          <a:pt x="56" y="107"/>
                          <a:pt x="56" y="107"/>
                        </a:cubicBezTo>
                        <a:cubicBezTo>
                          <a:pt x="60" y="113"/>
                          <a:pt x="60" y="113"/>
                          <a:pt x="60" y="113"/>
                        </a:cubicBezTo>
                        <a:cubicBezTo>
                          <a:pt x="64" y="117"/>
                          <a:pt x="64" y="117"/>
                          <a:pt x="64" y="117"/>
                        </a:cubicBezTo>
                        <a:cubicBezTo>
                          <a:pt x="63" y="124"/>
                          <a:pt x="63" y="124"/>
                          <a:pt x="63" y="124"/>
                        </a:cubicBezTo>
                        <a:cubicBezTo>
                          <a:pt x="53" y="133"/>
                          <a:pt x="53" y="133"/>
                          <a:pt x="53" y="133"/>
                        </a:cubicBezTo>
                        <a:cubicBezTo>
                          <a:pt x="40" y="138"/>
                          <a:pt x="40" y="138"/>
                          <a:pt x="40" y="138"/>
                        </a:cubicBezTo>
                        <a:cubicBezTo>
                          <a:pt x="39" y="145"/>
                          <a:pt x="39" y="145"/>
                          <a:pt x="39" y="145"/>
                        </a:cubicBezTo>
                        <a:cubicBezTo>
                          <a:pt x="32" y="150"/>
                          <a:pt x="32" y="150"/>
                          <a:pt x="32" y="150"/>
                        </a:cubicBezTo>
                        <a:cubicBezTo>
                          <a:pt x="30" y="158"/>
                          <a:pt x="30" y="158"/>
                          <a:pt x="30" y="158"/>
                        </a:cubicBezTo>
                        <a:cubicBezTo>
                          <a:pt x="21" y="158"/>
                          <a:pt x="21" y="158"/>
                          <a:pt x="21" y="158"/>
                        </a:cubicBezTo>
                        <a:cubicBezTo>
                          <a:pt x="10" y="165"/>
                          <a:pt x="10" y="165"/>
                          <a:pt x="10" y="165"/>
                        </a:cubicBezTo>
                        <a:cubicBezTo>
                          <a:pt x="2" y="165"/>
                          <a:pt x="2" y="165"/>
                          <a:pt x="2" y="165"/>
                        </a:cubicBezTo>
                        <a:cubicBezTo>
                          <a:pt x="2" y="171"/>
                          <a:pt x="2" y="171"/>
                          <a:pt x="2" y="171"/>
                        </a:cubicBezTo>
                        <a:cubicBezTo>
                          <a:pt x="1" y="175"/>
                          <a:pt x="1" y="175"/>
                          <a:pt x="1" y="175"/>
                        </a:cubicBezTo>
                        <a:cubicBezTo>
                          <a:pt x="2" y="185"/>
                          <a:pt x="2" y="185"/>
                          <a:pt x="2" y="185"/>
                        </a:cubicBezTo>
                        <a:cubicBezTo>
                          <a:pt x="7" y="185"/>
                          <a:pt x="7" y="185"/>
                          <a:pt x="7" y="185"/>
                        </a:cubicBezTo>
                        <a:cubicBezTo>
                          <a:pt x="0" y="190"/>
                          <a:pt x="0" y="190"/>
                          <a:pt x="0" y="190"/>
                        </a:cubicBezTo>
                        <a:cubicBezTo>
                          <a:pt x="0" y="195"/>
                          <a:pt x="0" y="195"/>
                          <a:pt x="0" y="195"/>
                        </a:cubicBezTo>
                        <a:cubicBezTo>
                          <a:pt x="0" y="195"/>
                          <a:pt x="0" y="196"/>
                          <a:pt x="0" y="196"/>
                        </a:cubicBezTo>
                        <a:cubicBezTo>
                          <a:pt x="0" y="200"/>
                          <a:pt x="5" y="200"/>
                          <a:pt x="7" y="202"/>
                        </a:cubicBezTo>
                        <a:cubicBezTo>
                          <a:pt x="9" y="204"/>
                          <a:pt x="15" y="204"/>
                          <a:pt x="18" y="203"/>
                        </a:cubicBezTo>
                        <a:cubicBezTo>
                          <a:pt x="20" y="202"/>
                          <a:pt x="22" y="200"/>
                          <a:pt x="25" y="202"/>
                        </a:cubicBezTo>
                        <a:cubicBezTo>
                          <a:pt x="28" y="204"/>
                          <a:pt x="31" y="202"/>
                          <a:pt x="34" y="202"/>
                        </a:cubicBezTo>
                        <a:cubicBezTo>
                          <a:pt x="37" y="202"/>
                          <a:pt x="39" y="199"/>
                          <a:pt x="41" y="200"/>
                        </a:cubicBezTo>
                        <a:cubicBezTo>
                          <a:pt x="44" y="201"/>
                          <a:pt x="47" y="198"/>
                          <a:pt x="48" y="196"/>
                        </a:cubicBezTo>
                        <a:cubicBezTo>
                          <a:pt x="50" y="194"/>
                          <a:pt x="62" y="185"/>
                          <a:pt x="67" y="185"/>
                        </a:cubicBezTo>
                        <a:cubicBezTo>
                          <a:pt x="72" y="185"/>
                          <a:pt x="72" y="183"/>
                          <a:pt x="73" y="179"/>
                        </a:cubicBezTo>
                        <a:cubicBezTo>
                          <a:pt x="74" y="175"/>
                          <a:pt x="76" y="175"/>
                          <a:pt x="78" y="171"/>
                        </a:cubicBezTo>
                        <a:cubicBezTo>
                          <a:pt x="81" y="168"/>
                          <a:pt x="84" y="164"/>
                          <a:pt x="88" y="164"/>
                        </a:cubicBezTo>
                        <a:cubicBezTo>
                          <a:pt x="91" y="164"/>
                          <a:pt x="96" y="163"/>
                          <a:pt x="99" y="165"/>
                        </a:cubicBezTo>
                        <a:cubicBezTo>
                          <a:pt x="101" y="167"/>
                          <a:pt x="107" y="164"/>
                          <a:pt x="110" y="162"/>
                        </a:cubicBezTo>
                        <a:cubicBezTo>
                          <a:pt x="113" y="160"/>
                          <a:pt x="116" y="159"/>
                          <a:pt x="117" y="160"/>
                        </a:cubicBezTo>
                        <a:cubicBezTo>
                          <a:pt x="119" y="162"/>
                          <a:pt x="121" y="162"/>
                          <a:pt x="124" y="162"/>
                        </a:cubicBezTo>
                        <a:cubicBezTo>
                          <a:pt x="127" y="162"/>
                          <a:pt x="131" y="163"/>
                          <a:pt x="135" y="162"/>
                        </a:cubicBezTo>
                        <a:cubicBezTo>
                          <a:pt x="138" y="162"/>
                          <a:pt x="141" y="159"/>
                          <a:pt x="142" y="156"/>
                        </a:cubicBezTo>
                        <a:cubicBezTo>
                          <a:pt x="143" y="154"/>
                          <a:pt x="146" y="149"/>
                          <a:pt x="150" y="148"/>
                        </a:cubicBezTo>
                        <a:cubicBezTo>
                          <a:pt x="153" y="146"/>
                          <a:pt x="154" y="144"/>
                          <a:pt x="152" y="142"/>
                        </a:cubicBezTo>
                        <a:cubicBezTo>
                          <a:pt x="150" y="139"/>
                          <a:pt x="147" y="137"/>
                          <a:pt x="148" y="135"/>
                        </a:cubicBezTo>
                        <a:cubicBezTo>
                          <a:pt x="149" y="133"/>
                          <a:pt x="149" y="131"/>
                          <a:pt x="149" y="129"/>
                        </a:cubicBezTo>
                        <a:cubicBezTo>
                          <a:pt x="148" y="126"/>
                          <a:pt x="149" y="123"/>
                          <a:pt x="149" y="119"/>
                        </a:cubicBezTo>
                        <a:cubicBezTo>
                          <a:pt x="149" y="115"/>
                          <a:pt x="148" y="113"/>
                          <a:pt x="150" y="111"/>
                        </a:cubicBezTo>
                        <a:cubicBezTo>
                          <a:pt x="151" y="108"/>
                          <a:pt x="153" y="101"/>
                          <a:pt x="151" y="98"/>
                        </a:cubicBezTo>
                        <a:cubicBezTo>
                          <a:pt x="148" y="96"/>
                          <a:pt x="151" y="94"/>
                          <a:pt x="147" y="93"/>
                        </a:cubicBezTo>
                        <a:cubicBezTo>
                          <a:pt x="145" y="92"/>
                          <a:pt x="143" y="94"/>
                          <a:pt x="141" y="96"/>
                        </a:cubicBezTo>
                        <a:cubicBezTo>
                          <a:pt x="139" y="97"/>
                          <a:pt x="136" y="97"/>
                          <a:pt x="138" y="93"/>
                        </a:cubicBezTo>
                        <a:cubicBezTo>
                          <a:pt x="138" y="88"/>
                          <a:pt x="141" y="83"/>
                          <a:pt x="141" y="81"/>
                        </a:cubicBezTo>
                        <a:cubicBezTo>
                          <a:pt x="141" y="79"/>
                          <a:pt x="150" y="75"/>
                          <a:pt x="153" y="73"/>
                        </a:cubicBezTo>
                        <a:cubicBezTo>
                          <a:pt x="154" y="71"/>
                          <a:pt x="154" y="71"/>
                          <a:pt x="155" y="71"/>
                        </a:cubicBezTo>
                        <a:cubicBezTo>
                          <a:pt x="151" y="65"/>
                          <a:pt x="151" y="65"/>
                          <a:pt x="151" y="65"/>
                        </a:cubicBezTo>
                        <a:cubicBezTo>
                          <a:pt x="146" y="63"/>
                          <a:pt x="146" y="63"/>
                          <a:pt x="146" y="63"/>
                        </a:cubicBezTo>
                        <a:cubicBezTo>
                          <a:pt x="141" y="57"/>
                          <a:pt x="141" y="57"/>
                          <a:pt x="141" y="57"/>
                        </a:cubicBezTo>
                        <a:cubicBezTo>
                          <a:pt x="146" y="55"/>
                          <a:pt x="146" y="55"/>
                          <a:pt x="146" y="55"/>
                        </a:cubicBezTo>
                        <a:cubicBezTo>
                          <a:pt x="142" y="50"/>
                          <a:pt x="142" y="50"/>
                          <a:pt x="142" y="50"/>
                        </a:cubicBezTo>
                        <a:cubicBezTo>
                          <a:pt x="138" y="50"/>
                          <a:pt x="138" y="50"/>
                          <a:pt x="138" y="50"/>
                        </a:cubicBezTo>
                        <a:cubicBezTo>
                          <a:pt x="138" y="42"/>
                          <a:pt x="138" y="42"/>
                          <a:pt x="138" y="42"/>
                        </a:cubicBezTo>
                        <a:cubicBezTo>
                          <a:pt x="135" y="37"/>
                          <a:pt x="135" y="37"/>
                          <a:pt x="135" y="37"/>
                        </a:cubicBezTo>
                        <a:cubicBezTo>
                          <a:pt x="132" y="35"/>
                          <a:pt x="132" y="35"/>
                          <a:pt x="132" y="35"/>
                        </a:cubicBezTo>
                        <a:cubicBezTo>
                          <a:pt x="129" y="38"/>
                          <a:pt x="129" y="38"/>
                          <a:pt x="129" y="38"/>
                        </a:cubicBezTo>
                        <a:cubicBezTo>
                          <a:pt x="125" y="37"/>
                          <a:pt x="125" y="37"/>
                          <a:pt x="125" y="37"/>
                        </a:cubicBezTo>
                        <a:cubicBezTo>
                          <a:pt x="124" y="33"/>
                          <a:pt x="124" y="33"/>
                          <a:pt x="124" y="33"/>
                        </a:cubicBezTo>
                        <a:cubicBezTo>
                          <a:pt x="120" y="31"/>
                          <a:pt x="120" y="31"/>
                          <a:pt x="120" y="31"/>
                        </a:cubicBezTo>
                        <a:cubicBezTo>
                          <a:pt x="115" y="35"/>
                          <a:pt x="115" y="35"/>
                          <a:pt x="115" y="35"/>
                        </a:cubicBezTo>
                        <a:cubicBezTo>
                          <a:pt x="114" y="37"/>
                          <a:pt x="114" y="37"/>
                          <a:pt x="114" y="37"/>
                        </a:cubicBezTo>
                        <a:cubicBezTo>
                          <a:pt x="108" y="34"/>
                          <a:pt x="108" y="34"/>
                          <a:pt x="108" y="34"/>
                        </a:cubicBezTo>
                        <a:cubicBezTo>
                          <a:pt x="112" y="29"/>
                          <a:pt x="112" y="29"/>
                          <a:pt x="112" y="29"/>
                        </a:cubicBezTo>
                        <a:cubicBezTo>
                          <a:pt x="110" y="27"/>
                          <a:pt x="110" y="27"/>
                          <a:pt x="110" y="27"/>
                        </a:cubicBezTo>
                        <a:cubicBezTo>
                          <a:pt x="105" y="27"/>
                          <a:pt x="105" y="27"/>
                          <a:pt x="105" y="27"/>
                        </a:cubicBezTo>
                        <a:cubicBezTo>
                          <a:pt x="101" y="26"/>
                          <a:pt x="101" y="26"/>
                          <a:pt x="101" y="26"/>
                        </a:cubicBezTo>
                        <a:cubicBezTo>
                          <a:pt x="98" y="23"/>
                          <a:pt x="98" y="23"/>
                          <a:pt x="98" y="23"/>
                        </a:cubicBezTo>
                        <a:cubicBezTo>
                          <a:pt x="97" y="21"/>
                          <a:pt x="97" y="21"/>
                          <a:pt x="97" y="21"/>
                        </a:cubicBezTo>
                        <a:cubicBezTo>
                          <a:pt x="95" y="21"/>
                          <a:pt x="95" y="21"/>
                          <a:pt x="95" y="21"/>
                        </a:cubicBezTo>
                        <a:cubicBezTo>
                          <a:pt x="94" y="17"/>
                          <a:pt x="94" y="17"/>
                          <a:pt x="94" y="17"/>
                        </a:cubicBezTo>
                        <a:cubicBezTo>
                          <a:pt x="91" y="14"/>
                          <a:pt x="91" y="14"/>
                          <a:pt x="91" y="14"/>
                        </a:cubicBezTo>
                        <a:cubicBezTo>
                          <a:pt x="86" y="10"/>
                          <a:pt x="86" y="10"/>
                          <a:pt x="86" y="10"/>
                        </a:cubicBezTo>
                        <a:cubicBezTo>
                          <a:pt x="81" y="9"/>
                          <a:pt x="81" y="9"/>
                          <a:pt x="81" y="9"/>
                        </a:cubicBezTo>
                        <a:cubicBezTo>
                          <a:pt x="80" y="4"/>
                          <a:pt x="80" y="4"/>
                          <a:pt x="80" y="4"/>
                        </a:cubicBezTo>
                        <a:cubicBezTo>
                          <a:pt x="78" y="2"/>
                          <a:pt x="78" y="2"/>
                          <a:pt x="78" y="2"/>
                        </a:cubicBezTo>
                        <a:cubicBezTo>
                          <a:pt x="78" y="2"/>
                          <a:pt x="78" y="2"/>
                          <a:pt x="78" y="2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29" name="Freeform 229">
                    <a:extLst>
                      <a:ext uri="{FF2B5EF4-FFF2-40B4-BE49-F238E27FC236}">
                        <a16:creationId xmlns="" xmlns:a16="http://schemas.microsoft.com/office/drawing/2014/main" id="{A6681808-6F10-4726-9ABC-2BC2330F771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051483" y="12645411"/>
                    <a:ext cx="1148997" cy="709021"/>
                  </a:xfrm>
                  <a:custGeom>
                    <a:avLst/>
                    <a:gdLst>
                      <a:gd name="T0" fmla="*/ 100 w 123"/>
                      <a:gd name="T1" fmla="*/ 0 h 76"/>
                      <a:gd name="T2" fmla="*/ 102 w 123"/>
                      <a:gd name="T3" fmla="*/ 6 h 76"/>
                      <a:gd name="T4" fmla="*/ 108 w 123"/>
                      <a:gd name="T5" fmla="*/ 7 h 76"/>
                      <a:gd name="T6" fmla="*/ 110 w 123"/>
                      <a:gd name="T7" fmla="*/ 12 h 76"/>
                      <a:gd name="T8" fmla="*/ 113 w 123"/>
                      <a:gd name="T9" fmla="*/ 19 h 76"/>
                      <a:gd name="T10" fmla="*/ 123 w 123"/>
                      <a:gd name="T11" fmla="*/ 21 h 76"/>
                      <a:gd name="T12" fmla="*/ 122 w 123"/>
                      <a:gd name="T13" fmla="*/ 25 h 76"/>
                      <a:gd name="T14" fmla="*/ 116 w 123"/>
                      <a:gd name="T15" fmla="*/ 25 h 76"/>
                      <a:gd name="T16" fmla="*/ 120 w 123"/>
                      <a:gd name="T17" fmla="*/ 32 h 76"/>
                      <a:gd name="T18" fmla="*/ 122 w 123"/>
                      <a:gd name="T19" fmla="*/ 37 h 76"/>
                      <a:gd name="T20" fmla="*/ 116 w 123"/>
                      <a:gd name="T21" fmla="*/ 41 h 76"/>
                      <a:gd name="T22" fmla="*/ 119 w 123"/>
                      <a:gd name="T23" fmla="*/ 45 h 76"/>
                      <a:gd name="T24" fmla="*/ 115 w 123"/>
                      <a:gd name="T25" fmla="*/ 49 h 76"/>
                      <a:gd name="T26" fmla="*/ 111 w 123"/>
                      <a:gd name="T27" fmla="*/ 51 h 76"/>
                      <a:gd name="T28" fmla="*/ 107 w 123"/>
                      <a:gd name="T29" fmla="*/ 48 h 76"/>
                      <a:gd name="T30" fmla="*/ 104 w 123"/>
                      <a:gd name="T31" fmla="*/ 50 h 76"/>
                      <a:gd name="T32" fmla="*/ 103 w 123"/>
                      <a:gd name="T33" fmla="*/ 55 h 76"/>
                      <a:gd name="T34" fmla="*/ 97 w 123"/>
                      <a:gd name="T35" fmla="*/ 60 h 76"/>
                      <a:gd name="T36" fmla="*/ 91 w 123"/>
                      <a:gd name="T37" fmla="*/ 60 h 76"/>
                      <a:gd name="T38" fmla="*/ 79 w 123"/>
                      <a:gd name="T39" fmla="*/ 65 h 76"/>
                      <a:gd name="T40" fmla="*/ 84 w 123"/>
                      <a:gd name="T41" fmla="*/ 70 h 76"/>
                      <a:gd name="T42" fmla="*/ 85 w 123"/>
                      <a:gd name="T43" fmla="*/ 75 h 76"/>
                      <a:gd name="T44" fmla="*/ 79 w 123"/>
                      <a:gd name="T45" fmla="*/ 76 h 76"/>
                      <a:gd name="T46" fmla="*/ 75 w 123"/>
                      <a:gd name="T47" fmla="*/ 70 h 76"/>
                      <a:gd name="T48" fmla="*/ 63 w 123"/>
                      <a:gd name="T49" fmla="*/ 67 h 76"/>
                      <a:gd name="T50" fmla="*/ 54 w 123"/>
                      <a:gd name="T51" fmla="*/ 70 h 76"/>
                      <a:gd name="T52" fmla="*/ 44 w 123"/>
                      <a:gd name="T53" fmla="*/ 68 h 76"/>
                      <a:gd name="T54" fmla="*/ 38 w 123"/>
                      <a:gd name="T55" fmla="*/ 65 h 76"/>
                      <a:gd name="T56" fmla="*/ 37 w 123"/>
                      <a:gd name="T57" fmla="*/ 59 h 76"/>
                      <a:gd name="T58" fmla="*/ 31 w 123"/>
                      <a:gd name="T59" fmla="*/ 58 h 76"/>
                      <a:gd name="T60" fmla="*/ 29 w 123"/>
                      <a:gd name="T61" fmla="*/ 63 h 76"/>
                      <a:gd name="T62" fmla="*/ 22 w 123"/>
                      <a:gd name="T63" fmla="*/ 65 h 76"/>
                      <a:gd name="T64" fmla="*/ 7 w 123"/>
                      <a:gd name="T65" fmla="*/ 27 h 76"/>
                      <a:gd name="T66" fmla="*/ 0 w 123"/>
                      <a:gd name="T67" fmla="*/ 12 h 76"/>
                      <a:gd name="T68" fmla="*/ 5 w 123"/>
                      <a:gd name="T69" fmla="*/ 7 h 76"/>
                      <a:gd name="T70" fmla="*/ 9 w 123"/>
                      <a:gd name="T71" fmla="*/ 10 h 76"/>
                      <a:gd name="T72" fmla="*/ 13 w 123"/>
                      <a:gd name="T73" fmla="*/ 9 h 76"/>
                      <a:gd name="T74" fmla="*/ 17 w 123"/>
                      <a:gd name="T75" fmla="*/ 8 h 76"/>
                      <a:gd name="T76" fmla="*/ 26 w 123"/>
                      <a:gd name="T77" fmla="*/ 8 h 76"/>
                      <a:gd name="T78" fmla="*/ 32 w 123"/>
                      <a:gd name="T79" fmla="*/ 3 h 76"/>
                      <a:gd name="T80" fmla="*/ 40 w 123"/>
                      <a:gd name="T81" fmla="*/ 0 h 76"/>
                      <a:gd name="T82" fmla="*/ 47 w 123"/>
                      <a:gd name="T83" fmla="*/ 0 h 76"/>
                      <a:gd name="T84" fmla="*/ 53 w 123"/>
                      <a:gd name="T85" fmla="*/ 6 h 76"/>
                      <a:gd name="T86" fmla="*/ 53 w 123"/>
                      <a:gd name="T87" fmla="*/ 11 h 76"/>
                      <a:gd name="T88" fmla="*/ 63 w 123"/>
                      <a:gd name="T89" fmla="*/ 18 h 76"/>
                      <a:gd name="T90" fmla="*/ 66 w 123"/>
                      <a:gd name="T91" fmla="*/ 12 h 76"/>
                      <a:gd name="T92" fmla="*/ 72 w 123"/>
                      <a:gd name="T93" fmla="*/ 6 h 76"/>
                      <a:gd name="T94" fmla="*/ 75 w 123"/>
                      <a:gd name="T95" fmla="*/ 9 h 76"/>
                      <a:gd name="T96" fmla="*/ 79 w 123"/>
                      <a:gd name="T97" fmla="*/ 6 h 76"/>
                      <a:gd name="T98" fmla="*/ 82 w 123"/>
                      <a:gd name="T99" fmla="*/ 8 h 76"/>
                      <a:gd name="T100" fmla="*/ 86 w 123"/>
                      <a:gd name="T101" fmla="*/ 5 h 76"/>
                      <a:gd name="T102" fmla="*/ 93 w 123"/>
                      <a:gd name="T103" fmla="*/ 5 h 76"/>
                      <a:gd name="T104" fmla="*/ 100 w 123"/>
                      <a:gd name="T105" fmla="*/ 0 h 76"/>
                      <a:gd name="T106" fmla="*/ 100 w 123"/>
                      <a:gd name="T107" fmla="*/ 0 h 7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</a:cxnLst>
                    <a:rect l="0" t="0" r="r" b="b"/>
                    <a:pathLst>
                      <a:path w="123" h="76">
                        <a:moveTo>
                          <a:pt x="100" y="0"/>
                        </a:moveTo>
                        <a:cubicBezTo>
                          <a:pt x="102" y="6"/>
                          <a:pt x="102" y="6"/>
                          <a:pt x="102" y="6"/>
                        </a:cubicBezTo>
                        <a:cubicBezTo>
                          <a:pt x="108" y="7"/>
                          <a:pt x="108" y="7"/>
                          <a:pt x="108" y="7"/>
                        </a:cubicBezTo>
                        <a:cubicBezTo>
                          <a:pt x="110" y="12"/>
                          <a:pt x="110" y="12"/>
                          <a:pt x="110" y="12"/>
                        </a:cubicBezTo>
                        <a:cubicBezTo>
                          <a:pt x="113" y="19"/>
                          <a:pt x="113" y="19"/>
                          <a:pt x="113" y="19"/>
                        </a:cubicBezTo>
                        <a:cubicBezTo>
                          <a:pt x="123" y="21"/>
                          <a:pt x="123" y="21"/>
                          <a:pt x="123" y="21"/>
                        </a:cubicBezTo>
                        <a:cubicBezTo>
                          <a:pt x="122" y="25"/>
                          <a:pt x="122" y="25"/>
                          <a:pt x="122" y="25"/>
                        </a:cubicBezTo>
                        <a:cubicBezTo>
                          <a:pt x="116" y="25"/>
                          <a:pt x="116" y="25"/>
                          <a:pt x="116" y="25"/>
                        </a:cubicBezTo>
                        <a:cubicBezTo>
                          <a:pt x="120" y="32"/>
                          <a:pt x="120" y="32"/>
                          <a:pt x="120" y="32"/>
                        </a:cubicBezTo>
                        <a:cubicBezTo>
                          <a:pt x="122" y="37"/>
                          <a:pt x="122" y="37"/>
                          <a:pt x="122" y="37"/>
                        </a:cubicBezTo>
                        <a:cubicBezTo>
                          <a:pt x="116" y="41"/>
                          <a:pt x="116" y="41"/>
                          <a:pt x="116" y="41"/>
                        </a:cubicBezTo>
                        <a:cubicBezTo>
                          <a:pt x="119" y="45"/>
                          <a:pt x="119" y="45"/>
                          <a:pt x="119" y="45"/>
                        </a:cubicBezTo>
                        <a:cubicBezTo>
                          <a:pt x="115" y="49"/>
                          <a:pt x="115" y="49"/>
                          <a:pt x="115" y="49"/>
                        </a:cubicBezTo>
                        <a:cubicBezTo>
                          <a:pt x="111" y="51"/>
                          <a:pt x="111" y="51"/>
                          <a:pt x="111" y="51"/>
                        </a:cubicBezTo>
                        <a:cubicBezTo>
                          <a:pt x="107" y="48"/>
                          <a:pt x="107" y="48"/>
                          <a:pt x="107" y="48"/>
                        </a:cubicBezTo>
                        <a:cubicBezTo>
                          <a:pt x="104" y="50"/>
                          <a:pt x="104" y="50"/>
                          <a:pt x="104" y="50"/>
                        </a:cubicBezTo>
                        <a:cubicBezTo>
                          <a:pt x="103" y="55"/>
                          <a:pt x="103" y="55"/>
                          <a:pt x="103" y="55"/>
                        </a:cubicBezTo>
                        <a:cubicBezTo>
                          <a:pt x="97" y="60"/>
                          <a:pt x="97" y="60"/>
                          <a:pt x="97" y="60"/>
                        </a:cubicBezTo>
                        <a:cubicBezTo>
                          <a:pt x="91" y="60"/>
                          <a:pt x="91" y="60"/>
                          <a:pt x="91" y="60"/>
                        </a:cubicBezTo>
                        <a:cubicBezTo>
                          <a:pt x="79" y="65"/>
                          <a:pt x="79" y="65"/>
                          <a:pt x="79" y="65"/>
                        </a:cubicBezTo>
                        <a:cubicBezTo>
                          <a:pt x="84" y="70"/>
                          <a:pt x="84" y="70"/>
                          <a:pt x="84" y="70"/>
                        </a:cubicBezTo>
                        <a:cubicBezTo>
                          <a:pt x="85" y="75"/>
                          <a:pt x="85" y="75"/>
                          <a:pt x="85" y="75"/>
                        </a:cubicBezTo>
                        <a:cubicBezTo>
                          <a:pt x="79" y="76"/>
                          <a:pt x="79" y="76"/>
                          <a:pt x="79" y="76"/>
                        </a:cubicBezTo>
                        <a:cubicBezTo>
                          <a:pt x="79" y="74"/>
                          <a:pt x="78" y="72"/>
                          <a:pt x="75" y="70"/>
                        </a:cubicBezTo>
                        <a:cubicBezTo>
                          <a:pt x="70" y="66"/>
                          <a:pt x="65" y="65"/>
                          <a:pt x="63" y="67"/>
                        </a:cubicBezTo>
                        <a:cubicBezTo>
                          <a:pt x="62" y="68"/>
                          <a:pt x="57" y="71"/>
                          <a:pt x="54" y="70"/>
                        </a:cubicBezTo>
                        <a:cubicBezTo>
                          <a:pt x="51" y="69"/>
                          <a:pt x="47" y="71"/>
                          <a:pt x="44" y="68"/>
                        </a:cubicBezTo>
                        <a:cubicBezTo>
                          <a:pt x="41" y="66"/>
                          <a:pt x="39" y="67"/>
                          <a:pt x="38" y="65"/>
                        </a:cubicBezTo>
                        <a:cubicBezTo>
                          <a:pt x="37" y="63"/>
                          <a:pt x="37" y="61"/>
                          <a:pt x="37" y="59"/>
                        </a:cubicBezTo>
                        <a:cubicBezTo>
                          <a:pt x="38" y="57"/>
                          <a:pt x="34" y="57"/>
                          <a:pt x="31" y="58"/>
                        </a:cubicBezTo>
                        <a:cubicBezTo>
                          <a:pt x="28" y="58"/>
                          <a:pt x="29" y="63"/>
                          <a:pt x="29" y="63"/>
                        </a:cubicBezTo>
                        <a:cubicBezTo>
                          <a:pt x="22" y="65"/>
                          <a:pt x="22" y="65"/>
                          <a:pt x="22" y="65"/>
                        </a:cubicBezTo>
                        <a:cubicBezTo>
                          <a:pt x="22" y="65"/>
                          <a:pt x="8" y="34"/>
                          <a:pt x="7" y="27"/>
                        </a:cubicBezTo>
                        <a:cubicBezTo>
                          <a:pt x="5" y="23"/>
                          <a:pt x="2" y="16"/>
                          <a:pt x="0" y="12"/>
                        </a:cubicBezTo>
                        <a:cubicBezTo>
                          <a:pt x="5" y="7"/>
                          <a:pt x="5" y="7"/>
                          <a:pt x="5" y="7"/>
                        </a:cubicBezTo>
                        <a:cubicBezTo>
                          <a:pt x="9" y="10"/>
                          <a:pt x="9" y="10"/>
                          <a:pt x="9" y="10"/>
                        </a:cubicBezTo>
                        <a:cubicBezTo>
                          <a:pt x="13" y="9"/>
                          <a:pt x="13" y="9"/>
                          <a:pt x="13" y="9"/>
                        </a:cubicBezTo>
                        <a:cubicBezTo>
                          <a:pt x="17" y="8"/>
                          <a:pt x="17" y="8"/>
                          <a:pt x="17" y="8"/>
                        </a:cubicBezTo>
                        <a:cubicBezTo>
                          <a:pt x="26" y="8"/>
                          <a:pt x="26" y="8"/>
                          <a:pt x="26" y="8"/>
                        </a:cubicBezTo>
                        <a:cubicBezTo>
                          <a:pt x="32" y="3"/>
                          <a:pt x="32" y="3"/>
                          <a:pt x="32" y="3"/>
                        </a:cubicBezTo>
                        <a:cubicBezTo>
                          <a:pt x="40" y="0"/>
                          <a:pt x="40" y="0"/>
                          <a:pt x="40" y="0"/>
                        </a:cubicBezTo>
                        <a:cubicBezTo>
                          <a:pt x="47" y="0"/>
                          <a:pt x="47" y="0"/>
                          <a:pt x="47" y="0"/>
                        </a:cubicBezTo>
                        <a:cubicBezTo>
                          <a:pt x="53" y="6"/>
                          <a:pt x="53" y="6"/>
                          <a:pt x="53" y="6"/>
                        </a:cubicBezTo>
                        <a:cubicBezTo>
                          <a:pt x="53" y="11"/>
                          <a:pt x="53" y="11"/>
                          <a:pt x="53" y="11"/>
                        </a:cubicBezTo>
                        <a:cubicBezTo>
                          <a:pt x="63" y="18"/>
                          <a:pt x="63" y="18"/>
                          <a:pt x="63" y="18"/>
                        </a:cubicBezTo>
                        <a:cubicBezTo>
                          <a:pt x="66" y="12"/>
                          <a:pt x="66" y="12"/>
                          <a:pt x="66" y="12"/>
                        </a:cubicBezTo>
                        <a:cubicBezTo>
                          <a:pt x="72" y="6"/>
                          <a:pt x="72" y="6"/>
                          <a:pt x="72" y="6"/>
                        </a:cubicBezTo>
                        <a:cubicBezTo>
                          <a:pt x="75" y="9"/>
                          <a:pt x="75" y="9"/>
                          <a:pt x="75" y="9"/>
                        </a:cubicBezTo>
                        <a:cubicBezTo>
                          <a:pt x="79" y="6"/>
                          <a:pt x="79" y="6"/>
                          <a:pt x="79" y="6"/>
                        </a:cubicBezTo>
                        <a:cubicBezTo>
                          <a:pt x="82" y="8"/>
                          <a:pt x="82" y="8"/>
                          <a:pt x="82" y="8"/>
                        </a:cubicBezTo>
                        <a:cubicBezTo>
                          <a:pt x="86" y="5"/>
                          <a:pt x="86" y="5"/>
                          <a:pt x="86" y="5"/>
                        </a:cubicBezTo>
                        <a:cubicBezTo>
                          <a:pt x="93" y="5"/>
                          <a:pt x="93" y="5"/>
                          <a:pt x="93" y="5"/>
                        </a:cubicBezTo>
                        <a:cubicBezTo>
                          <a:pt x="100" y="0"/>
                          <a:pt x="100" y="0"/>
                          <a:pt x="100" y="0"/>
                        </a:cubicBezTo>
                        <a:cubicBezTo>
                          <a:pt x="100" y="0"/>
                          <a:pt x="100" y="0"/>
                          <a:pt x="100" y="0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0" name="Freeform 230">
                    <a:extLst>
                      <a:ext uri="{FF2B5EF4-FFF2-40B4-BE49-F238E27FC236}">
                        <a16:creationId xmlns="" xmlns:a16="http://schemas.microsoft.com/office/drawing/2014/main" id="{686115B9-7D37-4B84-AF9F-5B4D27A814A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6820403" y="12028180"/>
                    <a:ext cx="1164821" cy="784988"/>
                  </a:xfrm>
                  <a:custGeom>
                    <a:avLst/>
                    <a:gdLst>
                      <a:gd name="T0" fmla="*/ 20 w 125"/>
                      <a:gd name="T1" fmla="*/ 0 h 84"/>
                      <a:gd name="T2" fmla="*/ 25 w 125"/>
                      <a:gd name="T3" fmla="*/ 0 h 84"/>
                      <a:gd name="T4" fmla="*/ 29 w 125"/>
                      <a:gd name="T5" fmla="*/ 4 h 84"/>
                      <a:gd name="T6" fmla="*/ 38 w 125"/>
                      <a:gd name="T7" fmla="*/ 4 h 84"/>
                      <a:gd name="T8" fmla="*/ 54 w 125"/>
                      <a:gd name="T9" fmla="*/ 9 h 84"/>
                      <a:gd name="T10" fmla="*/ 66 w 125"/>
                      <a:gd name="T11" fmla="*/ 23 h 84"/>
                      <a:gd name="T12" fmla="*/ 78 w 125"/>
                      <a:gd name="T13" fmla="*/ 23 h 84"/>
                      <a:gd name="T14" fmla="*/ 83 w 125"/>
                      <a:gd name="T15" fmla="*/ 28 h 84"/>
                      <a:gd name="T16" fmla="*/ 94 w 125"/>
                      <a:gd name="T17" fmla="*/ 27 h 84"/>
                      <a:gd name="T18" fmla="*/ 97 w 125"/>
                      <a:gd name="T19" fmla="*/ 23 h 84"/>
                      <a:gd name="T20" fmla="*/ 103 w 125"/>
                      <a:gd name="T21" fmla="*/ 25 h 84"/>
                      <a:gd name="T22" fmla="*/ 102 w 125"/>
                      <a:gd name="T23" fmla="*/ 35 h 84"/>
                      <a:gd name="T24" fmla="*/ 103 w 125"/>
                      <a:gd name="T25" fmla="*/ 37 h 84"/>
                      <a:gd name="T26" fmla="*/ 102 w 125"/>
                      <a:gd name="T27" fmla="*/ 39 h 84"/>
                      <a:gd name="T28" fmla="*/ 104 w 125"/>
                      <a:gd name="T29" fmla="*/ 41 h 84"/>
                      <a:gd name="T30" fmla="*/ 111 w 125"/>
                      <a:gd name="T31" fmla="*/ 35 h 84"/>
                      <a:gd name="T32" fmla="*/ 118 w 125"/>
                      <a:gd name="T33" fmla="*/ 36 h 84"/>
                      <a:gd name="T34" fmla="*/ 119 w 125"/>
                      <a:gd name="T35" fmla="*/ 43 h 84"/>
                      <a:gd name="T36" fmla="*/ 122 w 125"/>
                      <a:gd name="T37" fmla="*/ 51 h 84"/>
                      <a:gd name="T38" fmla="*/ 120 w 125"/>
                      <a:gd name="T39" fmla="*/ 59 h 84"/>
                      <a:gd name="T40" fmla="*/ 125 w 125"/>
                      <a:gd name="T41" fmla="*/ 66 h 84"/>
                      <a:gd name="T42" fmla="*/ 118 w 125"/>
                      <a:gd name="T43" fmla="*/ 71 h 84"/>
                      <a:gd name="T44" fmla="*/ 111 w 125"/>
                      <a:gd name="T45" fmla="*/ 71 h 84"/>
                      <a:gd name="T46" fmla="*/ 107 w 125"/>
                      <a:gd name="T47" fmla="*/ 74 h 84"/>
                      <a:gd name="T48" fmla="*/ 103 w 125"/>
                      <a:gd name="T49" fmla="*/ 72 h 84"/>
                      <a:gd name="T50" fmla="*/ 100 w 125"/>
                      <a:gd name="T51" fmla="*/ 75 h 84"/>
                      <a:gd name="T52" fmla="*/ 97 w 125"/>
                      <a:gd name="T53" fmla="*/ 72 h 84"/>
                      <a:gd name="T54" fmla="*/ 91 w 125"/>
                      <a:gd name="T55" fmla="*/ 78 h 84"/>
                      <a:gd name="T56" fmla="*/ 88 w 125"/>
                      <a:gd name="T57" fmla="*/ 84 h 84"/>
                      <a:gd name="T58" fmla="*/ 78 w 125"/>
                      <a:gd name="T59" fmla="*/ 77 h 84"/>
                      <a:gd name="T60" fmla="*/ 78 w 125"/>
                      <a:gd name="T61" fmla="*/ 72 h 84"/>
                      <a:gd name="T62" fmla="*/ 72 w 125"/>
                      <a:gd name="T63" fmla="*/ 66 h 84"/>
                      <a:gd name="T64" fmla="*/ 65 w 125"/>
                      <a:gd name="T65" fmla="*/ 66 h 84"/>
                      <a:gd name="T66" fmla="*/ 57 w 125"/>
                      <a:gd name="T67" fmla="*/ 69 h 84"/>
                      <a:gd name="T68" fmla="*/ 51 w 125"/>
                      <a:gd name="T69" fmla="*/ 74 h 84"/>
                      <a:gd name="T70" fmla="*/ 42 w 125"/>
                      <a:gd name="T71" fmla="*/ 74 h 84"/>
                      <a:gd name="T72" fmla="*/ 38 w 125"/>
                      <a:gd name="T73" fmla="*/ 75 h 84"/>
                      <a:gd name="T74" fmla="*/ 34 w 125"/>
                      <a:gd name="T75" fmla="*/ 76 h 84"/>
                      <a:gd name="T76" fmla="*/ 30 w 125"/>
                      <a:gd name="T77" fmla="*/ 73 h 84"/>
                      <a:gd name="T78" fmla="*/ 25 w 125"/>
                      <a:gd name="T79" fmla="*/ 78 h 84"/>
                      <a:gd name="T80" fmla="*/ 21 w 125"/>
                      <a:gd name="T81" fmla="*/ 73 h 84"/>
                      <a:gd name="T82" fmla="*/ 12 w 125"/>
                      <a:gd name="T83" fmla="*/ 61 h 84"/>
                      <a:gd name="T84" fmla="*/ 16 w 125"/>
                      <a:gd name="T85" fmla="*/ 58 h 84"/>
                      <a:gd name="T86" fmla="*/ 15 w 125"/>
                      <a:gd name="T87" fmla="*/ 55 h 84"/>
                      <a:gd name="T88" fmla="*/ 8 w 125"/>
                      <a:gd name="T89" fmla="*/ 56 h 84"/>
                      <a:gd name="T90" fmla="*/ 2 w 125"/>
                      <a:gd name="T91" fmla="*/ 57 h 84"/>
                      <a:gd name="T92" fmla="*/ 0 w 125"/>
                      <a:gd name="T93" fmla="*/ 57 h 84"/>
                      <a:gd name="T94" fmla="*/ 1 w 125"/>
                      <a:gd name="T95" fmla="*/ 54 h 84"/>
                      <a:gd name="T96" fmla="*/ 4 w 125"/>
                      <a:gd name="T97" fmla="*/ 49 h 84"/>
                      <a:gd name="T98" fmla="*/ 1 w 125"/>
                      <a:gd name="T99" fmla="*/ 45 h 84"/>
                      <a:gd name="T100" fmla="*/ 1 w 125"/>
                      <a:gd name="T101" fmla="*/ 33 h 84"/>
                      <a:gd name="T102" fmla="*/ 3 w 125"/>
                      <a:gd name="T103" fmla="*/ 25 h 84"/>
                      <a:gd name="T104" fmla="*/ 10 w 125"/>
                      <a:gd name="T105" fmla="*/ 22 h 84"/>
                      <a:gd name="T106" fmla="*/ 15 w 125"/>
                      <a:gd name="T107" fmla="*/ 19 h 84"/>
                      <a:gd name="T108" fmla="*/ 16 w 125"/>
                      <a:gd name="T109" fmla="*/ 12 h 84"/>
                      <a:gd name="T110" fmla="*/ 20 w 125"/>
                      <a:gd name="T111" fmla="*/ 9 h 84"/>
                      <a:gd name="T112" fmla="*/ 20 w 125"/>
                      <a:gd name="T113" fmla="*/ 0 h 84"/>
                      <a:gd name="T114" fmla="*/ 20 w 125"/>
                      <a:gd name="T115" fmla="*/ 0 h 8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125" h="84">
                        <a:moveTo>
                          <a:pt x="20" y="0"/>
                        </a:moveTo>
                        <a:cubicBezTo>
                          <a:pt x="25" y="0"/>
                          <a:pt x="25" y="0"/>
                          <a:pt x="25" y="0"/>
                        </a:cubicBezTo>
                        <a:cubicBezTo>
                          <a:pt x="29" y="4"/>
                          <a:pt x="29" y="4"/>
                          <a:pt x="29" y="4"/>
                        </a:cubicBezTo>
                        <a:cubicBezTo>
                          <a:pt x="38" y="4"/>
                          <a:pt x="38" y="4"/>
                          <a:pt x="38" y="4"/>
                        </a:cubicBezTo>
                        <a:cubicBezTo>
                          <a:pt x="54" y="9"/>
                          <a:pt x="54" y="9"/>
                          <a:pt x="54" y="9"/>
                        </a:cubicBezTo>
                        <a:cubicBezTo>
                          <a:pt x="66" y="23"/>
                          <a:pt x="66" y="23"/>
                          <a:pt x="66" y="23"/>
                        </a:cubicBezTo>
                        <a:cubicBezTo>
                          <a:pt x="78" y="23"/>
                          <a:pt x="78" y="23"/>
                          <a:pt x="78" y="23"/>
                        </a:cubicBezTo>
                        <a:cubicBezTo>
                          <a:pt x="83" y="28"/>
                          <a:pt x="83" y="28"/>
                          <a:pt x="83" y="28"/>
                        </a:cubicBezTo>
                        <a:cubicBezTo>
                          <a:pt x="94" y="27"/>
                          <a:pt x="94" y="27"/>
                          <a:pt x="94" y="27"/>
                        </a:cubicBezTo>
                        <a:cubicBezTo>
                          <a:pt x="97" y="23"/>
                          <a:pt x="97" y="23"/>
                          <a:pt x="97" y="23"/>
                        </a:cubicBezTo>
                        <a:cubicBezTo>
                          <a:pt x="103" y="25"/>
                          <a:pt x="103" y="25"/>
                          <a:pt x="103" y="25"/>
                        </a:cubicBezTo>
                        <a:cubicBezTo>
                          <a:pt x="102" y="35"/>
                          <a:pt x="102" y="35"/>
                          <a:pt x="102" y="35"/>
                        </a:cubicBezTo>
                        <a:cubicBezTo>
                          <a:pt x="103" y="37"/>
                          <a:pt x="103" y="37"/>
                          <a:pt x="103" y="37"/>
                        </a:cubicBezTo>
                        <a:cubicBezTo>
                          <a:pt x="102" y="39"/>
                          <a:pt x="102" y="39"/>
                          <a:pt x="102" y="39"/>
                        </a:cubicBezTo>
                        <a:cubicBezTo>
                          <a:pt x="104" y="41"/>
                          <a:pt x="104" y="41"/>
                          <a:pt x="104" y="41"/>
                        </a:cubicBezTo>
                        <a:cubicBezTo>
                          <a:pt x="111" y="35"/>
                          <a:pt x="111" y="35"/>
                          <a:pt x="111" y="35"/>
                        </a:cubicBezTo>
                        <a:cubicBezTo>
                          <a:pt x="118" y="36"/>
                          <a:pt x="118" y="36"/>
                          <a:pt x="118" y="36"/>
                        </a:cubicBezTo>
                        <a:cubicBezTo>
                          <a:pt x="119" y="43"/>
                          <a:pt x="119" y="43"/>
                          <a:pt x="119" y="43"/>
                        </a:cubicBezTo>
                        <a:cubicBezTo>
                          <a:pt x="122" y="51"/>
                          <a:pt x="122" y="51"/>
                          <a:pt x="122" y="51"/>
                        </a:cubicBezTo>
                        <a:cubicBezTo>
                          <a:pt x="122" y="51"/>
                          <a:pt x="120" y="59"/>
                          <a:pt x="120" y="59"/>
                        </a:cubicBezTo>
                        <a:cubicBezTo>
                          <a:pt x="125" y="66"/>
                          <a:pt x="125" y="66"/>
                          <a:pt x="125" y="66"/>
                        </a:cubicBezTo>
                        <a:cubicBezTo>
                          <a:pt x="118" y="71"/>
                          <a:pt x="118" y="71"/>
                          <a:pt x="118" y="71"/>
                        </a:cubicBezTo>
                        <a:cubicBezTo>
                          <a:pt x="111" y="71"/>
                          <a:pt x="111" y="71"/>
                          <a:pt x="111" y="71"/>
                        </a:cubicBezTo>
                        <a:cubicBezTo>
                          <a:pt x="107" y="74"/>
                          <a:pt x="107" y="74"/>
                          <a:pt x="107" y="74"/>
                        </a:cubicBezTo>
                        <a:cubicBezTo>
                          <a:pt x="103" y="72"/>
                          <a:pt x="103" y="72"/>
                          <a:pt x="103" y="72"/>
                        </a:cubicBezTo>
                        <a:cubicBezTo>
                          <a:pt x="100" y="75"/>
                          <a:pt x="100" y="75"/>
                          <a:pt x="100" y="75"/>
                        </a:cubicBezTo>
                        <a:cubicBezTo>
                          <a:pt x="97" y="72"/>
                          <a:pt x="97" y="72"/>
                          <a:pt x="97" y="72"/>
                        </a:cubicBezTo>
                        <a:cubicBezTo>
                          <a:pt x="91" y="78"/>
                          <a:pt x="91" y="78"/>
                          <a:pt x="91" y="78"/>
                        </a:cubicBezTo>
                        <a:cubicBezTo>
                          <a:pt x="88" y="84"/>
                          <a:pt x="88" y="84"/>
                          <a:pt x="88" y="84"/>
                        </a:cubicBezTo>
                        <a:cubicBezTo>
                          <a:pt x="78" y="77"/>
                          <a:pt x="78" y="77"/>
                          <a:pt x="78" y="77"/>
                        </a:cubicBezTo>
                        <a:cubicBezTo>
                          <a:pt x="78" y="72"/>
                          <a:pt x="78" y="72"/>
                          <a:pt x="78" y="72"/>
                        </a:cubicBezTo>
                        <a:cubicBezTo>
                          <a:pt x="72" y="66"/>
                          <a:pt x="72" y="66"/>
                          <a:pt x="72" y="66"/>
                        </a:cubicBezTo>
                        <a:cubicBezTo>
                          <a:pt x="65" y="66"/>
                          <a:pt x="65" y="66"/>
                          <a:pt x="65" y="66"/>
                        </a:cubicBezTo>
                        <a:cubicBezTo>
                          <a:pt x="57" y="69"/>
                          <a:pt x="57" y="69"/>
                          <a:pt x="57" y="69"/>
                        </a:cubicBezTo>
                        <a:cubicBezTo>
                          <a:pt x="51" y="74"/>
                          <a:pt x="51" y="74"/>
                          <a:pt x="51" y="74"/>
                        </a:cubicBezTo>
                        <a:cubicBezTo>
                          <a:pt x="42" y="74"/>
                          <a:pt x="42" y="74"/>
                          <a:pt x="42" y="74"/>
                        </a:cubicBezTo>
                        <a:cubicBezTo>
                          <a:pt x="38" y="75"/>
                          <a:pt x="38" y="75"/>
                          <a:pt x="38" y="75"/>
                        </a:cubicBezTo>
                        <a:cubicBezTo>
                          <a:pt x="34" y="76"/>
                          <a:pt x="34" y="76"/>
                          <a:pt x="34" y="76"/>
                        </a:cubicBezTo>
                        <a:cubicBezTo>
                          <a:pt x="30" y="73"/>
                          <a:pt x="30" y="73"/>
                          <a:pt x="30" y="73"/>
                        </a:cubicBezTo>
                        <a:cubicBezTo>
                          <a:pt x="25" y="78"/>
                          <a:pt x="25" y="78"/>
                          <a:pt x="25" y="78"/>
                        </a:cubicBezTo>
                        <a:cubicBezTo>
                          <a:pt x="23" y="76"/>
                          <a:pt x="22" y="74"/>
                          <a:pt x="21" y="73"/>
                        </a:cubicBezTo>
                        <a:cubicBezTo>
                          <a:pt x="17" y="70"/>
                          <a:pt x="12" y="63"/>
                          <a:pt x="12" y="61"/>
                        </a:cubicBezTo>
                        <a:cubicBezTo>
                          <a:pt x="12" y="58"/>
                          <a:pt x="13" y="59"/>
                          <a:pt x="16" y="58"/>
                        </a:cubicBezTo>
                        <a:cubicBezTo>
                          <a:pt x="17" y="57"/>
                          <a:pt x="16" y="55"/>
                          <a:pt x="15" y="55"/>
                        </a:cubicBezTo>
                        <a:cubicBezTo>
                          <a:pt x="13" y="55"/>
                          <a:pt x="10" y="55"/>
                          <a:pt x="8" y="56"/>
                        </a:cubicBezTo>
                        <a:cubicBezTo>
                          <a:pt x="7" y="56"/>
                          <a:pt x="4" y="57"/>
                          <a:pt x="2" y="57"/>
                        </a:cubicBezTo>
                        <a:cubicBezTo>
                          <a:pt x="1" y="57"/>
                          <a:pt x="1" y="57"/>
                          <a:pt x="0" y="57"/>
                        </a:cubicBezTo>
                        <a:cubicBezTo>
                          <a:pt x="1" y="54"/>
                          <a:pt x="1" y="54"/>
                          <a:pt x="1" y="54"/>
                        </a:cubicBezTo>
                        <a:cubicBezTo>
                          <a:pt x="4" y="49"/>
                          <a:pt x="4" y="49"/>
                          <a:pt x="4" y="49"/>
                        </a:cubicBezTo>
                        <a:cubicBezTo>
                          <a:pt x="1" y="45"/>
                          <a:pt x="1" y="45"/>
                          <a:pt x="1" y="45"/>
                        </a:cubicBezTo>
                        <a:cubicBezTo>
                          <a:pt x="1" y="33"/>
                          <a:pt x="1" y="33"/>
                          <a:pt x="1" y="33"/>
                        </a:cubicBezTo>
                        <a:cubicBezTo>
                          <a:pt x="3" y="25"/>
                          <a:pt x="3" y="25"/>
                          <a:pt x="3" y="25"/>
                        </a:cubicBezTo>
                        <a:cubicBezTo>
                          <a:pt x="10" y="22"/>
                          <a:pt x="10" y="22"/>
                          <a:pt x="10" y="22"/>
                        </a:cubicBezTo>
                        <a:cubicBezTo>
                          <a:pt x="15" y="19"/>
                          <a:pt x="15" y="19"/>
                          <a:pt x="15" y="19"/>
                        </a:cubicBezTo>
                        <a:cubicBezTo>
                          <a:pt x="16" y="12"/>
                          <a:pt x="16" y="12"/>
                          <a:pt x="16" y="12"/>
                        </a:cubicBezTo>
                        <a:cubicBezTo>
                          <a:pt x="20" y="9"/>
                          <a:pt x="20" y="9"/>
                          <a:pt x="20" y="9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31" name="Freeform 231">
                    <a:extLst>
                      <a:ext uri="{FF2B5EF4-FFF2-40B4-BE49-F238E27FC236}">
                        <a16:creationId xmlns="" xmlns:a16="http://schemas.microsoft.com/office/drawing/2014/main" id="{654DF2E6-D275-420D-A71B-F984E0E9771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918771" y="12224442"/>
                    <a:ext cx="550757" cy="870452"/>
                  </a:xfrm>
                  <a:custGeom>
                    <a:avLst/>
                    <a:gdLst>
                      <a:gd name="T0" fmla="*/ 0 w 59"/>
                      <a:gd name="T1" fmla="*/ 15 h 93"/>
                      <a:gd name="T2" fmla="*/ 4 w 59"/>
                      <a:gd name="T3" fmla="*/ 11 h 93"/>
                      <a:gd name="T4" fmla="*/ 14 w 59"/>
                      <a:gd name="T5" fmla="*/ 12 h 93"/>
                      <a:gd name="T6" fmla="*/ 23 w 59"/>
                      <a:gd name="T7" fmla="*/ 6 h 93"/>
                      <a:gd name="T8" fmla="*/ 31 w 59"/>
                      <a:gd name="T9" fmla="*/ 6 h 93"/>
                      <a:gd name="T10" fmla="*/ 32 w 59"/>
                      <a:gd name="T11" fmla="*/ 7 h 93"/>
                      <a:gd name="T12" fmla="*/ 37 w 59"/>
                      <a:gd name="T13" fmla="*/ 4 h 93"/>
                      <a:gd name="T14" fmla="*/ 40 w 59"/>
                      <a:gd name="T15" fmla="*/ 6 h 93"/>
                      <a:gd name="T16" fmla="*/ 49 w 59"/>
                      <a:gd name="T17" fmla="*/ 0 h 93"/>
                      <a:gd name="T18" fmla="*/ 50 w 59"/>
                      <a:gd name="T19" fmla="*/ 0 h 93"/>
                      <a:gd name="T20" fmla="*/ 51 w 59"/>
                      <a:gd name="T21" fmla="*/ 7 h 93"/>
                      <a:gd name="T22" fmla="*/ 56 w 59"/>
                      <a:gd name="T23" fmla="*/ 11 h 93"/>
                      <a:gd name="T24" fmla="*/ 59 w 59"/>
                      <a:gd name="T25" fmla="*/ 15 h 93"/>
                      <a:gd name="T26" fmla="*/ 59 w 59"/>
                      <a:gd name="T27" fmla="*/ 23 h 93"/>
                      <a:gd name="T28" fmla="*/ 49 w 59"/>
                      <a:gd name="T29" fmla="*/ 30 h 93"/>
                      <a:gd name="T30" fmla="*/ 52 w 59"/>
                      <a:gd name="T31" fmla="*/ 38 h 93"/>
                      <a:gd name="T32" fmla="*/ 52 w 59"/>
                      <a:gd name="T33" fmla="*/ 47 h 93"/>
                      <a:gd name="T34" fmla="*/ 47 w 59"/>
                      <a:gd name="T35" fmla="*/ 50 h 93"/>
                      <a:gd name="T36" fmla="*/ 49 w 59"/>
                      <a:gd name="T37" fmla="*/ 51 h 93"/>
                      <a:gd name="T38" fmla="*/ 53 w 59"/>
                      <a:gd name="T39" fmla="*/ 50 h 93"/>
                      <a:gd name="T40" fmla="*/ 59 w 59"/>
                      <a:gd name="T41" fmla="*/ 51 h 93"/>
                      <a:gd name="T42" fmla="*/ 56 w 59"/>
                      <a:gd name="T43" fmla="*/ 54 h 93"/>
                      <a:gd name="T44" fmla="*/ 56 w 59"/>
                      <a:gd name="T45" fmla="*/ 61 h 93"/>
                      <a:gd name="T46" fmla="*/ 51 w 59"/>
                      <a:gd name="T47" fmla="*/ 68 h 93"/>
                      <a:gd name="T48" fmla="*/ 56 w 59"/>
                      <a:gd name="T49" fmla="*/ 72 h 93"/>
                      <a:gd name="T50" fmla="*/ 54 w 59"/>
                      <a:gd name="T51" fmla="*/ 77 h 93"/>
                      <a:gd name="T52" fmla="*/ 58 w 59"/>
                      <a:gd name="T53" fmla="*/ 83 h 93"/>
                      <a:gd name="T54" fmla="*/ 50 w 59"/>
                      <a:gd name="T55" fmla="*/ 88 h 93"/>
                      <a:gd name="T56" fmla="*/ 50 w 59"/>
                      <a:gd name="T57" fmla="*/ 93 h 93"/>
                      <a:gd name="T58" fmla="*/ 47 w 59"/>
                      <a:gd name="T59" fmla="*/ 92 h 93"/>
                      <a:gd name="T60" fmla="*/ 47 w 59"/>
                      <a:gd name="T61" fmla="*/ 89 h 93"/>
                      <a:gd name="T62" fmla="*/ 43 w 59"/>
                      <a:gd name="T63" fmla="*/ 88 h 93"/>
                      <a:gd name="T64" fmla="*/ 38 w 59"/>
                      <a:gd name="T65" fmla="*/ 85 h 93"/>
                      <a:gd name="T66" fmla="*/ 33 w 59"/>
                      <a:gd name="T67" fmla="*/ 86 h 93"/>
                      <a:gd name="T68" fmla="*/ 29 w 59"/>
                      <a:gd name="T69" fmla="*/ 83 h 93"/>
                      <a:gd name="T70" fmla="*/ 27 w 59"/>
                      <a:gd name="T71" fmla="*/ 77 h 93"/>
                      <a:gd name="T72" fmla="*/ 23 w 59"/>
                      <a:gd name="T73" fmla="*/ 70 h 93"/>
                      <a:gd name="T74" fmla="*/ 29 w 59"/>
                      <a:gd name="T75" fmla="*/ 70 h 93"/>
                      <a:gd name="T76" fmla="*/ 30 w 59"/>
                      <a:gd name="T77" fmla="*/ 66 h 93"/>
                      <a:gd name="T78" fmla="*/ 20 w 59"/>
                      <a:gd name="T79" fmla="*/ 64 h 93"/>
                      <a:gd name="T80" fmla="*/ 17 w 59"/>
                      <a:gd name="T81" fmla="*/ 57 h 93"/>
                      <a:gd name="T82" fmla="*/ 15 w 59"/>
                      <a:gd name="T83" fmla="*/ 52 h 93"/>
                      <a:gd name="T84" fmla="*/ 9 w 59"/>
                      <a:gd name="T85" fmla="*/ 51 h 93"/>
                      <a:gd name="T86" fmla="*/ 7 w 59"/>
                      <a:gd name="T87" fmla="*/ 45 h 93"/>
                      <a:gd name="T88" fmla="*/ 2 w 59"/>
                      <a:gd name="T89" fmla="*/ 38 h 93"/>
                      <a:gd name="T90" fmla="*/ 4 w 59"/>
                      <a:gd name="T91" fmla="*/ 30 h 93"/>
                      <a:gd name="T92" fmla="*/ 1 w 59"/>
                      <a:gd name="T93" fmla="*/ 21 h 93"/>
                      <a:gd name="T94" fmla="*/ 0 w 59"/>
                      <a:gd name="T95" fmla="*/ 15 h 93"/>
                      <a:gd name="T96" fmla="*/ 0 w 59"/>
                      <a:gd name="T97" fmla="*/ 15 h 9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59" h="93">
                        <a:moveTo>
                          <a:pt x="0" y="15"/>
                        </a:moveTo>
                        <a:cubicBezTo>
                          <a:pt x="4" y="11"/>
                          <a:pt x="4" y="11"/>
                          <a:pt x="4" y="11"/>
                        </a:cubicBezTo>
                        <a:cubicBezTo>
                          <a:pt x="14" y="12"/>
                          <a:pt x="14" y="12"/>
                          <a:pt x="14" y="12"/>
                        </a:cubicBezTo>
                        <a:cubicBezTo>
                          <a:pt x="23" y="6"/>
                          <a:pt x="23" y="6"/>
                          <a:pt x="23" y="6"/>
                        </a:cubicBezTo>
                        <a:cubicBezTo>
                          <a:pt x="31" y="6"/>
                          <a:pt x="31" y="6"/>
                          <a:pt x="31" y="6"/>
                        </a:cubicBezTo>
                        <a:cubicBezTo>
                          <a:pt x="32" y="7"/>
                          <a:pt x="32" y="7"/>
                          <a:pt x="32" y="7"/>
                        </a:cubicBezTo>
                        <a:cubicBezTo>
                          <a:pt x="37" y="4"/>
                          <a:pt x="37" y="4"/>
                          <a:pt x="37" y="4"/>
                        </a:cubicBezTo>
                        <a:cubicBezTo>
                          <a:pt x="40" y="6"/>
                          <a:pt x="40" y="6"/>
                          <a:pt x="40" y="6"/>
                        </a:cubicBezTo>
                        <a:cubicBezTo>
                          <a:pt x="49" y="0"/>
                          <a:pt x="49" y="0"/>
                          <a:pt x="49" y="0"/>
                        </a:cubicBezTo>
                        <a:cubicBezTo>
                          <a:pt x="50" y="0"/>
                          <a:pt x="50" y="0"/>
                          <a:pt x="50" y="0"/>
                        </a:cubicBezTo>
                        <a:cubicBezTo>
                          <a:pt x="51" y="7"/>
                          <a:pt x="51" y="7"/>
                          <a:pt x="51" y="7"/>
                        </a:cubicBezTo>
                        <a:cubicBezTo>
                          <a:pt x="56" y="11"/>
                          <a:pt x="56" y="11"/>
                          <a:pt x="56" y="11"/>
                        </a:cubicBezTo>
                        <a:cubicBezTo>
                          <a:pt x="59" y="15"/>
                          <a:pt x="59" y="15"/>
                          <a:pt x="59" y="15"/>
                        </a:cubicBezTo>
                        <a:cubicBezTo>
                          <a:pt x="59" y="23"/>
                          <a:pt x="59" y="23"/>
                          <a:pt x="59" y="23"/>
                        </a:cubicBezTo>
                        <a:cubicBezTo>
                          <a:pt x="49" y="30"/>
                          <a:pt x="49" y="30"/>
                          <a:pt x="49" y="30"/>
                        </a:cubicBezTo>
                        <a:cubicBezTo>
                          <a:pt x="52" y="38"/>
                          <a:pt x="52" y="38"/>
                          <a:pt x="52" y="38"/>
                        </a:cubicBezTo>
                        <a:cubicBezTo>
                          <a:pt x="52" y="47"/>
                          <a:pt x="52" y="47"/>
                          <a:pt x="52" y="47"/>
                        </a:cubicBezTo>
                        <a:cubicBezTo>
                          <a:pt x="47" y="50"/>
                          <a:pt x="47" y="50"/>
                          <a:pt x="47" y="50"/>
                        </a:cubicBezTo>
                        <a:cubicBezTo>
                          <a:pt x="49" y="51"/>
                          <a:pt x="49" y="51"/>
                          <a:pt x="49" y="51"/>
                        </a:cubicBezTo>
                        <a:cubicBezTo>
                          <a:pt x="53" y="50"/>
                          <a:pt x="53" y="50"/>
                          <a:pt x="53" y="50"/>
                        </a:cubicBezTo>
                        <a:cubicBezTo>
                          <a:pt x="59" y="51"/>
                          <a:pt x="59" y="51"/>
                          <a:pt x="59" y="51"/>
                        </a:cubicBezTo>
                        <a:cubicBezTo>
                          <a:pt x="56" y="54"/>
                          <a:pt x="56" y="54"/>
                          <a:pt x="56" y="54"/>
                        </a:cubicBezTo>
                        <a:cubicBezTo>
                          <a:pt x="56" y="61"/>
                          <a:pt x="56" y="61"/>
                          <a:pt x="56" y="61"/>
                        </a:cubicBezTo>
                        <a:cubicBezTo>
                          <a:pt x="51" y="68"/>
                          <a:pt x="51" y="68"/>
                          <a:pt x="51" y="68"/>
                        </a:cubicBezTo>
                        <a:cubicBezTo>
                          <a:pt x="56" y="72"/>
                          <a:pt x="56" y="72"/>
                          <a:pt x="56" y="72"/>
                        </a:cubicBezTo>
                        <a:cubicBezTo>
                          <a:pt x="54" y="77"/>
                          <a:pt x="54" y="77"/>
                          <a:pt x="54" y="77"/>
                        </a:cubicBezTo>
                        <a:cubicBezTo>
                          <a:pt x="58" y="83"/>
                          <a:pt x="58" y="83"/>
                          <a:pt x="58" y="83"/>
                        </a:cubicBezTo>
                        <a:cubicBezTo>
                          <a:pt x="50" y="88"/>
                          <a:pt x="50" y="88"/>
                          <a:pt x="50" y="88"/>
                        </a:cubicBezTo>
                        <a:cubicBezTo>
                          <a:pt x="50" y="93"/>
                          <a:pt x="50" y="93"/>
                          <a:pt x="50" y="93"/>
                        </a:cubicBezTo>
                        <a:cubicBezTo>
                          <a:pt x="47" y="92"/>
                          <a:pt x="47" y="92"/>
                          <a:pt x="47" y="92"/>
                        </a:cubicBezTo>
                        <a:cubicBezTo>
                          <a:pt x="47" y="89"/>
                          <a:pt x="47" y="89"/>
                          <a:pt x="47" y="89"/>
                        </a:cubicBezTo>
                        <a:cubicBezTo>
                          <a:pt x="43" y="88"/>
                          <a:pt x="43" y="88"/>
                          <a:pt x="43" y="88"/>
                        </a:cubicBezTo>
                        <a:cubicBezTo>
                          <a:pt x="38" y="85"/>
                          <a:pt x="38" y="85"/>
                          <a:pt x="38" y="85"/>
                        </a:cubicBezTo>
                        <a:cubicBezTo>
                          <a:pt x="33" y="86"/>
                          <a:pt x="33" y="86"/>
                          <a:pt x="33" y="86"/>
                        </a:cubicBezTo>
                        <a:cubicBezTo>
                          <a:pt x="29" y="83"/>
                          <a:pt x="29" y="83"/>
                          <a:pt x="29" y="83"/>
                        </a:cubicBezTo>
                        <a:cubicBezTo>
                          <a:pt x="27" y="77"/>
                          <a:pt x="27" y="77"/>
                          <a:pt x="27" y="77"/>
                        </a:cubicBezTo>
                        <a:cubicBezTo>
                          <a:pt x="23" y="70"/>
                          <a:pt x="23" y="70"/>
                          <a:pt x="23" y="70"/>
                        </a:cubicBezTo>
                        <a:cubicBezTo>
                          <a:pt x="29" y="70"/>
                          <a:pt x="29" y="70"/>
                          <a:pt x="29" y="70"/>
                        </a:cubicBezTo>
                        <a:cubicBezTo>
                          <a:pt x="30" y="66"/>
                          <a:pt x="30" y="66"/>
                          <a:pt x="30" y="66"/>
                        </a:cubicBezTo>
                        <a:cubicBezTo>
                          <a:pt x="20" y="64"/>
                          <a:pt x="20" y="64"/>
                          <a:pt x="20" y="64"/>
                        </a:cubicBezTo>
                        <a:cubicBezTo>
                          <a:pt x="17" y="57"/>
                          <a:pt x="17" y="57"/>
                          <a:pt x="17" y="57"/>
                        </a:cubicBezTo>
                        <a:cubicBezTo>
                          <a:pt x="15" y="52"/>
                          <a:pt x="15" y="52"/>
                          <a:pt x="15" y="52"/>
                        </a:cubicBezTo>
                        <a:cubicBezTo>
                          <a:pt x="9" y="51"/>
                          <a:pt x="9" y="51"/>
                          <a:pt x="9" y="51"/>
                        </a:cubicBezTo>
                        <a:cubicBezTo>
                          <a:pt x="7" y="45"/>
                          <a:pt x="7" y="45"/>
                          <a:pt x="7" y="45"/>
                        </a:cubicBezTo>
                        <a:cubicBezTo>
                          <a:pt x="2" y="38"/>
                          <a:pt x="2" y="38"/>
                          <a:pt x="2" y="38"/>
                        </a:cubicBezTo>
                        <a:cubicBezTo>
                          <a:pt x="2" y="38"/>
                          <a:pt x="4" y="30"/>
                          <a:pt x="4" y="30"/>
                        </a:cubicBezTo>
                        <a:cubicBezTo>
                          <a:pt x="1" y="21"/>
                          <a:pt x="1" y="21"/>
                          <a:pt x="1" y="21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ubicBezTo>
                          <a:pt x="0" y="15"/>
                          <a:pt x="0" y="15"/>
                          <a:pt x="0" y="15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2" name="Freeform 232">
                    <a:extLst>
                      <a:ext uri="{FF2B5EF4-FFF2-40B4-BE49-F238E27FC236}">
                        <a16:creationId xmlns="" xmlns:a16="http://schemas.microsoft.com/office/drawing/2014/main" id="{2693441B-C671-4876-BCDC-EEEB49F03FB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9783102" y="7482850"/>
                    <a:ext cx="3741360" cy="4118027"/>
                  </a:xfrm>
                  <a:custGeom>
                    <a:avLst/>
                    <a:gdLst>
                      <a:gd name="T0" fmla="*/ 22 w 401"/>
                      <a:gd name="T1" fmla="*/ 145 h 441"/>
                      <a:gd name="T2" fmla="*/ 89 w 401"/>
                      <a:gd name="T3" fmla="*/ 134 h 441"/>
                      <a:gd name="T4" fmla="*/ 123 w 401"/>
                      <a:gd name="T5" fmla="*/ 115 h 441"/>
                      <a:gd name="T6" fmla="*/ 129 w 401"/>
                      <a:gd name="T7" fmla="*/ 133 h 441"/>
                      <a:gd name="T8" fmla="*/ 168 w 401"/>
                      <a:gd name="T9" fmla="*/ 126 h 441"/>
                      <a:gd name="T10" fmla="*/ 206 w 401"/>
                      <a:gd name="T11" fmla="*/ 102 h 441"/>
                      <a:gd name="T12" fmla="*/ 190 w 401"/>
                      <a:gd name="T13" fmla="*/ 76 h 441"/>
                      <a:gd name="T14" fmla="*/ 228 w 401"/>
                      <a:gd name="T15" fmla="*/ 62 h 441"/>
                      <a:gd name="T16" fmla="*/ 254 w 401"/>
                      <a:gd name="T17" fmla="*/ 53 h 441"/>
                      <a:gd name="T18" fmla="*/ 308 w 401"/>
                      <a:gd name="T19" fmla="*/ 15 h 441"/>
                      <a:gd name="T20" fmla="*/ 352 w 401"/>
                      <a:gd name="T21" fmla="*/ 13 h 441"/>
                      <a:gd name="T22" fmla="*/ 371 w 401"/>
                      <a:gd name="T23" fmla="*/ 31 h 441"/>
                      <a:gd name="T24" fmla="*/ 371 w 401"/>
                      <a:gd name="T25" fmla="*/ 61 h 441"/>
                      <a:gd name="T26" fmla="*/ 400 w 401"/>
                      <a:gd name="T27" fmla="*/ 83 h 441"/>
                      <a:gd name="T28" fmla="*/ 381 w 401"/>
                      <a:gd name="T29" fmla="*/ 100 h 441"/>
                      <a:gd name="T30" fmla="*/ 399 w 401"/>
                      <a:gd name="T31" fmla="*/ 134 h 441"/>
                      <a:gd name="T32" fmla="*/ 379 w 401"/>
                      <a:gd name="T33" fmla="*/ 154 h 441"/>
                      <a:gd name="T34" fmla="*/ 368 w 401"/>
                      <a:gd name="T35" fmla="*/ 173 h 441"/>
                      <a:gd name="T36" fmla="*/ 385 w 401"/>
                      <a:gd name="T37" fmla="*/ 207 h 441"/>
                      <a:gd name="T38" fmla="*/ 372 w 401"/>
                      <a:gd name="T39" fmla="*/ 230 h 441"/>
                      <a:gd name="T40" fmla="*/ 349 w 401"/>
                      <a:gd name="T41" fmla="*/ 241 h 441"/>
                      <a:gd name="T42" fmla="*/ 358 w 401"/>
                      <a:gd name="T43" fmla="*/ 279 h 441"/>
                      <a:gd name="T44" fmla="*/ 355 w 401"/>
                      <a:gd name="T45" fmla="*/ 311 h 441"/>
                      <a:gd name="T46" fmla="*/ 337 w 401"/>
                      <a:gd name="T47" fmla="*/ 326 h 441"/>
                      <a:gd name="T48" fmla="*/ 330 w 401"/>
                      <a:gd name="T49" fmla="*/ 347 h 441"/>
                      <a:gd name="T50" fmla="*/ 337 w 401"/>
                      <a:gd name="T51" fmla="*/ 369 h 441"/>
                      <a:gd name="T52" fmla="*/ 349 w 401"/>
                      <a:gd name="T53" fmla="*/ 386 h 441"/>
                      <a:gd name="T54" fmla="*/ 349 w 401"/>
                      <a:gd name="T55" fmla="*/ 403 h 441"/>
                      <a:gd name="T56" fmla="*/ 318 w 401"/>
                      <a:gd name="T57" fmla="*/ 425 h 441"/>
                      <a:gd name="T58" fmla="*/ 289 w 401"/>
                      <a:gd name="T59" fmla="*/ 434 h 441"/>
                      <a:gd name="T60" fmla="*/ 252 w 401"/>
                      <a:gd name="T61" fmla="*/ 435 h 441"/>
                      <a:gd name="T62" fmla="*/ 219 w 401"/>
                      <a:gd name="T63" fmla="*/ 441 h 441"/>
                      <a:gd name="T64" fmla="*/ 202 w 401"/>
                      <a:gd name="T65" fmla="*/ 424 h 441"/>
                      <a:gd name="T66" fmla="*/ 187 w 401"/>
                      <a:gd name="T67" fmla="*/ 403 h 441"/>
                      <a:gd name="T68" fmla="*/ 165 w 401"/>
                      <a:gd name="T69" fmla="*/ 395 h 441"/>
                      <a:gd name="T70" fmla="*/ 134 w 401"/>
                      <a:gd name="T71" fmla="*/ 401 h 441"/>
                      <a:gd name="T72" fmla="*/ 124 w 401"/>
                      <a:gd name="T73" fmla="*/ 432 h 441"/>
                      <a:gd name="T74" fmla="*/ 103 w 401"/>
                      <a:gd name="T75" fmla="*/ 430 h 441"/>
                      <a:gd name="T76" fmla="*/ 86 w 401"/>
                      <a:gd name="T77" fmla="*/ 397 h 441"/>
                      <a:gd name="T78" fmla="*/ 75 w 401"/>
                      <a:gd name="T79" fmla="*/ 380 h 441"/>
                      <a:gd name="T80" fmla="*/ 61 w 401"/>
                      <a:gd name="T81" fmla="*/ 357 h 441"/>
                      <a:gd name="T82" fmla="*/ 48 w 401"/>
                      <a:gd name="T83" fmla="*/ 340 h 441"/>
                      <a:gd name="T84" fmla="*/ 25 w 401"/>
                      <a:gd name="T85" fmla="*/ 343 h 441"/>
                      <a:gd name="T86" fmla="*/ 19 w 401"/>
                      <a:gd name="T87" fmla="*/ 315 h 441"/>
                      <a:gd name="T88" fmla="*/ 12 w 401"/>
                      <a:gd name="T89" fmla="*/ 295 h 441"/>
                      <a:gd name="T90" fmla="*/ 8 w 401"/>
                      <a:gd name="T91" fmla="*/ 260 h 441"/>
                      <a:gd name="T92" fmla="*/ 16 w 401"/>
                      <a:gd name="T93" fmla="*/ 232 h 441"/>
                      <a:gd name="T94" fmla="*/ 23 w 401"/>
                      <a:gd name="T95" fmla="*/ 210 h 441"/>
                      <a:gd name="T96" fmla="*/ 28 w 401"/>
                      <a:gd name="T97" fmla="*/ 189 h 441"/>
                      <a:gd name="T98" fmla="*/ 10 w 401"/>
                      <a:gd name="T99" fmla="*/ 162 h 441"/>
                      <a:gd name="T100" fmla="*/ 177 w 401"/>
                      <a:gd name="T101" fmla="*/ 17 h 441"/>
                      <a:gd name="T102" fmla="*/ 190 w 401"/>
                      <a:gd name="T103" fmla="*/ 4 h 441"/>
                      <a:gd name="T104" fmla="*/ 168 w 401"/>
                      <a:gd name="T105" fmla="*/ 36 h 441"/>
                      <a:gd name="T106" fmla="*/ 153 w 401"/>
                      <a:gd name="T107" fmla="*/ 18 h 441"/>
                      <a:gd name="T108" fmla="*/ 128 w 401"/>
                      <a:gd name="T109" fmla="*/ 32 h 441"/>
                      <a:gd name="T110" fmla="*/ 164 w 401"/>
                      <a:gd name="T111" fmla="*/ 36 h 441"/>
                      <a:gd name="T112" fmla="*/ 178 w 401"/>
                      <a:gd name="T113" fmla="*/ 66 h 441"/>
                      <a:gd name="T114" fmla="*/ 177 w 401"/>
                      <a:gd name="T115" fmla="*/ 61 h 44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401" h="441">
                        <a:moveTo>
                          <a:pt x="3" y="142"/>
                        </a:moveTo>
                        <a:cubicBezTo>
                          <a:pt x="3" y="142"/>
                          <a:pt x="3" y="142"/>
                          <a:pt x="3" y="142"/>
                        </a:cubicBezTo>
                        <a:cubicBezTo>
                          <a:pt x="5" y="141"/>
                          <a:pt x="7" y="140"/>
                          <a:pt x="8" y="142"/>
                        </a:cubicBezTo>
                        <a:cubicBezTo>
                          <a:pt x="9" y="145"/>
                          <a:pt x="12" y="146"/>
                          <a:pt x="14" y="144"/>
                        </a:cubicBezTo>
                        <a:cubicBezTo>
                          <a:pt x="16" y="142"/>
                          <a:pt x="16" y="139"/>
                          <a:pt x="19" y="140"/>
                        </a:cubicBezTo>
                        <a:cubicBezTo>
                          <a:pt x="21" y="141"/>
                          <a:pt x="22" y="145"/>
                          <a:pt x="22" y="145"/>
                        </a:cubicBezTo>
                        <a:cubicBezTo>
                          <a:pt x="24" y="145"/>
                          <a:pt x="28" y="143"/>
                          <a:pt x="31" y="141"/>
                        </a:cubicBezTo>
                        <a:cubicBezTo>
                          <a:pt x="32" y="139"/>
                          <a:pt x="39" y="138"/>
                          <a:pt x="46" y="137"/>
                        </a:cubicBezTo>
                        <a:cubicBezTo>
                          <a:pt x="53" y="135"/>
                          <a:pt x="56" y="133"/>
                          <a:pt x="56" y="135"/>
                        </a:cubicBezTo>
                        <a:cubicBezTo>
                          <a:pt x="56" y="138"/>
                          <a:pt x="56" y="140"/>
                          <a:pt x="61" y="142"/>
                        </a:cubicBezTo>
                        <a:cubicBezTo>
                          <a:pt x="65" y="143"/>
                          <a:pt x="75" y="140"/>
                          <a:pt x="78" y="138"/>
                        </a:cubicBezTo>
                        <a:cubicBezTo>
                          <a:pt x="81" y="135"/>
                          <a:pt x="87" y="136"/>
                          <a:pt x="89" y="134"/>
                        </a:cubicBezTo>
                        <a:cubicBezTo>
                          <a:pt x="90" y="131"/>
                          <a:pt x="88" y="129"/>
                          <a:pt x="86" y="127"/>
                        </a:cubicBezTo>
                        <a:cubicBezTo>
                          <a:pt x="84" y="126"/>
                          <a:pt x="81" y="123"/>
                          <a:pt x="83" y="120"/>
                        </a:cubicBezTo>
                        <a:cubicBezTo>
                          <a:pt x="84" y="117"/>
                          <a:pt x="87" y="114"/>
                          <a:pt x="90" y="116"/>
                        </a:cubicBezTo>
                        <a:cubicBezTo>
                          <a:pt x="93" y="117"/>
                          <a:pt x="100" y="117"/>
                          <a:pt x="102" y="115"/>
                        </a:cubicBezTo>
                        <a:cubicBezTo>
                          <a:pt x="104" y="114"/>
                          <a:pt x="109" y="111"/>
                          <a:pt x="112" y="112"/>
                        </a:cubicBezTo>
                        <a:cubicBezTo>
                          <a:pt x="114" y="113"/>
                          <a:pt x="122" y="113"/>
                          <a:pt x="123" y="115"/>
                        </a:cubicBezTo>
                        <a:cubicBezTo>
                          <a:pt x="124" y="117"/>
                          <a:pt x="125" y="119"/>
                          <a:pt x="124" y="119"/>
                        </a:cubicBezTo>
                        <a:cubicBezTo>
                          <a:pt x="122" y="121"/>
                          <a:pt x="128" y="120"/>
                          <a:pt x="129" y="120"/>
                        </a:cubicBezTo>
                        <a:cubicBezTo>
                          <a:pt x="130" y="121"/>
                          <a:pt x="127" y="125"/>
                          <a:pt x="125" y="126"/>
                        </a:cubicBezTo>
                        <a:cubicBezTo>
                          <a:pt x="123" y="127"/>
                          <a:pt x="130" y="123"/>
                          <a:pt x="133" y="125"/>
                        </a:cubicBezTo>
                        <a:cubicBezTo>
                          <a:pt x="136" y="128"/>
                          <a:pt x="138" y="128"/>
                          <a:pt x="137" y="130"/>
                        </a:cubicBezTo>
                        <a:cubicBezTo>
                          <a:pt x="135" y="131"/>
                          <a:pt x="131" y="131"/>
                          <a:pt x="129" y="133"/>
                        </a:cubicBezTo>
                        <a:cubicBezTo>
                          <a:pt x="128" y="133"/>
                          <a:pt x="132" y="133"/>
                          <a:pt x="137" y="137"/>
                        </a:cubicBezTo>
                        <a:cubicBezTo>
                          <a:pt x="143" y="140"/>
                          <a:pt x="152" y="146"/>
                          <a:pt x="153" y="147"/>
                        </a:cubicBezTo>
                        <a:cubicBezTo>
                          <a:pt x="155" y="148"/>
                          <a:pt x="165" y="150"/>
                          <a:pt x="165" y="146"/>
                        </a:cubicBezTo>
                        <a:cubicBezTo>
                          <a:pt x="165" y="142"/>
                          <a:pt x="162" y="136"/>
                          <a:pt x="160" y="132"/>
                        </a:cubicBezTo>
                        <a:cubicBezTo>
                          <a:pt x="158" y="129"/>
                          <a:pt x="157" y="123"/>
                          <a:pt x="159" y="123"/>
                        </a:cubicBezTo>
                        <a:cubicBezTo>
                          <a:pt x="160" y="123"/>
                          <a:pt x="165" y="125"/>
                          <a:pt x="168" y="126"/>
                        </a:cubicBezTo>
                        <a:cubicBezTo>
                          <a:pt x="171" y="127"/>
                          <a:pt x="178" y="125"/>
                          <a:pt x="178" y="124"/>
                        </a:cubicBezTo>
                        <a:cubicBezTo>
                          <a:pt x="179" y="123"/>
                          <a:pt x="178" y="117"/>
                          <a:pt x="184" y="115"/>
                        </a:cubicBezTo>
                        <a:cubicBezTo>
                          <a:pt x="188" y="113"/>
                          <a:pt x="190" y="112"/>
                          <a:pt x="194" y="113"/>
                        </a:cubicBezTo>
                        <a:cubicBezTo>
                          <a:pt x="199" y="115"/>
                          <a:pt x="200" y="111"/>
                          <a:pt x="197" y="110"/>
                        </a:cubicBezTo>
                        <a:cubicBezTo>
                          <a:pt x="195" y="109"/>
                          <a:pt x="195" y="107"/>
                          <a:pt x="197" y="105"/>
                        </a:cubicBezTo>
                        <a:cubicBezTo>
                          <a:pt x="200" y="104"/>
                          <a:pt x="206" y="104"/>
                          <a:pt x="206" y="102"/>
                        </a:cubicBezTo>
                        <a:cubicBezTo>
                          <a:pt x="205" y="100"/>
                          <a:pt x="198" y="96"/>
                          <a:pt x="197" y="94"/>
                        </a:cubicBezTo>
                        <a:cubicBezTo>
                          <a:pt x="197" y="92"/>
                          <a:pt x="198" y="88"/>
                          <a:pt x="196" y="89"/>
                        </a:cubicBezTo>
                        <a:cubicBezTo>
                          <a:pt x="195" y="90"/>
                          <a:pt x="193" y="94"/>
                          <a:pt x="190" y="90"/>
                        </a:cubicBezTo>
                        <a:cubicBezTo>
                          <a:pt x="187" y="87"/>
                          <a:pt x="190" y="86"/>
                          <a:pt x="193" y="85"/>
                        </a:cubicBezTo>
                        <a:cubicBezTo>
                          <a:pt x="196" y="84"/>
                          <a:pt x="196" y="81"/>
                          <a:pt x="195" y="80"/>
                        </a:cubicBezTo>
                        <a:cubicBezTo>
                          <a:pt x="194" y="79"/>
                          <a:pt x="189" y="77"/>
                          <a:pt x="190" y="76"/>
                        </a:cubicBezTo>
                        <a:cubicBezTo>
                          <a:pt x="190" y="75"/>
                          <a:pt x="191" y="73"/>
                          <a:pt x="194" y="73"/>
                        </a:cubicBezTo>
                        <a:cubicBezTo>
                          <a:pt x="196" y="74"/>
                          <a:pt x="202" y="71"/>
                          <a:pt x="205" y="69"/>
                        </a:cubicBezTo>
                        <a:cubicBezTo>
                          <a:pt x="208" y="66"/>
                          <a:pt x="212" y="65"/>
                          <a:pt x="216" y="62"/>
                        </a:cubicBezTo>
                        <a:cubicBezTo>
                          <a:pt x="219" y="60"/>
                          <a:pt x="225" y="56"/>
                          <a:pt x="226" y="58"/>
                        </a:cubicBezTo>
                        <a:cubicBezTo>
                          <a:pt x="228" y="59"/>
                          <a:pt x="223" y="62"/>
                          <a:pt x="222" y="64"/>
                        </a:cubicBezTo>
                        <a:cubicBezTo>
                          <a:pt x="221" y="66"/>
                          <a:pt x="227" y="63"/>
                          <a:pt x="228" y="62"/>
                        </a:cubicBezTo>
                        <a:cubicBezTo>
                          <a:pt x="230" y="61"/>
                          <a:pt x="231" y="64"/>
                          <a:pt x="231" y="65"/>
                        </a:cubicBezTo>
                        <a:cubicBezTo>
                          <a:pt x="232" y="67"/>
                          <a:pt x="234" y="64"/>
                          <a:pt x="232" y="61"/>
                        </a:cubicBezTo>
                        <a:cubicBezTo>
                          <a:pt x="230" y="57"/>
                          <a:pt x="231" y="55"/>
                          <a:pt x="233" y="53"/>
                        </a:cubicBezTo>
                        <a:cubicBezTo>
                          <a:pt x="236" y="51"/>
                          <a:pt x="241" y="48"/>
                          <a:pt x="246" y="46"/>
                        </a:cubicBezTo>
                        <a:cubicBezTo>
                          <a:pt x="250" y="45"/>
                          <a:pt x="254" y="46"/>
                          <a:pt x="253" y="48"/>
                        </a:cubicBezTo>
                        <a:cubicBezTo>
                          <a:pt x="252" y="51"/>
                          <a:pt x="250" y="55"/>
                          <a:pt x="254" y="53"/>
                        </a:cubicBezTo>
                        <a:cubicBezTo>
                          <a:pt x="258" y="53"/>
                          <a:pt x="261" y="50"/>
                          <a:pt x="262" y="51"/>
                        </a:cubicBezTo>
                        <a:cubicBezTo>
                          <a:pt x="264" y="53"/>
                          <a:pt x="267" y="53"/>
                          <a:pt x="269" y="50"/>
                        </a:cubicBezTo>
                        <a:cubicBezTo>
                          <a:pt x="271" y="47"/>
                          <a:pt x="277" y="46"/>
                          <a:pt x="278" y="48"/>
                        </a:cubicBezTo>
                        <a:cubicBezTo>
                          <a:pt x="280" y="51"/>
                          <a:pt x="288" y="48"/>
                          <a:pt x="290" y="43"/>
                        </a:cubicBezTo>
                        <a:cubicBezTo>
                          <a:pt x="291" y="38"/>
                          <a:pt x="291" y="33"/>
                          <a:pt x="296" y="29"/>
                        </a:cubicBezTo>
                        <a:cubicBezTo>
                          <a:pt x="299" y="25"/>
                          <a:pt x="302" y="20"/>
                          <a:pt x="308" y="15"/>
                        </a:cubicBezTo>
                        <a:cubicBezTo>
                          <a:pt x="314" y="10"/>
                          <a:pt x="324" y="11"/>
                          <a:pt x="328" y="13"/>
                        </a:cubicBezTo>
                        <a:cubicBezTo>
                          <a:pt x="333" y="15"/>
                          <a:pt x="331" y="17"/>
                          <a:pt x="335" y="19"/>
                        </a:cubicBezTo>
                        <a:cubicBezTo>
                          <a:pt x="338" y="22"/>
                          <a:pt x="342" y="17"/>
                          <a:pt x="343" y="15"/>
                        </a:cubicBezTo>
                        <a:cubicBezTo>
                          <a:pt x="344" y="13"/>
                          <a:pt x="348" y="16"/>
                          <a:pt x="351" y="18"/>
                        </a:cubicBezTo>
                        <a:cubicBezTo>
                          <a:pt x="354" y="21"/>
                          <a:pt x="358" y="22"/>
                          <a:pt x="358" y="20"/>
                        </a:cubicBezTo>
                        <a:cubicBezTo>
                          <a:pt x="358" y="19"/>
                          <a:pt x="354" y="17"/>
                          <a:pt x="352" y="13"/>
                        </a:cubicBezTo>
                        <a:cubicBezTo>
                          <a:pt x="349" y="10"/>
                          <a:pt x="349" y="9"/>
                          <a:pt x="351" y="6"/>
                        </a:cubicBezTo>
                        <a:cubicBezTo>
                          <a:pt x="360" y="11"/>
                          <a:pt x="360" y="11"/>
                          <a:pt x="360" y="11"/>
                        </a:cubicBezTo>
                        <a:cubicBezTo>
                          <a:pt x="370" y="15"/>
                          <a:pt x="370" y="15"/>
                          <a:pt x="370" y="15"/>
                        </a:cubicBezTo>
                        <a:cubicBezTo>
                          <a:pt x="374" y="18"/>
                          <a:pt x="374" y="18"/>
                          <a:pt x="374" y="18"/>
                        </a:cubicBezTo>
                        <a:cubicBezTo>
                          <a:pt x="379" y="24"/>
                          <a:pt x="379" y="24"/>
                          <a:pt x="379" y="24"/>
                        </a:cubicBezTo>
                        <a:cubicBezTo>
                          <a:pt x="371" y="31"/>
                          <a:pt x="371" y="31"/>
                          <a:pt x="371" y="31"/>
                        </a:cubicBezTo>
                        <a:cubicBezTo>
                          <a:pt x="371" y="36"/>
                          <a:pt x="371" y="36"/>
                          <a:pt x="371" y="36"/>
                        </a:cubicBezTo>
                        <a:cubicBezTo>
                          <a:pt x="368" y="42"/>
                          <a:pt x="368" y="42"/>
                          <a:pt x="368" y="42"/>
                        </a:cubicBezTo>
                        <a:cubicBezTo>
                          <a:pt x="366" y="45"/>
                          <a:pt x="366" y="45"/>
                          <a:pt x="366" y="45"/>
                        </a:cubicBezTo>
                        <a:cubicBezTo>
                          <a:pt x="365" y="51"/>
                          <a:pt x="365" y="51"/>
                          <a:pt x="365" y="51"/>
                        </a:cubicBezTo>
                        <a:cubicBezTo>
                          <a:pt x="371" y="56"/>
                          <a:pt x="371" y="56"/>
                          <a:pt x="371" y="56"/>
                        </a:cubicBezTo>
                        <a:cubicBezTo>
                          <a:pt x="371" y="61"/>
                          <a:pt x="371" y="61"/>
                          <a:pt x="371" y="61"/>
                        </a:cubicBezTo>
                        <a:cubicBezTo>
                          <a:pt x="380" y="61"/>
                          <a:pt x="380" y="61"/>
                          <a:pt x="380" y="61"/>
                        </a:cubicBezTo>
                        <a:cubicBezTo>
                          <a:pt x="388" y="61"/>
                          <a:pt x="388" y="61"/>
                          <a:pt x="388" y="61"/>
                        </a:cubicBezTo>
                        <a:cubicBezTo>
                          <a:pt x="396" y="67"/>
                          <a:pt x="396" y="67"/>
                          <a:pt x="396" y="67"/>
                        </a:cubicBezTo>
                        <a:cubicBezTo>
                          <a:pt x="400" y="71"/>
                          <a:pt x="400" y="71"/>
                          <a:pt x="400" y="71"/>
                        </a:cubicBezTo>
                        <a:cubicBezTo>
                          <a:pt x="401" y="78"/>
                          <a:pt x="401" y="78"/>
                          <a:pt x="401" y="78"/>
                        </a:cubicBezTo>
                        <a:cubicBezTo>
                          <a:pt x="400" y="83"/>
                          <a:pt x="400" y="83"/>
                          <a:pt x="400" y="83"/>
                        </a:cubicBezTo>
                        <a:cubicBezTo>
                          <a:pt x="391" y="83"/>
                          <a:pt x="391" y="83"/>
                          <a:pt x="391" y="83"/>
                        </a:cubicBezTo>
                        <a:cubicBezTo>
                          <a:pt x="391" y="88"/>
                          <a:pt x="391" y="88"/>
                          <a:pt x="391" y="88"/>
                        </a:cubicBezTo>
                        <a:cubicBezTo>
                          <a:pt x="385" y="88"/>
                          <a:pt x="385" y="88"/>
                          <a:pt x="385" y="88"/>
                        </a:cubicBezTo>
                        <a:cubicBezTo>
                          <a:pt x="384" y="95"/>
                          <a:pt x="384" y="95"/>
                          <a:pt x="384" y="95"/>
                        </a:cubicBezTo>
                        <a:cubicBezTo>
                          <a:pt x="380" y="97"/>
                          <a:pt x="380" y="97"/>
                          <a:pt x="380" y="97"/>
                        </a:cubicBezTo>
                        <a:cubicBezTo>
                          <a:pt x="381" y="100"/>
                          <a:pt x="381" y="100"/>
                          <a:pt x="381" y="100"/>
                        </a:cubicBezTo>
                        <a:cubicBezTo>
                          <a:pt x="387" y="103"/>
                          <a:pt x="387" y="103"/>
                          <a:pt x="387" y="103"/>
                        </a:cubicBezTo>
                        <a:cubicBezTo>
                          <a:pt x="381" y="107"/>
                          <a:pt x="381" y="107"/>
                          <a:pt x="381" y="107"/>
                        </a:cubicBezTo>
                        <a:cubicBezTo>
                          <a:pt x="389" y="113"/>
                          <a:pt x="389" y="113"/>
                          <a:pt x="389" y="113"/>
                        </a:cubicBezTo>
                        <a:cubicBezTo>
                          <a:pt x="388" y="122"/>
                          <a:pt x="388" y="122"/>
                          <a:pt x="388" y="122"/>
                        </a:cubicBezTo>
                        <a:cubicBezTo>
                          <a:pt x="397" y="129"/>
                          <a:pt x="397" y="129"/>
                          <a:pt x="397" y="129"/>
                        </a:cubicBezTo>
                        <a:cubicBezTo>
                          <a:pt x="399" y="134"/>
                          <a:pt x="399" y="134"/>
                          <a:pt x="399" y="134"/>
                        </a:cubicBezTo>
                        <a:cubicBezTo>
                          <a:pt x="394" y="136"/>
                          <a:pt x="394" y="136"/>
                          <a:pt x="394" y="136"/>
                        </a:cubicBezTo>
                        <a:cubicBezTo>
                          <a:pt x="392" y="142"/>
                          <a:pt x="392" y="142"/>
                          <a:pt x="392" y="142"/>
                        </a:cubicBezTo>
                        <a:cubicBezTo>
                          <a:pt x="390" y="150"/>
                          <a:pt x="390" y="150"/>
                          <a:pt x="390" y="150"/>
                        </a:cubicBezTo>
                        <a:cubicBezTo>
                          <a:pt x="385" y="150"/>
                          <a:pt x="385" y="150"/>
                          <a:pt x="385" y="150"/>
                        </a:cubicBezTo>
                        <a:cubicBezTo>
                          <a:pt x="380" y="149"/>
                          <a:pt x="380" y="149"/>
                          <a:pt x="380" y="149"/>
                        </a:cubicBezTo>
                        <a:cubicBezTo>
                          <a:pt x="379" y="154"/>
                          <a:pt x="379" y="154"/>
                          <a:pt x="379" y="154"/>
                        </a:cubicBezTo>
                        <a:cubicBezTo>
                          <a:pt x="374" y="158"/>
                          <a:pt x="374" y="158"/>
                          <a:pt x="374" y="158"/>
                        </a:cubicBezTo>
                        <a:cubicBezTo>
                          <a:pt x="369" y="161"/>
                          <a:pt x="369" y="161"/>
                          <a:pt x="369" y="161"/>
                        </a:cubicBezTo>
                        <a:cubicBezTo>
                          <a:pt x="379" y="165"/>
                          <a:pt x="379" y="165"/>
                          <a:pt x="379" y="165"/>
                        </a:cubicBezTo>
                        <a:cubicBezTo>
                          <a:pt x="376" y="169"/>
                          <a:pt x="376" y="169"/>
                          <a:pt x="376" y="169"/>
                        </a:cubicBezTo>
                        <a:cubicBezTo>
                          <a:pt x="374" y="170"/>
                          <a:pt x="374" y="170"/>
                          <a:pt x="374" y="170"/>
                        </a:cubicBezTo>
                        <a:cubicBezTo>
                          <a:pt x="368" y="173"/>
                          <a:pt x="368" y="173"/>
                          <a:pt x="368" y="173"/>
                        </a:cubicBezTo>
                        <a:cubicBezTo>
                          <a:pt x="362" y="177"/>
                          <a:pt x="362" y="177"/>
                          <a:pt x="362" y="177"/>
                        </a:cubicBezTo>
                        <a:cubicBezTo>
                          <a:pt x="365" y="181"/>
                          <a:pt x="365" y="181"/>
                          <a:pt x="365" y="181"/>
                        </a:cubicBezTo>
                        <a:cubicBezTo>
                          <a:pt x="366" y="187"/>
                          <a:pt x="366" y="187"/>
                          <a:pt x="366" y="187"/>
                        </a:cubicBezTo>
                        <a:cubicBezTo>
                          <a:pt x="370" y="194"/>
                          <a:pt x="370" y="194"/>
                          <a:pt x="370" y="194"/>
                        </a:cubicBezTo>
                        <a:cubicBezTo>
                          <a:pt x="378" y="202"/>
                          <a:pt x="378" y="202"/>
                          <a:pt x="378" y="202"/>
                        </a:cubicBezTo>
                        <a:cubicBezTo>
                          <a:pt x="385" y="207"/>
                          <a:pt x="385" y="207"/>
                          <a:pt x="385" y="207"/>
                        </a:cubicBezTo>
                        <a:cubicBezTo>
                          <a:pt x="387" y="214"/>
                          <a:pt x="387" y="214"/>
                          <a:pt x="387" y="214"/>
                        </a:cubicBezTo>
                        <a:cubicBezTo>
                          <a:pt x="385" y="214"/>
                          <a:pt x="385" y="214"/>
                          <a:pt x="385" y="214"/>
                        </a:cubicBezTo>
                        <a:cubicBezTo>
                          <a:pt x="387" y="227"/>
                          <a:pt x="387" y="227"/>
                          <a:pt x="387" y="227"/>
                        </a:cubicBezTo>
                        <a:cubicBezTo>
                          <a:pt x="381" y="224"/>
                          <a:pt x="381" y="224"/>
                          <a:pt x="381" y="224"/>
                        </a:cubicBezTo>
                        <a:cubicBezTo>
                          <a:pt x="377" y="225"/>
                          <a:pt x="377" y="225"/>
                          <a:pt x="377" y="225"/>
                        </a:cubicBezTo>
                        <a:cubicBezTo>
                          <a:pt x="372" y="230"/>
                          <a:pt x="372" y="230"/>
                          <a:pt x="372" y="230"/>
                        </a:cubicBezTo>
                        <a:cubicBezTo>
                          <a:pt x="366" y="235"/>
                          <a:pt x="366" y="235"/>
                          <a:pt x="366" y="235"/>
                        </a:cubicBezTo>
                        <a:cubicBezTo>
                          <a:pt x="362" y="236"/>
                          <a:pt x="362" y="236"/>
                          <a:pt x="362" y="236"/>
                        </a:cubicBezTo>
                        <a:cubicBezTo>
                          <a:pt x="353" y="233"/>
                          <a:pt x="353" y="233"/>
                          <a:pt x="353" y="233"/>
                        </a:cubicBezTo>
                        <a:cubicBezTo>
                          <a:pt x="347" y="233"/>
                          <a:pt x="347" y="233"/>
                          <a:pt x="347" y="233"/>
                        </a:cubicBezTo>
                        <a:cubicBezTo>
                          <a:pt x="346" y="238"/>
                          <a:pt x="346" y="238"/>
                          <a:pt x="346" y="238"/>
                        </a:cubicBezTo>
                        <a:cubicBezTo>
                          <a:pt x="349" y="241"/>
                          <a:pt x="349" y="241"/>
                          <a:pt x="349" y="241"/>
                        </a:cubicBezTo>
                        <a:cubicBezTo>
                          <a:pt x="352" y="247"/>
                          <a:pt x="352" y="247"/>
                          <a:pt x="352" y="247"/>
                        </a:cubicBezTo>
                        <a:cubicBezTo>
                          <a:pt x="353" y="259"/>
                          <a:pt x="353" y="259"/>
                          <a:pt x="353" y="259"/>
                        </a:cubicBezTo>
                        <a:cubicBezTo>
                          <a:pt x="348" y="264"/>
                          <a:pt x="348" y="264"/>
                          <a:pt x="348" y="264"/>
                        </a:cubicBezTo>
                        <a:cubicBezTo>
                          <a:pt x="350" y="268"/>
                          <a:pt x="350" y="268"/>
                          <a:pt x="350" y="268"/>
                        </a:cubicBezTo>
                        <a:cubicBezTo>
                          <a:pt x="350" y="277"/>
                          <a:pt x="350" y="277"/>
                          <a:pt x="350" y="277"/>
                        </a:cubicBezTo>
                        <a:cubicBezTo>
                          <a:pt x="358" y="279"/>
                          <a:pt x="358" y="279"/>
                          <a:pt x="358" y="279"/>
                        </a:cubicBezTo>
                        <a:cubicBezTo>
                          <a:pt x="362" y="285"/>
                          <a:pt x="362" y="285"/>
                          <a:pt x="362" y="285"/>
                        </a:cubicBezTo>
                        <a:cubicBezTo>
                          <a:pt x="368" y="291"/>
                          <a:pt x="368" y="291"/>
                          <a:pt x="368" y="291"/>
                        </a:cubicBezTo>
                        <a:cubicBezTo>
                          <a:pt x="368" y="294"/>
                          <a:pt x="368" y="294"/>
                          <a:pt x="368" y="294"/>
                        </a:cubicBezTo>
                        <a:cubicBezTo>
                          <a:pt x="362" y="295"/>
                          <a:pt x="362" y="295"/>
                          <a:pt x="362" y="295"/>
                        </a:cubicBezTo>
                        <a:cubicBezTo>
                          <a:pt x="362" y="305"/>
                          <a:pt x="362" y="305"/>
                          <a:pt x="362" y="305"/>
                        </a:cubicBezTo>
                        <a:cubicBezTo>
                          <a:pt x="355" y="311"/>
                          <a:pt x="355" y="311"/>
                          <a:pt x="355" y="311"/>
                        </a:cubicBezTo>
                        <a:cubicBezTo>
                          <a:pt x="349" y="311"/>
                          <a:pt x="349" y="311"/>
                          <a:pt x="349" y="311"/>
                        </a:cubicBezTo>
                        <a:cubicBezTo>
                          <a:pt x="349" y="315"/>
                          <a:pt x="349" y="315"/>
                          <a:pt x="349" y="315"/>
                        </a:cubicBezTo>
                        <a:cubicBezTo>
                          <a:pt x="351" y="318"/>
                          <a:pt x="351" y="318"/>
                          <a:pt x="351" y="318"/>
                        </a:cubicBezTo>
                        <a:cubicBezTo>
                          <a:pt x="349" y="323"/>
                          <a:pt x="349" y="323"/>
                          <a:pt x="349" y="323"/>
                        </a:cubicBezTo>
                        <a:cubicBezTo>
                          <a:pt x="342" y="326"/>
                          <a:pt x="342" y="326"/>
                          <a:pt x="342" y="326"/>
                        </a:cubicBezTo>
                        <a:cubicBezTo>
                          <a:pt x="337" y="326"/>
                          <a:pt x="337" y="326"/>
                          <a:pt x="337" y="326"/>
                        </a:cubicBezTo>
                        <a:cubicBezTo>
                          <a:pt x="330" y="330"/>
                          <a:pt x="330" y="330"/>
                          <a:pt x="330" y="330"/>
                        </a:cubicBezTo>
                        <a:cubicBezTo>
                          <a:pt x="330" y="336"/>
                          <a:pt x="330" y="336"/>
                          <a:pt x="330" y="336"/>
                        </a:cubicBezTo>
                        <a:cubicBezTo>
                          <a:pt x="332" y="337"/>
                          <a:pt x="332" y="337"/>
                          <a:pt x="332" y="337"/>
                        </a:cubicBezTo>
                        <a:cubicBezTo>
                          <a:pt x="329" y="341"/>
                          <a:pt x="329" y="341"/>
                          <a:pt x="329" y="341"/>
                        </a:cubicBezTo>
                        <a:cubicBezTo>
                          <a:pt x="333" y="344"/>
                          <a:pt x="333" y="344"/>
                          <a:pt x="333" y="344"/>
                        </a:cubicBezTo>
                        <a:cubicBezTo>
                          <a:pt x="330" y="347"/>
                          <a:pt x="330" y="347"/>
                          <a:pt x="330" y="347"/>
                        </a:cubicBezTo>
                        <a:cubicBezTo>
                          <a:pt x="334" y="352"/>
                          <a:pt x="334" y="352"/>
                          <a:pt x="334" y="352"/>
                        </a:cubicBezTo>
                        <a:cubicBezTo>
                          <a:pt x="334" y="357"/>
                          <a:pt x="334" y="357"/>
                          <a:pt x="334" y="357"/>
                        </a:cubicBezTo>
                        <a:cubicBezTo>
                          <a:pt x="329" y="357"/>
                          <a:pt x="329" y="357"/>
                          <a:pt x="329" y="357"/>
                        </a:cubicBezTo>
                        <a:cubicBezTo>
                          <a:pt x="334" y="362"/>
                          <a:pt x="334" y="362"/>
                          <a:pt x="334" y="362"/>
                        </a:cubicBezTo>
                        <a:cubicBezTo>
                          <a:pt x="339" y="363"/>
                          <a:pt x="339" y="363"/>
                          <a:pt x="339" y="363"/>
                        </a:cubicBezTo>
                        <a:cubicBezTo>
                          <a:pt x="337" y="369"/>
                          <a:pt x="337" y="369"/>
                          <a:pt x="337" y="369"/>
                        </a:cubicBezTo>
                        <a:cubicBezTo>
                          <a:pt x="339" y="372"/>
                          <a:pt x="339" y="372"/>
                          <a:pt x="339" y="372"/>
                        </a:cubicBezTo>
                        <a:cubicBezTo>
                          <a:pt x="334" y="376"/>
                          <a:pt x="334" y="376"/>
                          <a:pt x="334" y="376"/>
                        </a:cubicBezTo>
                        <a:cubicBezTo>
                          <a:pt x="335" y="379"/>
                          <a:pt x="335" y="379"/>
                          <a:pt x="335" y="379"/>
                        </a:cubicBezTo>
                        <a:cubicBezTo>
                          <a:pt x="343" y="378"/>
                          <a:pt x="343" y="378"/>
                          <a:pt x="343" y="378"/>
                        </a:cubicBezTo>
                        <a:cubicBezTo>
                          <a:pt x="349" y="380"/>
                          <a:pt x="349" y="380"/>
                          <a:pt x="349" y="380"/>
                        </a:cubicBezTo>
                        <a:cubicBezTo>
                          <a:pt x="349" y="386"/>
                          <a:pt x="349" y="386"/>
                          <a:pt x="349" y="386"/>
                        </a:cubicBezTo>
                        <a:cubicBezTo>
                          <a:pt x="345" y="390"/>
                          <a:pt x="345" y="390"/>
                          <a:pt x="345" y="390"/>
                        </a:cubicBezTo>
                        <a:cubicBezTo>
                          <a:pt x="349" y="392"/>
                          <a:pt x="349" y="392"/>
                          <a:pt x="349" y="392"/>
                        </a:cubicBezTo>
                        <a:cubicBezTo>
                          <a:pt x="348" y="399"/>
                          <a:pt x="348" y="399"/>
                          <a:pt x="348" y="399"/>
                        </a:cubicBezTo>
                        <a:cubicBezTo>
                          <a:pt x="351" y="403"/>
                          <a:pt x="351" y="403"/>
                          <a:pt x="351" y="403"/>
                        </a:cubicBezTo>
                        <a:cubicBezTo>
                          <a:pt x="354" y="403"/>
                          <a:pt x="354" y="403"/>
                          <a:pt x="354" y="403"/>
                        </a:cubicBezTo>
                        <a:cubicBezTo>
                          <a:pt x="349" y="403"/>
                          <a:pt x="349" y="403"/>
                          <a:pt x="349" y="403"/>
                        </a:cubicBezTo>
                        <a:cubicBezTo>
                          <a:pt x="334" y="413"/>
                          <a:pt x="334" y="413"/>
                          <a:pt x="334" y="413"/>
                        </a:cubicBezTo>
                        <a:cubicBezTo>
                          <a:pt x="335" y="417"/>
                          <a:pt x="335" y="417"/>
                          <a:pt x="335" y="417"/>
                        </a:cubicBezTo>
                        <a:cubicBezTo>
                          <a:pt x="329" y="420"/>
                          <a:pt x="329" y="420"/>
                          <a:pt x="329" y="420"/>
                        </a:cubicBezTo>
                        <a:cubicBezTo>
                          <a:pt x="323" y="420"/>
                          <a:pt x="323" y="420"/>
                          <a:pt x="323" y="420"/>
                        </a:cubicBezTo>
                        <a:cubicBezTo>
                          <a:pt x="319" y="421"/>
                          <a:pt x="319" y="421"/>
                          <a:pt x="319" y="421"/>
                        </a:cubicBezTo>
                        <a:cubicBezTo>
                          <a:pt x="318" y="425"/>
                          <a:pt x="318" y="425"/>
                          <a:pt x="318" y="425"/>
                        </a:cubicBezTo>
                        <a:cubicBezTo>
                          <a:pt x="311" y="424"/>
                          <a:pt x="311" y="424"/>
                          <a:pt x="311" y="424"/>
                        </a:cubicBezTo>
                        <a:cubicBezTo>
                          <a:pt x="302" y="433"/>
                          <a:pt x="302" y="433"/>
                          <a:pt x="302" y="433"/>
                        </a:cubicBezTo>
                        <a:cubicBezTo>
                          <a:pt x="297" y="430"/>
                          <a:pt x="297" y="430"/>
                          <a:pt x="297" y="430"/>
                        </a:cubicBezTo>
                        <a:cubicBezTo>
                          <a:pt x="294" y="433"/>
                          <a:pt x="294" y="433"/>
                          <a:pt x="294" y="433"/>
                        </a:cubicBezTo>
                        <a:cubicBezTo>
                          <a:pt x="291" y="431"/>
                          <a:pt x="291" y="431"/>
                          <a:pt x="291" y="431"/>
                        </a:cubicBezTo>
                        <a:cubicBezTo>
                          <a:pt x="289" y="434"/>
                          <a:pt x="289" y="434"/>
                          <a:pt x="289" y="434"/>
                        </a:cubicBezTo>
                        <a:cubicBezTo>
                          <a:pt x="281" y="437"/>
                          <a:pt x="281" y="437"/>
                          <a:pt x="281" y="437"/>
                        </a:cubicBezTo>
                        <a:cubicBezTo>
                          <a:pt x="273" y="431"/>
                          <a:pt x="273" y="431"/>
                          <a:pt x="273" y="431"/>
                        </a:cubicBezTo>
                        <a:cubicBezTo>
                          <a:pt x="267" y="430"/>
                          <a:pt x="267" y="430"/>
                          <a:pt x="267" y="430"/>
                        </a:cubicBezTo>
                        <a:cubicBezTo>
                          <a:pt x="265" y="434"/>
                          <a:pt x="265" y="434"/>
                          <a:pt x="265" y="434"/>
                        </a:cubicBezTo>
                        <a:cubicBezTo>
                          <a:pt x="256" y="431"/>
                          <a:pt x="256" y="431"/>
                          <a:pt x="256" y="431"/>
                        </a:cubicBezTo>
                        <a:cubicBezTo>
                          <a:pt x="252" y="435"/>
                          <a:pt x="252" y="435"/>
                          <a:pt x="252" y="435"/>
                        </a:cubicBezTo>
                        <a:cubicBezTo>
                          <a:pt x="246" y="432"/>
                          <a:pt x="246" y="432"/>
                          <a:pt x="246" y="432"/>
                        </a:cubicBezTo>
                        <a:cubicBezTo>
                          <a:pt x="241" y="434"/>
                          <a:pt x="241" y="434"/>
                          <a:pt x="241" y="434"/>
                        </a:cubicBezTo>
                        <a:cubicBezTo>
                          <a:pt x="236" y="430"/>
                          <a:pt x="236" y="430"/>
                          <a:pt x="236" y="430"/>
                        </a:cubicBezTo>
                        <a:cubicBezTo>
                          <a:pt x="234" y="434"/>
                          <a:pt x="234" y="434"/>
                          <a:pt x="234" y="434"/>
                        </a:cubicBezTo>
                        <a:cubicBezTo>
                          <a:pt x="228" y="434"/>
                          <a:pt x="228" y="434"/>
                          <a:pt x="228" y="434"/>
                        </a:cubicBezTo>
                        <a:cubicBezTo>
                          <a:pt x="219" y="441"/>
                          <a:pt x="219" y="441"/>
                          <a:pt x="219" y="441"/>
                        </a:cubicBezTo>
                        <a:cubicBezTo>
                          <a:pt x="217" y="440"/>
                          <a:pt x="217" y="440"/>
                          <a:pt x="217" y="440"/>
                        </a:cubicBezTo>
                        <a:cubicBezTo>
                          <a:pt x="216" y="436"/>
                          <a:pt x="216" y="436"/>
                          <a:pt x="216" y="436"/>
                        </a:cubicBezTo>
                        <a:cubicBezTo>
                          <a:pt x="212" y="434"/>
                          <a:pt x="212" y="434"/>
                          <a:pt x="212" y="434"/>
                        </a:cubicBezTo>
                        <a:cubicBezTo>
                          <a:pt x="208" y="430"/>
                          <a:pt x="208" y="430"/>
                          <a:pt x="208" y="430"/>
                        </a:cubicBezTo>
                        <a:cubicBezTo>
                          <a:pt x="203" y="429"/>
                          <a:pt x="203" y="429"/>
                          <a:pt x="203" y="429"/>
                        </a:cubicBezTo>
                        <a:cubicBezTo>
                          <a:pt x="202" y="424"/>
                          <a:pt x="202" y="424"/>
                          <a:pt x="202" y="424"/>
                        </a:cubicBezTo>
                        <a:cubicBezTo>
                          <a:pt x="199" y="421"/>
                          <a:pt x="199" y="421"/>
                          <a:pt x="199" y="421"/>
                        </a:cubicBezTo>
                        <a:cubicBezTo>
                          <a:pt x="200" y="417"/>
                          <a:pt x="200" y="417"/>
                          <a:pt x="200" y="417"/>
                        </a:cubicBezTo>
                        <a:cubicBezTo>
                          <a:pt x="191" y="409"/>
                          <a:pt x="191" y="409"/>
                          <a:pt x="191" y="409"/>
                        </a:cubicBezTo>
                        <a:cubicBezTo>
                          <a:pt x="190" y="407"/>
                          <a:pt x="190" y="407"/>
                          <a:pt x="190" y="407"/>
                        </a:cubicBezTo>
                        <a:cubicBezTo>
                          <a:pt x="187" y="407"/>
                          <a:pt x="187" y="407"/>
                          <a:pt x="187" y="407"/>
                        </a:cubicBezTo>
                        <a:cubicBezTo>
                          <a:pt x="187" y="403"/>
                          <a:pt x="187" y="403"/>
                          <a:pt x="187" y="403"/>
                        </a:cubicBezTo>
                        <a:cubicBezTo>
                          <a:pt x="180" y="396"/>
                          <a:pt x="180" y="396"/>
                          <a:pt x="180" y="396"/>
                        </a:cubicBezTo>
                        <a:cubicBezTo>
                          <a:pt x="177" y="399"/>
                          <a:pt x="177" y="399"/>
                          <a:pt x="177" y="399"/>
                        </a:cubicBezTo>
                        <a:cubicBezTo>
                          <a:pt x="175" y="401"/>
                          <a:pt x="175" y="401"/>
                          <a:pt x="175" y="401"/>
                        </a:cubicBezTo>
                        <a:cubicBezTo>
                          <a:pt x="170" y="403"/>
                          <a:pt x="170" y="403"/>
                          <a:pt x="170" y="403"/>
                        </a:cubicBezTo>
                        <a:cubicBezTo>
                          <a:pt x="166" y="399"/>
                          <a:pt x="166" y="399"/>
                          <a:pt x="166" y="399"/>
                        </a:cubicBezTo>
                        <a:cubicBezTo>
                          <a:pt x="165" y="395"/>
                          <a:pt x="165" y="395"/>
                          <a:pt x="165" y="395"/>
                        </a:cubicBezTo>
                        <a:cubicBezTo>
                          <a:pt x="159" y="393"/>
                          <a:pt x="159" y="393"/>
                          <a:pt x="159" y="393"/>
                        </a:cubicBezTo>
                        <a:cubicBezTo>
                          <a:pt x="154" y="391"/>
                          <a:pt x="154" y="391"/>
                          <a:pt x="154" y="391"/>
                        </a:cubicBezTo>
                        <a:cubicBezTo>
                          <a:pt x="153" y="391"/>
                          <a:pt x="143" y="391"/>
                          <a:pt x="143" y="391"/>
                        </a:cubicBezTo>
                        <a:cubicBezTo>
                          <a:pt x="139" y="395"/>
                          <a:pt x="139" y="395"/>
                          <a:pt x="139" y="395"/>
                        </a:cubicBezTo>
                        <a:cubicBezTo>
                          <a:pt x="137" y="399"/>
                          <a:pt x="137" y="399"/>
                          <a:pt x="137" y="399"/>
                        </a:cubicBezTo>
                        <a:cubicBezTo>
                          <a:pt x="134" y="401"/>
                          <a:pt x="134" y="401"/>
                          <a:pt x="134" y="401"/>
                        </a:cubicBezTo>
                        <a:cubicBezTo>
                          <a:pt x="138" y="406"/>
                          <a:pt x="138" y="406"/>
                          <a:pt x="138" y="406"/>
                        </a:cubicBezTo>
                        <a:cubicBezTo>
                          <a:pt x="134" y="410"/>
                          <a:pt x="134" y="410"/>
                          <a:pt x="134" y="410"/>
                        </a:cubicBezTo>
                        <a:cubicBezTo>
                          <a:pt x="130" y="415"/>
                          <a:pt x="130" y="415"/>
                          <a:pt x="130" y="415"/>
                        </a:cubicBezTo>
                        <a:cubicBezTo>
                          <a:pt x="131" y="424"/>
                          <a:pt x="131" y="424"/>
                          <a:pt x="131" y="424"/>
                        </a:cubicBezTo>
                        <a:cubicBezTo>
                          <a:pt x="124" y="427"/>
                          <a:pt x="124" y="427"/>
                          <a:pt x="124" y="427"/>
                        </a:cubicBezTo>
                        <a:cubicBezTo>
                          <a:pt x="124" y="432"/>
                          <a:pt x="124" y="432"/>
                          <a:pt x="124" y="432"/>
                        </a:cubicBezTo>
                        <a:cubicBezTo>
                          <a:pt x="121" y="430"/>
                          <a:pt x="121" y="430"/>
                          <a:pt x="121" y="430"/>
                        </a:cubicBezTo>
                        <a:cubicBezTo>
                          <a:pt x="120" y="425"/>
                          <a:pt x="120" y="425"/>
                          <a:pt x="120" y="425"/>
                        </a:cubicBezTo>
                        <a:cubicBezTo>
                          <a:pt x="118" y="423"/>
                          <a:pt x="118" y="423"/>
                          <a:pt x="118" y="423"/>
                        </a:cubicBezTo>
                        <a:cubicBezTo>
                          <a:pt x="114" y="426"/>
                          <a:pt x="114" y="426"/>
                          <a:pt x="114" y="426"/>
                        </a:cubicBezTo>
                        <a:cubicBezTo>
                          <a:pt x="110" y="428"/>
                          <a:pt x="110" y="428"/>
                          <a:pt x="110" y="428"/>
                        </a:cubicBezTo>
                        <a:cubicBezTo>
                          <a:pt x="103" y="430"/>
                          <a:pt x="103" y="430"/>
                          <a:pt x="103" y="430"/>
                        </a:cubicBezTo>
                        <a:cubicBezTo>
                          <a:pt x="97" y="437"/>
                          <a:pt x="97" y="437"/>
                          <a:pt x="97" y="437"/>
                        </a:cubicBezTo>
                        <a:cubicBezTo>
                          <a:pt x="91" y="438"/>
                          <a:pt x="91" y="438"/>
                          <a:pt x="91" y="438"/>
                        </a:cubicBezTo>
                        <a:cubicBezTo>
                          <a:pt x="84" y="432"/>
                          <a:pt x="84" y="432"/>
                          <a:pt x="84" y="432"/>
                        </a:cubicBezTo>
                        <a:cubicBezTo>
                          <a:pt x="84" y="413"/>
                          <a:pt x="84" y="413"/>
                          <a:pt x="84" y="413"/>
                        </a:cubicBezTo>
                        <a:cubicBezTo>
                          <a:pt x="85" y="405"/>
                          <a:pt x="85" y="405"/>
                          <a:pt x="85" y="405"/>
                        </a:cubicBezTo>
                        <a:cubicBezTo>
                          <a:pt x="86" y="397"/>
                          <a:pt x="86" y="397"/>
                          <a:pt x="86" y="397"/>
                        </a:cubicBezTo>
                        <a:cubicBezTo>
                          <a:pt x="78" y="393"/>
                          <a:pt x="78" y="393"/>
                          <a:pt x="78" y="393"/>
                        </a:cubicBezTo>
                        <a:cubicBezTo>
                          <a:pt x="78" y="390"/>
                          <a:pt x="78" y="390"/>
                          <a:pt x="78" y="390"/>
                        </a:cubicBezTo>
                        <a:cubicBezTo>
                          <a:pt x="75" y="386"/>
                          <a:pt x="75" y="386"/>
                          <a:pt x="75" y="386"/>
                        </a:cubicBezTo>
                        <a:cubicBezTo>
                          <a:pt x="73" y="385"/>
                          <a:pt x="73" y="385"/>
                          <a:pt x="73" y="385"/>
                        </a:cubicBezTo>
                        <a:cubicBezTo>
                          <a:pt x="73" y="382"/>
                          <a:pt x="73" y="382"/>
                          <a:pt x="73" y="382"/>
                        </a:cubicBezTo>
                        <a:cubicBezTo>
                          <a:pt x="75" y="380"/>
                          <a:pt x="75" y="380"/>
                          <a:pt x="75" y="380"/>
                        </a:cubicBezTo>
                        <a:cubicBezTo>
                          <a:pt x="75" y="376"/>
                          <a:pt x="75" y="376"/>
                          <a:pt x="75" y="376"/>
                        </a:cubicBezTo>
                        <a:cubicBezTo>
                          <a:pt x="72" y="374"/>
                          <a:pt x="72" y="374"/>
                          <a:pt x="72" y="374"/>
                        </a:cubicBezTo>
                        <a:cubicBezTo>
                          <a:pt x="65" y="372"/>
                          <a:pt x="65" y="372"/>
                          <a:pt x="65" y="372"/>
                        </a:cubicBezTo>
                        <a:cubicBezTo>
                          <a:pt x="66" y="367"/>
                          <a:pt x="66" y="367"/>
                          <a:pt x="66" y="367"/>
                        </a:cubicBezTo>
                        <a:cubicBezTo>
                          <a:pt x="64" y="363"/>
                          <a:pt x="64" y="363"/>
                          <a:pt x="64" y="363"/>
                        </a:cubicBezTo>
                        <a:cubicBezTo>
                          <a:pt x="61" y="357"/>
                          <a:pt x="61" y="357"/>
                          <a:pt x="61" y="357"/>
                        </a:cubicBezTo>
                        <a:cubicBezTo>
                          <a:pt x="57" y="353"/>
                          <a:pt x="57" y="353"/>
                          <a:pt x="57" y="353"/>
                        </a:cubicBezTo>
                        <a:cubicBezTo>
                          <a:pt x="50" y="355"/>
                          <a:pt x="50" y="355"/>
                          <a:pt x="50" y="355"/>
                        </a:cubicBezTo>
                        <a:cubicBezTo>
                          <a:pt x="47" y="351"/>
                          <a:pt x="47" y="351"/>
                          <a:pt x="47" y="351"/>
                        </a:cubicBezTo>
                        <a:cubicBezTo>
                          <a:pt x="53" y="348"/>
                          <a:pt x="53" y="348"/>
                          <a:pt x="53" y="348"/>
                        </a:cubicBezTo>
                        <a:cubicBezTo>
                          <a:pt x="49" y="344"/>
                          <a:pt x="49" y="344"/>
                          <a:pt x="49" y="344"/>
                        </a:cubicBezTo>
                        <a:cubicBezTo>
                          <a:pt x="48" y="340"/>
                          <a:pt x="48" y="340"/>
                          <a:pt x="48" y="340"/>
                        </a:cubicBezTo>
                        <a:cubicBezTo>
                          <a:pt x="45" y="340"/>
                          <a:pt x="45" y="340"/>
                          <a:pt x="45" y="340"/>
                        </a:cubicBezTo>
                        <a:cubicBezTo>
                          <a:pt x="42" y="342"/>
                          <a:pt x="42" y="342"/>
                          <a:pt x="42" y="342"/>
                        </a:cubicBezTo>
                        <a:cubicBezTo>
                          <a:pt x="37" y="341"/>
                          <a:pt x="37" y="341"/>
                          <a:pt x="37" y="341"/>
                        </a:cubicBezTo>
                        <a:cubicBezTo>
                          <a:pt x="34" y="343"/>
                          <a:pt x="34" y="343"/>
                          <a:pt x="34" y="343"/>
                        </a:cubicBezTo>
                        <a:cubicBezTo>
                          <a:pt x="31" y="341"/>
                          <a:pt x="31" y="341"/>
                          <a:pt x="31" y="341"/>
                        </a:cubicBezTo>
                        <a:cubicBezTo>
                          <a:pt x="25" y="343"/>
                          <a:pt x="25" y="343"/>
                          <a:pt x="25" y="343"/>
                        </a:cubicBezTo>
                        <a:cubicBezTo>
                          <a:pt x="20" y="342"/>
                          <a:pt x="20" y="342"/>
                          <a:pt x="20" y="342"/>
                        </a:cubicBezTo>
                        <a:cubicBezTo>
                          <a:pt x="20" y="336"/>
                          <a:pt x="20" y="336"/>
                          <a:pt x="20" y="336"/>
                        </a:cubicBezTo>
                        <a:cubicBezTo>
                          <a:pt x="21" y="334"/>
                          <a:pt x="21" y="334"/>
                          <a:pt x="21" y="334"/>
                        </a:cubicBezTo>
                        <a:cubicBezTo>
                          <a:pt x="21" y="330"/>
                          <a:pt x="21" y="330"/>
                          <a:pt x="21" y="330"/>
                        </a:cubicBezTo>
                        <a:cubicBezTo>
                          <a:pt x="24" y="320"/>
                          <a:pt x="24" y="320"/>
                          <a:pt x="24" y="320"/>
                        </a:cubicBezTo>
                        <a:cubicBezTo>
                          <a:pt x="19" y="315"/>
                          <a:pt x="19" y="315"/>
                          <a:pt x="19" y="315"/>
                        </a:cubicBezTo>
                        <a:cubicBezTo>
                          <a:pt x="18" y="309"/>
                          <a:pt x="18" y="309"/>
                          <a:pt x="18" y="309"/>
                        </a:cubicBezTo>
                        <a:cubicBezTo>
                          <a:pt x="13" y="306"/>
                          <a:pt x="13" y="306"/>
                          <a:pt x="13" y="306"/>
                        </a:cubicBezTo>
                        <a:cubicBezTo>
                          <a:pt x="12" y="303"/>
                          <a:pt x="12" y="303"/>
                          <a:pt x="12" y="303"/>
                        </a:cubicBezTo>
                        <a:cubicBezTo>
                          <a:pt x="15" y="301"/>
                          <a:pt x="15" y="301"/>
                          <a:pt x="15" y="301"/>
                        </a:cubicBezTo>
                        <a:cubicBezTo>
                          <a:pt x="12" y="298"/>
                          <a:pt x="12" y="298"/>
                          <a:pt x="12" y="298"/>
                        </a:cubicBezTo>
                        <a:cubicBezTo>
                          <a:pt x="12" y="295"/>
                          <a:pt x="12" y="295"/>
                          <a:pt x="12" y="295"/>
                        </a:cubicBezTo>
                        <a:cubicBezTo>
                          <a:pt x="6" y="295"/>
                          <a:pt x="6" y="295"/>
                          <a:pt x="6" y="295"/>
                        </a:cubicBezTo>
                        <a:cubicBezTo>
                          <a:pt x="5" y="292"/>
                          <a:pt x="5" y="292"/>
                          <a:pt x="5" y="292"/>
                        </a:cubicBezTo>
                        <a:cubicBezTo>
                          <a:pt x="10" y="287"/>
                          <a:pt x="10" y="287"/>
                          <a:pt x="10" y="287"/>
                        </a:cubicBezTo>
                        <a:cubicBezTo>
                          <a:pt x="14" y="286"/>
                          <a:pt x="14" y="286"/>
                          <a:pt x="14" y="286"/>
                        </a:cubicBezTo>
                        <a:cubicBezTo>
                          <a:pt x="11" y="266"/>
                          <a:pt x="11" y="266"/>
                          <a:pt x="11" y="266"/>
                        </a:cubicBezTo>
                        <a:cubicBezTo>
                          <a:pt x="8" y="260"/>
                          <a:pt x="8" y="260"/>
                          <a:pt x="8" y="260"/>
                        </a:cubicBezTo>
                        <a:cubicBezTo>
                          <a:pt x="6" y="252"/>
                          <a:pt x="6" y="252"/>
                          <a:pt x="6" y="252"/>
                        </a:cubicBezTo>
                        <a:cubicBezTo>
                          <a:pt x="0" y="244"/>
                          <a:pt x="0" y="244"/>
                          <a:pt x="0" y="244"/>
                        </a:cubicBezTo>
                        <a:cubicBezTo>
                          <a:pt x="0" y="240"/>
                          <a:pt x="0" y="240"/>
                          <a:pt x="0" y="240"/>
                        </a:cubicBezTo>
                        <a:cubicBezTo>
                          <a:pt x="3" y="239"/>
                          <a:pt x="3" y="239"/>
                          <a:pt x="3" y="239"/>
                        </a:cubicBezTo>
                        <a:cubicBezTo>
                          <a:pt x="10" y="231"/>
                          <a:pt x="10" y="231"/>
                          <a:pt x="10" y="231"/>
                        </a:cubicBezTo>
                        <a:cubicBezTo>
                          <a:pt x="16" y="232"/>
                          <a:pt x="16" y="232"/>
                          <a:pt x="16" y="232"/>
                        </a:cubicBezTo>
                        <a:cubicBezTo>
                          <a:pt x="19" y="232"/>
                          <a:pt x="19" y="232"/>
                          <a:pt x="19" y="232"/>
                        </a:cubicBezTo>
                        <a:cubicBezTo>
                          <a:pt x="22" y="226"/>
                          <a:pt x="22" y="226"/>
                          <a:pt x="22" y="226"/>
                        </a:cubicBezTo>
                        <a:cubicBezTo>
                          <a:pt x="19" y="223"/>
                          <a:pt x="19" y="223"/>
                          <a:pt x="19" y="223"/>
                        </a:cubicBezTo>
                        <a:cubicBezTo>
                          <a:pt x="20" y="217"/>
                          <a:pt x="20" y="217"/>
                          <a:pt x="20" y="217"/>
                        </a:cubicBezTo>
                        <a:cubicBezTo>
                          <a:pt x="23" y="217"/>
                          <a:pt x="23" y="217"/>
                          <a:pt x="23" y="217"/>
                        </a:cubicBezTo>
                        <a:cubicBezTo>
                          <a:pt x="23" y="210"/>
                          <a:pt x="23" y="210"/>
                          <a:pt x="23" y="210"/>
                        </a:cubicBezTo>
                        <a:cubicBezTo>
                          <a:pt x="31" y="202"/>
                          <a:pt x="31" y="202"/>
                          <a:pt x="31" y="202"/>
                        </a:cubicBezTo>
                        <a:cubicBezTo>
                          <a:pt x="32" y="199"/>
                          <a:pt x="32" y="199"/>
                          <a:pt x="32" y="199"/>
                        </a:cubicBezTo>
                        <a:cubicBezTo>
                          <a:pt x="34" y="199"/>
                          <a:pt x="34" y="199"/>
                          <a:pt x="34" y="199"/>
                        </a:cubicBezTo>
                        <a:cubicBezTo>
                          <a:pt x="35" y="193"/>
                          <a:pt x="35" y="193"/>
                          <a:pt x="35" y="193"/>
                        </a:cubicBezTo>
                        <a:cubicBezTo>
                          <a:pt x="30" y="194"/>
                          <a:pt x="30" y="194"/>
                          <a:pt x="30" y="194"/>
                        </a:cubicBezTo>
                        <a:cubicBezTo>
                          <a:pt x="28" y="189"/>
                          <a:pt x="28" y="189"/>
                          <a:pt x="28" y="189"/>
                        </a:cubicBezTo>
                        <a:cubicBezTo>
                          <a:pt x="26" y="182"/>
                          <a:pt x="26" y="182"/>
                          <a:pt x="26" y="182"/>
                        </a:cubicBezTo>
                        <a:cubicBezTo>
                          <a:pt x="18" y="175"/>
                          <a:pt x="18" y="175"/>
                          <a:pt x="18" y="175"/>
                        </a:cubicBezTo>
                        <a:cubicBezTo>
                          <a:pt x="17" y="173"/>
                          <a:pt x="17" y="173"/>
                          <a:pt x="17" y="173"/>
                        </a:cubicBezTo>
                        <a:cubicBezTo>
                          <a:pt x="12" y="172"/>
                          <a:pt x="12" y="172"/>
                          <a:pt x="12" y="172"/>
                        </a:cubicBezTo>
                        <a:cubicBezTo>
                          <a:pt x="9" y="168"/>
                          <a:pt x="9" y="168"/>
                          <a:pt x="9" y="168"/>
                        </a:cubicBezTo>
                        <a:cubicBezTo>
                          <a:pt x="10" y="162"/>
                          <a:pt x="10" y="162"/>
                          <a:pt x="10" y="162"/>
                        </a:cubicBezTo>
                        <a:cubicBezTo>
                          <a:pt x="5" y="156"/>
                          <a:pt x="5" y="156"/>
                          <a:pt x="5" y="156"/>
                        </a:cubicBezTo>
                        <a:cubicBezTo>
                          <a:pt x="8" y="151"/>
                          <a:pt x="8" y="151"/>
                          <a:pt x="8" y="151"/>
                        </a:cubicBezTo>
                        <a:cubicBezTo>
                          <a:pt x="4" y="145"/>
                          <a:pt x="4" y="145"/>
                          <a:pt x="4" y="145"/>
                        </a:cubicBezTo>
                        <a:cubicBezTo>
                          <a:pt x="3" y="142"/>
                          <a:pt x="3" y="142"/>
                          <a:pt x="3" y="142"/>
                        </a:cubicBezTo>
                        <a:close/>
                        <a:moveTo>
                          <a:pt x="173" y="12"/>
                        </a:moveTo>
                        <a:cubicBezTo>
                          <a:pt x="173" y="12"/>
                          <a:pt x="174" y="15"/>
                          <a:pt x="177" y="17"/>
                        </a:cubicBezTo>
                        <a:cubicBezTo>
                          <a:pt x="180" y="20"/>
                          <a:pt x="183" y="17"/>
                          <a:pt x="185" y="17"/>
                        </a:cubicBezTo>
                        <a:cubicBezTo>
                          <a:pt x="187" y="18"/>
                          <a:pt x="190" y="17"/>
                          <a:pt x="193" y="15"/>
                        </a:cubicBezTo>
                        <a:cubicBezTo>
                          <a:pt x="196" y="15"/>
                          <a:pt x="199" y="11"/>
                          <a:pt x="200" y="9"/>
                        </a:cubicBezTo>
                        <a:cubicBezTo>
                          <a:pt x="202" y="6"/>
                          <a:pt x="203" y="5"/>
                          <a:pt x="201" y="2"/>
                        </a:cubicBezTo>
                        <a:cubicBezTo>
                          <a:pt x="199" y="0"/>
                          <a:pt x="196" y="0"/>
                          <a:pt x="196" y="1"/>
                        </a:cubicBezTo>
                        <a:cubicBezTo>
                          <a:pt x="194" y="1"/>
                          <a:pt x="190" y="2"/>
                          <a:pt x="190" y="4"/>
                        </a:cubicBezTo>
                        <a:cubicBezTo>
                          <a:pt x="189" y="6"/>
                          <a:pt x="187" y="7"/>
                          <a:pt x="186" y="6"/>
                        </a:cubicBezTo>
                        <a:cubicBezTo>
                          <a:pt x="184" y="5"/>
                          <a:pt x="182" y="6"/>
                          <a:pt x="181" y="7"/>
                        </a:cubicBezTo>
                        <a:cubicBezTo>
                          <a:pt x="179" y="9"/>
                          <a:pt x="181" y="11"/>
                          <a:pt x="178" y="11"/>
                        </a:cubicBezTo>
                        <a:cubicBezTo>
                          <a:pt x="176" y="11"/>
                          <a:pt x="173" y="12"/>
                          <a:pt x="173" y="12"/>
                        </a:cubicBezTo>
                        <a:close/>
                        <a:moveTo>
                          <a:pt x="164" y="36"/>
                        </a:moveTo>
                        <a:cubicBezTo>
                          <a:pt x="164" y="36"/>
                          <a:pt x="167" y="36"/>
                          <a:pt x="168" y="36"/>
                        </a:cubicBezTo>
                        <a:cubicBezTo>
                          <a:pt x="169" y="36"/>
                          <a:pt x="170" y="33"/>
                          <a:pt x="170" y="32"/>
                        </a:cubicBezTo>
                        <a:cubicBezTo>
                          <a:pt x="169" y="31"/>
                          <a:pt x="166" y="30"/>
                          <a:pt x="168" y="30"/>
                        </a:cubicBezTo>
                        <a:cubicBezTo>
                          <a:pt x="169" y="30"/>
                          <a:pt x="171" y="30"/>
                          <a:pt x="172" y="28"/>
                        </a:cubicBezTo>
                        <a:cubicBezTo>
                          <a:pt x="174" y="26"/>
                          <a:pt x="171" y="24"/>
                          <a:pt x="170" y="22"/>
                        </a:cubicBezTo>
                        <a:cubicBezTo>
                          <a:pt x="168" y="19"/>
                          <a:pt x="167" y="16"/>
                          <a:pt x="164" y="15"/>
                        </a:cubicBezTo>
                        <a:cubicBezTo>
                          <a:pt x="161" y="14"/>
                          <a:pt x="155" y="17"/>
                          <a:pt x="153" y="18"/>
                        </a:cubicBezTo>
                        <a:cubicBezTo>
                          <a:pt x="152" y="19"/>
                          <a:pt x="150" y="22"/>
                          <a:pt x="149" y="21"/>
                        </a:cubicBezTo>
                        <a:cubicBezTo>
                          <a:pt x="147" y="20"/>
                          <a:pt x="143" y="20"/>
                          <a:pt x="142" y="22"/>
                        </a:cubicBezTo>
                        <a:cubicBezTo>
                          <a:pt x="141" y="24"/>
                          <a:pt x="145" y="27"/>
                          <a:pt x="146" y="28"/>
                        </a:cubicBezTo>
                        <a:cubicBezTo>
                          <a:pt x="146" y="29"/>
                          <a:pt x="143" y="31"/>
                          <a:pt x="142" y="30"/>
                        </a:cubicBezTo>
                        <a:cubicBezTo>
                          <a:pt x="140" y="28"/>
                          <a:pt x="138" y="33"/>
                          <a:pt x="135" y="30"/>
                        </a:cubicBezTo>
                        <a:cubicBezTo>
                          <a:pt x="132" y="27"/>
                          <a:pt x="128" y="30"/>
                          <a:pt x="128" y="32"/>
                        </a:cubicBezTo>
                        <a:cubicBezTo>
                          <a:pt x="127" y="34"/>
                          <a:pt x="127" y="42"/>
                          <a:pt x="131" y="45"/>
                        </a:cubicBezTo>
                        <a:cubicBezTo>
                          <a:pt x="134" y="48"/>
                          <a:pt x="134" y="50"/>
                          <a:pt x="136" y="51"/>
                        </a:cubicBezTo>
                        <a:cubicBezTo>
                          <a:pt x="138" y="53"/>
                          <a:pt x="153" y="53"/>
                          <a:pt x="154" y="53"/>
                        </a:cubicBezTo>
                        <a:cubicBezTo>
                          <a:pt x="156" y="53"/>
                          <a:pt x="152" y="48"/>
                          <a:pt x="153" y="46"/>
                        </a:cubicBezTo>
                        <a:cubicBezTo>
                          <a:pt x="153" y="43"/>
                          <a:pt x="156" y="44"/>
                          <a:pt x="157" y="42"/>
                        </a:cubicBezTo>
                        <a:cubicBezTo>
                          <a:pt x="159" y="40"/>
                          <a:pt x="164" y="36"/>
                          <a:pt x="164" y="36"/>
                        </a:cubicBezTo>
                        <a:close/>
                        <a:moveTo>
                          <a:pt x="168" y="53"/>
                        </a:moveTo>
                        <a:cubicBezTo>
                          <a:pt x="167" y="55"/>
                          <a:pt x="166" y="59"/>
                          <a:pt x="169" y="60"/>
                        </a:cubicBezTo>
                        <a:cubicBezTo>
                          <a:pt x="171" y="61"/>
                          <a:pt x="175" y="57"/>
                          <a:pt x="174" y="55"/>
                        </a:cubicBezTo>
                        <a:cubicBezTo>
                          <a:pt x="172" y="52"/>
                          <a:pt x="168" y="53"/>
                          <a:pt x="168" y="53"/>
                        </a:cubicBezTo>
                        <a:close/>
                        <a:moveTo>
                          <a:pt x="177" y="61"/>
                        </a:moveTo>
                        <a:cubicBezTo>
                          <a:pt x="177" y="61"/>
                          <a:pt x="179" y="64"/>
                          <a:pt x="178" y="66"/>
                        </a:cubicBezTo>
                        <a:cubicBezTo>
                          <a:pt x="176" y="67"/>
                          <a:pt x="178" y="72"/>
                          <a:pt x="179" y="69"/>
                        </a:cubicBezTo>
                        <a:cubicBezTo>
                          <a:pt x="181" y="67"/>
                          <a:pt x="184" y="66"/>
                          <a:pt x="186" y="66"/>
                        </a:cubicBezTo>
                        <a:cubicBezTo>
                          <a:pt x="187" y="66"/>
                          <a:pt x="198" y="61"/>
                          <a:pt x="197" y="58"/>
                        </a:cubicBezTo>
                        <a:cubicBezTo>
                          <a:pt x="197" y="55"/>
                          <a:pt x="195" y="55"/>
                          <a:pt x="189" y="54"/>
                        </a:cubicBezTo>
                        <a:cubicBezTo>
                          <a:pt x="184" y="53"/>
                          <a:pt x="181" y="54"/>
                          <a:pt x="178" y="55"/>
                        </a:cubicBezTo>
                        <a:cubicBezTo>
                          <a:pt x="177" y="56"/>
                          <a:pt x="177" y="61"/>
                          <a:pt x="177" y="61"/>
                        </a:cubicBezTo>
                        <a:close/>
                        <a:moveTo>
                          <a:pt x="11" y="128"/>
                        </a:moveTo>
                        <a:cubicBezTo>
                          <a:pt x="8" y="129"/>
                          <a:pt x="6" y="133"/>
                          <a:pt x="3" y="134"/>
                        </a:cubicBezTo>
                        <a:cubicBezTo>
                          <a:pt x="0" y="135"/>
                          <a:pt x="8" y="138"/>
                          <a:pt x="12" y="138"/>
                        </a:cubicBezTo>
                        <a:cubicBezTo>
                          <a:pt x="15" y="138"/>
                          <a:pt x="17" y="133"/>
                          <a:pt x="16" y="131"/>
                        </a:cubicBezTo>
                        <a:cubicBezTo>
                          <a:pt x="16" y="128"/>
                          <a:pt x="11" y="128"/>
                          <a:pt x="11" y="128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3" name="Freeform 233">
                    <a:extLst>
                      <a:ext uri="{FF2B5EF4-FFF2-40B4-BE49-F238E27FC236}">
                        <a16:creationId xmlns="" xmlns:a16="http://schemas.microsoft.com/office/drawing/2014/main" id="{F6EDA04C-B97F-48D3-9896-B6C438F0E44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459115" y="9590915"/>
                    <a:ext cx="2218861" cy="1167988"/>
                  </a:xfrm>
                  <a:custGeom>
                    <a:avLst/>
                    <a:gdLst>
                      <a:gd name="T0" fmla="*/ 687 w 701"/>
                      <a:gd name="T1" fmla="*/ 83 h 369"/>
                      <a:gd name="T2" fmla="*/ 699 w 701"/>
                      <a:gd name="T3" fmla="*/ 112 h 369"/>
                      <a:gd name="T4" fmla="*/ 651 w 701"/>
                      <a:gd name="T5" fmla="*/ 133 h 369"/>
                      <a:gd name="T6" fmla="*/ 572 w 701"/>
                      <a:gd name="T7" fmla="*/ 163 h 369"/>
                      <a:gd name="T8" fmla="*/ 501 w 701"/>
                      <a:gd name="T9" fmla="*/ 207 h 369"/>
                      <a:gd name="T10" fmla="*/ 478 w 701"/>
                      <a:gd name="T11" fmla="*/ 198 h 369"/>
                      <a:gd name="T12" fmla="*/ 430 w 701"/>
                      <a:gd name="T13" fmla="*/ 251 h 369"/>
                      <a:gd name="T14" fmla="*/ 401 w 701"/>
                      <a:gd name="T15" fmla="*/ 295 h 369"/>
                      <a:gd name="T16" fmla="*/ 395 w 701"/>
                      <a:gd name="T17" fmla="*/ 328 h 369"/>
                      <a:gd name="T18" fmla="*/ 372 w 701"/>
                      <a:gd name="T19" fmla="*/ 357 h 369"/>
                      <a:gd name="T20" fmla="*/ 295 w 701"/>
                      <a:gd name="T21" fmla="*/ 346 h 369"/>
                      <a:gd name="T22" fmla="*/ 260 w 701"/>
                      <a:gd name="T23" fmla="*/ 348 h 369"/>
                      <a:gd name="T24" fmla="*/ 227 w 701"/>
                      <a:gd name="T25" fmla="*/ 346 h 369"/>
                      <a:gd name="T26" fmla="*/ 183 w 701"/>
                      <a:gd name="T27" fmla="*/ 340 h 369"/>
                      <a:gd name="T28" fmla="*/ 162 w 701"/>
                      <a:gd name="T29" fmla="*/ 313 h 369"/>
                      <a:gd name="T30" fmla="*/ 145 w 701"/>
                      <a:gd name="T31" fmla="*/ 322 h 369"/>
                      <a:gd name="T32" fmla="*/ 127 w 701"/>
                      <a:gd name="T33" fmla="*/ 331 h 369"/>
                      <a:gd name="T34" fmla="*/ 103 w 701"/>
                      <a:gd name="T35" fmla="*/ 346 h 369"/>
                      <a:gd name="T36" fmla="*/ 80 w 701"/>
                      <a:gd name="T37" fmla="*/ 340 h 369"/>
                      <a:gd name="T38" fmla="*/ 45 w 701"/>
                      <a:gd name="T39" fmla="*/ 334 h 369"/>
                      <a:gd name="T40" fmla="*/ 15 w 701"/>
                      <a:gd name="T41" fmla="*/ 360 h 369"/>
                      <a:gd name="T42" fmla="*/ 12 w 701"/>
                      <a:gd name="T43" fmla="*/ 328 h 369"/>
                      <a:gd name="T44" fmla="*/ 9 w 701"/>
                      <a:gd name="T45" fmla="*/ 301 h 369"/>
                      <a:gd name="T46" fmla="*/ 30 w 701"/>
                      <a:gd name="T47" fmla="*/ 272 h 369"/>
                      <a:gd name="T48" fmla="*/ 36 w 701"/>
                      <a:gd name="T49" fmla="*/ 257 h 369"/>
                      <a:gd name="T50" fmla="*/ 92 w 701"/>
                      <a:gd name="T51" fmla="*/ 233 h 369"/>
                      <a:gd name="T52" fmla="*/ 127 w 701"/>
                      <a:gd name="T53" fmla="*/ 171 h 369"/>
                      <a:gd name="T54" fmla="*/ 83 w 701"/>
                      <a:gd name="T55" fmla="*/ 186 h 369"/>
                      <a:gd name="T56" fmla="*/ 71 w 701"/>
                      <a:gd name="T57" fmla="*/ 157 h 369"/>
                      <a:gd name="T58" fmla="*/ 98 w 701"/>
                      <a:gd name="T59" fmla="*/ 130 h 369"/>
                      <a:gd name="T60" fmla="*/ 103 w 701"/>
                      <a:gd name="T61" fmla="*/ 107 h 369"/>
                      <a:gd name="T62" fmla="*/ 92 w 701"/>
                      <a:gd name="T63" fmla="*/ 53 h 369"/>
                      <a:gd name="T64" fmla="*/ 133 w 701"/>
                      <a:gd name="T65" fmla="*/ 71 h 369"/>
                      <a:gd name="T66" fmla="*/ 186 w 701"/>
                      <a:gd name="T67" fmla="*/ 92 h 369"/>
                      <a:gd name="T68" fmla="*/ 224 w 701"/>
                      <a:gd name="T69" fmla="*/ 77 h 369"/>
                      <a:gd name="T70" fmla="*/ 230 w 701"/>
                      <a:gd name="T71" fmla="*/ 27 h 369"/>
                      <a:gd name="T72" fmla="*/ 330 w 701"/>
                      <a:gd name="T73" fmla="*/ 0 h 369"/>
                      <a:gd name="T74" fmla="*/ 392 w 701"/>
                      <a:gd name="T75" fmla="*/ 21 h 369"/>
                      <a:gd name="T76" fmla="*/ 457 w 701"/>
                      <a:gd name="T77" fmla="*/ 65 h 369"/>
                      <a:gd name="T78" fmla="*/ 557 w 701"/>
                      <a:gd name="T79" fmla="*/ 101 h 369"/>
                      <a:gd name="T80" fmla="*/ 622 w 701"/>
                      <a:gd name="T81" fmla="*/ 74 h 369"/>
                      <a:gd name="T82" fmla="*/ 666 w 701"/>
                      <a:gd name="T83" fmla="*/ 65 h 369"/>
                      <a:gd name="T84" fmla="*/ 701 w 701"/>
                      <a:gd name="T85" fmla="*/ 59 h 3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701" h="369">
                        <a:moveTo>
                          <a:pt x="701" y="59"/>
                        </a:moveTo>
                        <a:lnTo>
                          <a:pt x="690" y="65"/>
                        </a:lnTo>
                        <a:lnTo>
                          <a:pt x="687" y="83"/>
                        </a:lnTo>
                        <a:lnTo>
                          <a:pt x="699" y="95"/>
                        </a:lnTo>
                        <a:lnTo>
                          <a:pt x="684" y="104"/>
                        </a:lnTo>
                        <a:lnTo>
                          <a:pt x="699" y="112"/>
                        </a:lnTo>
                        <a:lnTo>
                          <a:pt x="678" y="118"/>
                        </a:lnTo>
                        <a:lnTo>
                          <a:pt x="663" y="133"/>
                        </a:lnTo>
                        <a:lnTo>
                          <a:pt x="651" y="133"/>
                        </a:lnTo>
                        <a:lnTo>
                          <a:pt x="648" y="148"/>
                        </a:lnTo>
                        <a:lnTo>
                          <a:pt x="607" y="148"/>
                        </a:lnTo>
                        <a:lnTo>
                          <a:pt x="572" y="163"/>
                        </a:lnTo>
                        <a:lnTo>
                          <a:pt x="569" y="177"/>
                        </a:lnTo>
                        <a:lnTo>
                          <a:pt x="539" y="177"/>
                        </a:lnTo>
                        <a:lnTo>
                          <a:pt x="501" y="207"/>
                        </a:lnTo>
                        <a:lnTo>
                          <a:pt x="486" y="210"/>
                        </a:lnTo>
                        <a:lnTo>
                          <a:pt x="492" y="201"/>
                        </a:lnTo>
                        <a:lnTo>
                          <a:pt x="478" y="198"/>
                        </a:lnTo>
                        <a:lnTo>
                          <a:pt x="445" y="228"/>
                        </a:lnTo>
                        <a:lnTo>
                          <a:pt x="448" y="245"/>
                        </a:lnTo>
                        <a:lnTo>
                          <a:pt x="430" y="251"/>
                        </a:lnTo>
                        <a:lnTo>
                          <a:pt x="430" y="269"/>
                        </a:lnTo>
                        <a:lnTo>
                          <a:pt x="407" y="278"/>
                        </a:lnTo>
                        <a:lnTo>
                          <a:pt x="401" y="295"/>
                        </a:lnTo>
                        <a:lnTo>
                          <a:pt x="404" y="307"/>
                        </a:lnTo>
                        <a:lnTo>
                          <a:pt x="401" y="313"/>
                        </a:lnTo>
                        <a:lnTo>
                          <a:pt x="395" y="328"/>
                        </a:lnTo>
                        <a:lnTo>
                          <a:pt x="377" y="346"/>
                        </a:lnTo>
                        <a:lnTo>
                          <a:pt x="377" y="354"/>
                        </a:lnTo>
                        <a:lnTo>
                          <a:pt x="372" y="357"/>
                        </a:lnTo>
                        <a:lnTo>
                          <a:pt x="363" y="369"/>
                        </a:lnTo>
                        <a:lnTo>
                          <a:pt x="336" y="366"/>
                        </a:lnTo>
                        <a:lnTo>
                          <a:pt x="295" y="346"/>
                        </a:lnTo>
                        <a:lnTo>
                          <a:pt x="277" y="340"/>
                        </a:lnTo>
                        <a:lnTo>
                          <a:pt x="266" y="351"/>
                        </a:lnTo>
                        <a:lnTo>
                          <a:pt x="260" y="348"/>
                        </a:lnTo>
                        <a:lnTo>
                          <a:pt x="251" y="346"/>
                        </a:lnTo>
                        <a:lnTo>
                          <a:pt x="245" y="354"/>
                        </a:lnTo>
                        <a:lnTo>
                          <a:pt x="227" y="346"/>
                        </a:lnTo>
                        <a:lnTo>
                          <a:pt x="218" y="351"/>
                        </a:lnTo>
                        <a:lnTo>
                          <a:pt x="195" y="337"/>
                        </a:lnTo>
                        <a:lnTo>
                          <a:pt x="183" y="340"/>
                        </a:lnTo>
                        <a:lnTo>
                          <a:pt x="174" y="334"/>
                        </a:lnTo>
                        <a:lnTo>
                          <a:pt x="174" y="322"/>
                        </a:lnTo>
                        <a:lnTo>
                          <a:pt x="162" y="313"/>
                        </a:lnTo>
                        <a:lnTo>
                          <a:pt x="154" y="319"/>
                        </a:lnTo>
                        <a:lnTo>
                          <a:pt x="151" y="316"/>
                        </a:lnTo>
                        <a:lnTo>
                          <a:pt x="145" y="322"/>
                        </a:lnTo>
                        <a:lnTo>
                          <a:pt x="127" y="316"/>
                        </a:lnTo>
                        <a:lnTo>
                          <a:pt x="121" y="328"/>
                        </a:lnTo>
                        <a:lnTo>
                          <a:pt x="127" y="331"/>
                        </a:lnTo>
                        <a:lnTo>
                          <a:pt x="127" y="340"/>
                        </a:lnTo>
                        <a:lnTo>
                          <a:pt x="124" y="343"/>
                        </a:lnTo>
                        <a:lnTo>
                          <a:pt x="103" y="346"/>
                        </a:lnTo>
                        <a:lnTo>
                          <a:pt x="98" y="351"/>
                        </a:lnTo>
                        <a:lnTo>
                          <a:pt x="89" y="351"/>
                        </a:lnTo>
                        <a:lnTo>
                          <a:pt x="80" y="340"/>
                        </a:lnTo>
                        <a:lnTo>
                          <a:pt x="65" y="348"/>
                        </a:lnTo>
                        <a:lnTo>
                          <a:pt x="59" y="346"/>
                        </a:lnTo>
                        <a:lnTo>
                          <a:pt x="45" y="334"/>
                        </a:lnTo>
                        <a:lnTo>
                          <a:pt x="30" y="340"/>
                        </a:lnTo>
                        <a:lnTo>
                          <a:pt x="27" y="351"/>
                        </a:lnTo>
                        <a:lnTo>
                          <a:pt x="15" y="360"/>
                        </a:lnTo>
                        <a:lnTo>
                          <a:pt x="9" y="357"/>
                        </a:lnTo>
                        <a:lnTo>
                          <a:pt x="12" y="348"/>
                        </a:lnTo>
                        <a:lnTo>
                          <a:pt x="12" y="328"/>
                        </a:lnTo>
                        <a:lnTo>
                          <a:pt x="0" y="322"/>
                        </a:lnTo>
                        <a:lnTo>
                          <a:pt x="3" y="310"/>
                        </a:lnTo>
                        <a:lnTo>
                          <a:pt x="9" y="301"/>
                        </a:lnTo>
                        <a:lnTo>
                          <a:pt x="15" y="289"/>
                        </a:lnTo>
                        <a:lnTo>
                          <a:pt x="27" y="289"/>
                        </a:lnTo>
                        <a:lnTo>
                          <a:pt x="30" y="272"/>
                        </a:lnTo>
                        <a:lnTo>
                          <a:pt x="39" y="260"/>
                        </a:lnTo>
                        <a:lnTo>
                          <a:pt x="30" y="254"/>
                        </a:lnTo>
                        <a:lnTo>
                          <a:pt x="36" y="257"/>
                        </a:lnTo>
                        <a:lnTo>
                          <a:pt x="59" y="248"/>
                        </a:lnTo>
                        <a:lnTo>
                          <a:pt x="71" y="257"/>
                        </a:lnTo>
                        <a:lnTo>
                          <a:pt x="92" y="233"/>
                        </a:lnTo>
                        <a:lnTo>
                          <a:pt x="83" y="228"/>
                        </a:lnTo>
                        <a:lnTo>
                          <a:pt x="139" y="186"/>
                        </a:lnTo>
                        <a:lnTo>
                          <a:pt x="127" y="171"/>
                        </a:lnTo>
                        <a:lnTo>
                          <a:pt x="106" y="169"/>
                        </a:lnTo>
                        <a:lnTo>
                          <a:pt x="95" y="174"/>
                        </a:lnTo>
                        <a:lnTo>
                          <a:pt x="83" y="186"/>
                        </a:lnTo>
                        <a:lnTo>
                          <a:pt x="62" y="180"/>
                        </a:lnTo>
                        <a:lnTo>
                          <a:pt x="62" y="166"/>
                        </a:lnTo>
                        <a:lnTo>
                          <a:pt x="71" y="157"/>
                        </a:lnTo>
                        <a:lnTo>
                          <a:pt x="77" y="142"/>
                        </a:lnTo>
                        <a:lnTo>
                          <a:pt x="98" y="142"/>
                        </a:lnTo>
                        <a:lnTo>
                          <a:pt x="98" y="130"/>
                        </a:lnTo>
                        <a:lnTo>
                          <a:pt x="92" y="121"/>
                        </a:lnTo>
                        <a:lnTo>
                          <a:pt x="92" y="112"/>
                        </a:lnTo>
                        <a:lnTo>
                          <a:pt x="103" y="107"/>
                        </a:lnTo>
                        <a:lnTo>
                          <a:pt x="106" y="83"/>
                        </a:lnTo>
                        <a:lnTo>
                          <a:pt x="92" y="74"/>
                        </a:lnTo>
                        <a:lnTo>
                          <a:pt x="92" y="53"/>
                        </a:lnTo>
                        <a:lnTo>
                          <a:pt x="98" y="53"/>
                        </a:lnTo>
                        <a:lnTo>
                          <a:pt x="112" y="59"/>
                        </a:lnTo>
                        <a:lnTo>
                          <a:pt x="133" y="71"/>
                        </a:lnTo>
                        <a:lnTo>
                          <a:pt x="154" y="83"/>
                        </a:lnTo>
                        <a:lnTo>
                          <a:pt x="165" y="101"/>
                        </a:lnTo>
                        <a:lnTo>
                          <a:pt x="186" y="92"/>
                        </a:lnTo>
                        <a:lnTo>
                          <a:pt x="218" y="107"/>
                        </a:lnTo>
                        <a:lnTo>
                          <a:pt x="233" y="92"/>
                        </a:lnTo>
                        <a:lnTo>
                          <a:pt x="224" y="77"/>
                        </a:lnTo>
                        <a:lnTo>
                          <a:pt x="227" y="65"/>
                        </a:lnTo>
                        <a:lnTo>
                          <a:pt x="218" y="45"/>
                        </a:lnTo>
                        <a:lnTo>
                          <a:pt x="230" y="27"/>
                        </a:lnTo>
                        <a:lnTo>
                          <a:pt x="245" y="9"/>
                        </a:lnTo>
                        <a:lnTo>
                          <a:pt x="324" y="9"/>
                        </a:lnTo>
                        <a:lnTo>
                          <a:pt x="330" y="0"/>
                        </a:lnTo>
                        <a:lnTo>
                          <a:pt x="360" y="3"/>
                        </a:lnTo>
                        <a:lnTo>
                          <a:pt x="374" y="18"/>
                        </a:lnTo>
                        <a:lnTo>
                          <a:pt x="392" y="21"/>
                        </a:lnTo>
                        <a:lnTo>
                          <a:pt x="425" y="45"/>
                        </a:lnTo>
                        <a:lnTo>
                          <a:pt x="442" y="50"/>
                        </a:lnTo>
                        <a:lnTo>
                          <a:pt x="457" y="65"/>
                        </a:lnTo>
                        <a:lnTo>
                          <a:pt x="486" y="68"/>
                        </a:lnTo>
                        <a:lnTo>
                          <a:pt x="537" y="101"/>
                        </a:lnTo>
                        <a:lnTo>
                          <a:pt x="557" y="101"/>
                        </a:lnTo>
                        <a:lnTo>
                          <a:pt x="566" y="107"/>
                        </a:lnTo>
                        <a:lnTo>
                          <a:pt x="601" y="98"/>
                        </a:lnTo>
                        <a:lnTo>
                          <a:pt x="622" y="74"/>
                        </a:lnTo>
                        <a:lnTo>
                          <a:pt x="643" y="80"/>
                        </a:lnTo>
                        <a:lnTo>
                          <a:pt x="651" y="65"/>
                        </a:lnTo>
                        <a:lnTo>
                          <a:pt x="666" y="65"/>
                        </a:lnTo>
                        <a:lnTo>
                          <a:pt x="684" y="50"/>
                        </a:lnTo>
                        <a:lnTo>
                          <a:pt x="701" y="59"/>
                        </a:lnTo>
                        <a:lnTo>
                          <a:pt x="701" y="59"/>
                        </a:lnTo>
                        <a:lnTo>
                          <a:pt x="701" y="59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34" name="Freeform 234">
                    <a:extLst>
                      <a:ext uri="{FF2B5EF4-FFF2-40B4-BE49-F238E27FC236}">
                        <a16:creationId xmlns="" xmlns:a16="http://schemas.microsoft.com/office/drawing/2014/main" id="{773C0D32-1D1C-49B5-8849-F9CECE1AF49E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202509" y="8584375"/>
                    <a:ext cx="1098351" cy="1148997"/>
                  </a:xfrm>
                  <a:custGeom>
                    <a:avLst/>
                    <a:gdLst>
                      <a:gd name="T0" fmla="*/ 0 w 118"/>
                      <a:gd name="T1" fmla="*/ 66 h 123"/>
                      <a:gd name="T2" fmla="*/ 25 w 118"/>
                      <a:gd name="T3" fmla="*/ 66 h 123"/>
                      <a:gd name="T4" fmla="*/ 42 w 118"/>
                      <a:gd name="T5" fmla="*/ 63 h 123"/>
                      <a:gd name="T6" fmla="*/ 46 w 118"/>
                      <a:gd name="T7" fmla="*/ 55 h 123"/>
                      <a:gd name="T8" fmla="*/ 47 w 118"/>
                      <a:gd name="T9" fmla="*/ 42 h 123"/>
                      <a:gd name="T10" fmla="*/ 54 w 118"/>
                      <a:gd name="T11" fmla="*/ 40 h 123"/>
                      <a:gd name="T12" fmla="*/ 59 w 118"/>
                      <a:gd name="T13" fmla="*/ 33 h 123"/>
                      <a:gd name="T14" fmla="*/ 62 w 118"/>
                      <a:gd name="T15" fmla="*/ 28 h 123"/>
                      <a:gd name="T16" fmla="*/ 63 w 118"/>
                      <a:gd name="T17" fmla="*/ 24 h 123"/>
                      <a:gd name="T18" fmla="*/ 69 w 118"/>
                      <a:gd name="T19" fmla="*/ 20 h 123"/>
                      <a:gd name="T20" fmla="*/ 77 w 118"/>
                      <a:gd name="T21" fmla="*/ 14 h 123"/>
                      <a:gd name="T22" fmla="*/ 82 w 118"/>
                      <a:gd name="T23" fmla="*/ 15 h 123"/>
                      <a:gd name="T24" fmla="*/ 91 w 118"/>
                      <a:gd name="T25" fmla="*/ 0 h 123"/>
                      <a:gd name="T26" fmla="*/ 102 w 118"/>
                      <a:gd name="T27" fmla="*/ 8 h 123"/>
                      <a:gd name="T28" fmla="*/ 101 w 118"/>
                      <a:gd name="T29" fmla="*/ 16 h 123"/>
                      <a:gd name="T30" fmla="*/ 104 w 118"/>
                      <a:gd name="T31" fmla="*/ 19 h 123"/>
                      <a:gd name="T32" fmla="*/ 115 w 118"/>
                      <a:gd name="T33" fmla="*/ 22 h 123"/>
                      <a:gd name="T34" fmla="*/ 115 w 118"/>
                      <a:gd name="T35" fmla="*/ 29 h 123"/>
                      <a:gd name="T36" fmla="*/ 115 w 118"/>
                      <a:gd name="T37" fmla="*/ 39 h 123"/>
                      <a:gd name="T38" fmla="*/ 106 w 118"/>
                      <a:gd name="T39" fmla="*/ 44 h 123"/>
                      <a:gd name="T40" fmla="*/ 101 w 118"/>
                      <a:gd name="T41" fmla="*/ 47 h 123"/>
                      <a:gd name="T42" fmla="*/ 96 w 118"/>
                      <a:gd name="T43" fmla="*/ 57 h 123"/>
                      <a:gd name="T44" fmla="*/ 92 w 118"/>
                      <a:gd name="T45" fmla="*/ 63 h 123"/>
                      <a:gd name="T46" fmla="*/ 96 w 118"/>
                      <a:gd name="T47" fmla="*/ 69 h 123"/>
                      <a:gd name="T48" fmla="*/ 95 w 118"/>
                      <a:gd name="T49" fmla="*/ 76 h 123"/>
                      <a:gd name="T50" fmla="*/ 96 w 118"/>
                      <a:gd name="T51" fmla="*/ 78 h 123"/>
                      <a:gd name="T52" fmla="*/ 90 w 118"/>
                      <a:gd name="T53" fmla="*/ 84 h 123"/>
                      <a:gd name="T54" fmla="*/ 83 w 118"/>
                      <a:gd name="T55" fmla="*/ 81 h 123"/>
                      <a:gd name="T56" fmla="*/ 84 w 118"/>
                      <a:gd name="T57" fmla="*/ 88 h 123"/>
                      <a:gd name="T58" fmla="*/ 77 w 118"/>
                      <a:gd name="T59" fmla="*/ 92 h 123"/>
                      <a:gd name="T60" fmla="*/ 78 w 118"/>
                      <a:gd name="T61" fmla="*/ 99 h 123"/>
                      <a:gd name="T62" fmla="*/ 82 w 118"/>
                      <a:gd name="T63" fmla="*/ 102 h 123"/>
                      <a:gd name="T64" fmla="*/ 80 w 118"/>
                      <a:gd name="T65" fmla="*/ 106 h 123"/>
                      <a:gd name="T66" fmla="*/ 75 w 118"/>
                      <a:gd name="T67" fmla="*/ 109 h 123"/>
                      <a:gd name="T68" fmla="*/ 75 w 118"/>
                      <a:gd name="T69" fmla="*/ 115 h 123"/>
                      <a:gd name="T70" fmla="*/ 65 w 118"/>
                      <a:gd name="T71" fmla="*/ 121 h 123"/>
                      <a:gd name="T72" fmla="*/ 62 w 118"/>
                      <a:gd name="T73" fmla="*/ 115 h 123"/>
                      <a:gd name="T74" fmla="*/ 56 w 118"/>
                      <a:gd name="T75" fmla="*/ 115 h 123"/>
                      <a:gd name="T76" fmla="*/ 53 w 118"/>
                      <a:gd name="T77" fmla="*/ 115 h 123"/>
                      <a:gd name="T78" fmla="*/ 50 w 118"/>
                      <a:gd name="T79" fmla="*/ 113 h 123"/>
                      <a:gd name="T80" fmla="*/ 43 w 118"/>
                      <a:gd name="T81" fmla="*/ 114 h 123"/>
                      <a:gd name="T82" fmla="*/ 38 w 118"/>
                      <a:gd name="T83" fmla="*/ 117 h 123"/>
                      <a:gd name="T84" fmla="*/ 34 w 118"/>
                      <a:gd name="T85" fmla="*/ 115 h 123"/>
                      <a:gd name="T86" fmla="*/ 31 w 118"/>
                      <a:gd name="T87" fmla="*/ 120 h 123"/>
                      <a:gd name="T88" fmla="*/ 25 w 118"/>
                      <a:gd name="T89" fmla="*/ 123 h 123"/>
                      <a:gd name="T90" fmla="*/ 19 w 118"/>
                      <a:gd name="T91" fmla="*/ 108 h 123"/>
                      <a:gd name="T92" fmla="*/ 12 w 118"/>
                      <a:gd name="T93" fmla="*/ 105 h 123"/>
                      <a:gd name="T94" fmla="*/ 0 w 118"/>
                      <a:gd name="T95" fmla="*/ 75 h 123"/>
                      <a:gd name="T96" fmla="*/ 0 w 118"/>
                      <a:gd name="T97" fmla="*/ 66 h 123"/>
                      <a:gd name="T98" fmla="*/ 0 w 118"/>
                      <a:gd name="T99" fmla="*/ 66 h 123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118" h="123">
                        <a:moveTo>
                          <a:pt x="0" y="66"/>
                        </a:moveTo>
                        <a:cubicBezTo>
                          <a:pt x="25" y="66"/>
                          <a:pt x="25" y="66"/>
                          <a:pt x="25" y="66"/>
                        </a:cubicBezTo>
                        <a:cubicBezTo>
                          <a:pt x="33" y="66"/>
                          <a:pt x="36" y="64"/>
                          <a:pt x="42" y="63"/>
                        </a:cubicBezTo>
                        <a:cubicBezTo>
                          <a:pt x="47" y="63"/>
                          <a:pt x="45" y="59"/>
                          <a:pt x="46" y="55"/>
                        </a:cubicBezTo>
                        <a:cubicBezTo>
                          <a:pt x="46" y="51"/>
                          <a:pt x="47" y="44"/>
                          <a:pt x="47" y="42"/>
                        </a:cubicBezTo>
                        <a:cubicBezTo>
                          <a:pt x="47" y="40"/>
                          <a:pt x="50" y="40"/>
                          <a:pt x="54" y="40"/>
                        </a:cubicBezTo>
                        <a:cubicBezTo>
                          <a:pt x="59" y="40"/>
                          <a:pt x="59" y="38"/>
                          <a:pt x="59" y="33"/>
                        </a:cubicBezTo>
                        <a:cubicBezTo>
                          <a:pt x="59" y="28"/>
                          <a:pt x="59" y="28"/>
                          <a:pt x="62" y="28"/>
                        </a:cubicBezTo>
                        <a:cubicBezTo>
                          <a:pt x="65" y="28"/>
                          <a:pt x="64" y="27"/>
                          <a:pt x="63" y="24"/>
                        </a:cubicBezTo>
                        <a:cubicBezTo>
                          <a:pt x="63" y="22"/>
                          <a:pt x="68" y="22"/>
                          <a:pt x="69" y="20"/>
                        </a:cubicBezTo>
                        <a:cubicBezTo>
                          <a:pt x="71" y="19"/>
                          <a:pt x="75" y="16"/>
                          <a:pt x="77" y="14"/>
                        </a:cubicBezTo>
                        <a:cubicBezTo>
                          <a:pt x="80" y="13"/>
                          <a:pt x="81" y="16"/>
                          <a:pt x="82" y="15"/>
                        </a:cubicBezTo>
                        <a:cubicBezTo>
                          <a:pt x="83" y="14"/>
                          <a:pt x="87" y="6"/>
                          <a:pt x="91" y="0"/>
                        </a:cubicBezTo>
                        <a:cubicBezTo>
                          <a:pt x="102" y="8"/>
                          <a:pt x="102" y="8"/>
                          <a:pt x="102" y="8"/>
                        </a:cubicBezTo>
                        <a:cubicBezTo>
                          <a:pt x="101" y="16"/>
                          <a:pt x="101" y="16"/>
                          <a:pt x="101" y="16"/>
                        </a:cubicBezTo>
                        <a:cubicBezTo>
                          <a:pt x="104" y="19"/>
                          <a:pt x="104" y="19"/>
                          <a:pt x="104" y="19"/>
                        </a:cubicBezTo>
                        <a:cubicBezTo>
                          <a:pt x="115" y="22"/>
                          <a:pt x="115" y="22"/>
                          <a:pt x="115" y="22"/>
                        </a:cubicBezTo>
                        <a:cubicBezTo>
                          <a:pt x="114" y="25"/>
                          <a:pt x="112" y="24"/>
                          <a:pt x="115" y="29"/>
                        </a:cubicBezTo>
                        <a:cubicBezTo>
                          <a:pt x="118" y="36"/>
                          <a:pt x="116" y="38"/>
                          <a:pt x="115" y="39"/>
                        </a:cubicBezTo>
                        <a:cubicBezTo>
                          <a:pt x="113" y="40"/>
                          <a:pt x="109" y="44"/>
                          <a:pt x="106" y="44"/>
                        </a:cubicBezTo>
                        <a:cubicBezTo>
                          <a:pt x="104" y="44"/>
                          <a:pt x="101" y="44"/>
                          <a:pt x="101" y="47"/>
                        </a:cubicBezTo>
                        <a:cubicBezTo>
                          <a:pt x="101" y="51"/>
                          <a:pt x="99" y="56"/>
                          <a:pt x="96" y="57"/>
                        </a:cubicBezTo>
                        <a:cubicBezTo>
                          <a:pt x="92" y="59"/>
                          <a:pt x="93" y="61"/>
                          <a:pt x="92" y="63"/>
                        </a:cubicBezTo>
                        <a:cubicBezTo>
                          <a:pt x="91" y="64"/>
                          <a:pt x="96" y="66"/>
                          <a:pt x="96" y="69"/>
                        </a:cubicBezTo>
                        <a:cubicBezTo>
                          <a:pt x="96" y="72"/>
                          <a:pt x="94" y="73"/>
                          <a:pt x="95" y="76"/>
                        </a:cubicBezTo>
                        <a:cubicBezTo>
                          <a:pt x="95" y="78"/>
                          <a:pt x="95" y="78"/>
                          <a:pt x="96" y="78"/>
                        </a:cubicBezTo>
                        <a:cubicBezTo>
                          <a:pt x="90" y="84"/>
                          <a:pt x="90" y="84"/>
                          <a:pt x="90" y="84"/>
                        </a:cubicBezTo>
                        <a:cubicBezTo>
                          <a:pt x="83" y="81"/>
                          <a:pt x="83" y="81"/>
                          <a:pt x="83" y="81"/>
                        </a:cubicBezTo>
                        <a:cubicBezTo>
                          <a:pt x="84" y="88"/>
                          <a:pt x="84" y="88"/>
                          <a:pt x="84" y="88"/>
                        </a:cubicBezTo>
                        <a:cubicBezTo>
                          <a:pt x="77" y="92"/>
                          <a:pt x="77" y="92"/>
                          <a:pt x="77" y="92"/>
                        </a:cubicBezTo>
                        <a:cubicBezTo>
                          <a:pt x="78" y="99"/>
                          <a:pt x="78" y="99"/>
                          <a:pt x="78" y="99"/>
                        </a:cubicBezTo>
                        <a:cubicBezTo>
                          <a:pt x="82" y="102"/>
                          <a:pt x="82" y="102"/>
                          <a:pt x="82" y="102"/>
                        </a:cubicBezTo>
                        <a:cubicBezTo>
                          <a:pt x="80" y="106"/>
                          <a:pt x="80" y="106"/>
                          <a:pt x="80" y="106"/>
                        </a:cubicBezTo>
                        <a:cubicBezTo>
                          <a:pt x="75" y="109"/>
                          <a:pt x="75" y="109"/>
                          <a:pt x="75" y="109"/>
                        </a:cubicBezTo>
                        <a:cubicBezTo>
                          <a:pt x="75" y="115"/>
                          <a:pt x="75" y="115"/>
                          <a:pt x="75" y="115"/>
                        </a:cubicBezTo>
                        <a:cubicBezTo>
                          <a:pt x="65" y="121"/>
                          <a:pt x="65" y="121"/>
                          <a:pt x="65" y="121"/>
                        </a:cubicBezTo>
                        <a:cubicBezTo>
                          <a:pt x="62" y="115"/>
                          <a:pt x="62" y="115"/>
                          <a:pt x="62" y="115"/>
                        </a:cubicBezTo>
                        <a:cubicBezTo>
                          <a:pt x="56" y="115"/>
                          <a:pt x="56" y="115"/>
                          <a:pt x="56" y="115"/>
                        </a:cubicBezTo>
                        <a:cubicBezTo>
                          <a:pt x="53" y="115"/>
                          <a:pt x="53" y="115"/>
                          <a:pt x="53" y="115"/>
                        </a:cubicBezTo>
                        <a:cubicBezTo>
                          <a:pt x="50" y="113"/>
                          <a:pt x="50" y="113"/>
                          <a:pt x="50" y="113"/>
                        </a:cubicBezTo>
                        <a:cubicBezTo>
                          <a:pt x="43" y="114"/>
                          <a:pt x="43" y="114"/>
                          <a:pt x="43" y="114"/>
                        </a:cubicBezTo>
                        <a:cubicBezTo>
                          <a:pt x="38" y="117"/>
                          <a:pt x="38" y="117"/>
                          <a:pt x="38" y="117"/>
                        </a:cubicBezTo>
                        <a:cubicBezTo>
                          <a:pt x="34" y="115"/>
                          <a:pt x="34" y="115"/>
                          <a:pt x="34" y="115"/>
                        </a:cubicBezTo>
                        <a:cubicBezTo>
                          <a:pt x="31" y="120"/>
                          <a:pt x="31" y="120"/>
                          <a:pt x="31" y="120"/>
                        </a:cubicBezTo>
                        <a:cubicBezTo>
                          <a:pt x="25" y="123"/>
                          <a:pt x="25" y="123"/>
                          <a:pt x="25" y="123"/>
                        </a:cubicBezTo>
                        <a:cubicBezTo>
                          <a:pt x="19" y="108"/>
                          <a:pt x="19" y="108"/>
                          <a:pt x="19" y="108"/>
                        </a:cubicBezTo>
                        <a:cubicBezTo>
                          <a:pt x="12" y="105"/>
                          <a:pt x="12" y="105"/>
                          <a:pt x="12" y="105"/>
                        </a:cubicBezTo>
                        <a:cubicBezTo>
                          <a:pt x="0" y="75"/>
                          <a:pt x="0" y="75"/>
                          <a:pt x="0" y="75"/>
                        </a:cubicBezTo>
                        <a:cubicBezTo>
                          <a:pt x="0" y="66"/>
                          <a:pt x="0" y="66"/>
                          <a:pt x="0" y="66"/>
                        </a:cubicBezTo>
                        <a:cubicBezTo>
                          <a:pt x="0" y="66"/>
                          <a:pt x="0" y="66"/>
                          <a:pt x="0" y="6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5" name="Freeform 235">
                    <a:extLst>
                      <a:ext uri="{FF2B5EF4-FFF2-40B4-BE49-F238E27FC236}">
                        <a16:creationId xmlns="" xmlns:a16="http://schemas.microsoft.com/office/drawing/2014/main" id="{D6F7202C-3476-4D04-BE29-DB463B77DE92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626183" y="12376359"/>
                    <a:ext cx="297536" cy="231066"/>
                  </a:xfrm>
                  <a:custGeom>
                    <a:avLst/>
                    <a:gdLst>
                      <a:gd name="T0" fmla="*/ 25 w 32"/>
                      <a:gd name="T1" fmla="*/ 1 h 25"/>
                      <a:gd name="T2" fmla="*/ 27 w 32"/>
                      <a:gd name="T3" fmla="*/ 2 h 25"/>
                      <a:gd name="T4" fmla="*/ 28 w 32"/>
                      <a:gd name="T5" fmla="*/ 4 h 25"/>
                      <a:gd name="T6" fmla="*/ 29 w 32"/>
                      <a:gd name="T7" fmla="*/ 8 h 25"/>
                      <a:gd name="T8" fmla="*/ 32 w 32"/>
                      <a:gd name="T9" fmla="*/ 12 h 25"/>
                      <a:gd name="T10" fmla="*/ 28 w 32"/>
                      <a:gd name="T11" fmla="*/ 13 h 25"/>
                      <a:gd name="T12" fmla="*/ 28 w 32"/>
                      <a:gd name="T13" fmla="*/ 15 h 25"/>
                      <a:gd name="T14" fmla="*/ 30 w 32"/>
                      <a:gd name="T15" fmla="*/ 18 h 25"/>
                      <a:gd name="T16" fmla="*/ 29 w 32"/>
                      <a:gd name="T17" fmla="*/ 20 h 25"/>
                      <a:gd name="T18" fmla="*/ 28 w 32"/>
                      <a:gd name="T19" fmla="*/ 22 h 25"/>
                      <a:gd name="T20" fmla="*/ 28 w 32"/>
                      <a:gd name="T21" fmla="*/ 22 h 25"/>
                      <a:gd name="T22" fmla="*/ 22 w 32"/>
                      <a:gd name="T23" fmla="*/ 24 h 25"/>
                      <a:gd name="T24" fmla="*/ 18 w 32"/>
                      <a:gd name="T25" fmla="*/ 25 h 25"/>
                      <a:gd name="T26" fmla="*/ 18 w 32"/>
                      <a:gd name="T27" fmla="*/ 25 h 25"/>
                      <a:gd name="T28" fmla="*/ 11 w 32"/>
                      <a:gd name="T29" fmla="*/ 21 h 25"/>
                      <a:gd name="T30" fmla="*/ 4 w 32"/>
                      <a:gd name="T31" fmla="*/ 10 h 25"/>
                      <a:gd name="T32" fmla="*/ 0 w 32"/>
                      <a:gd name="T33" fmla="*/ 5 h 25"/>
                      <a:gd name="T34" fmla="*/ 2 w 32"/>
                      <a:gd name="T35" fmla="*/ 5 h 25"/>
                      <a:gd name="T36" fmla="*/ 6 w 32"/>
                      <a:gd name="T37" fmla="*/ 3 h 25"/>
                      <a:gd name="T38" fmla="*/ 11 w 32"/>
                      <a:gd name="T39" fmla="*/ 0 h 25"/>
                      <a:gd name="T40" fmla="*/ 15 w 32"/>
                      <a:gd name="T41" fmla="*/ 4 h 25"/>
                      <a:gd name="T42" fmla="*/ 21 w 32"/>
                      <a:gd name="T43" fmla="*/ 5 h 25"/>
                      <a:gd name="T44" fmla="*/ 25 w 32"/>
                      <a:gd name="T45" fmla="*/ 2 h 25"/>
                      <a:gd name="T46" fmla="*/ 25 w 32"/>
                      <a:gd name="T47" fmla="*/ 1 h 2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32" h="25">
                        <a:moveTo>
                          <a:pt x="25" y="1"/>
                        </a:moveTo>
                        <a:cubicBezTo>
                          <a:pt x="27" y="2"/>
                          <a:pt x="27" y="2"/>
                          <a:pt x="27" y="2"/>
                        </a:cubicBezTo>
                        <a:cubicBezTo>
                          <a:pt x="28" y="4"/>
                          <a:pt x="28" y="4"/>
                          <a:pt x="28" y="4"/>
                        </a:cubicBezTo>
                        <a:cubicBezTo>
                          <a:pt x="29" y="8"/>
                          <a:pt x="29" y="8"/>
                          <a:pt x="29" y="8"/>
                        </a:cubicBezTo>
                        <a:cubicBezTo>
                          <a:pt x="32" y="12"/>
                          <a:pt x="32" y="12"/>
                          <a:pt x="32" y="12"/>
                        </a:cubicBezTo>
                        <a:cubicBezTo>
                          <a:pt x="32" y="12"/>
                          <a:pt x="28" y="12"/>
                          <a:pt x="28" y="13"/>
                        </a:cubicBezTo>
                        <a:cubicBezTo>
                          <a:pt x="27" y="14"/>
                          <a:pt x="28" y="15"/>
                          <a:pt x="28" y="15"/>
                        </a:cubicBezTo>
                        <a:cubicBezTo>
                          <a:pt x="30" y="18"/>
                          <a:pt x="30" y="18"/>
                          <a:pt x="30" y="18"/>
                        </a:cubicBezTo>
                        <a:cubicBezTo>
                          <a:pt x="29" y="20"/>
                          <a:pt x="29" y="20"/>
                          <a:pt x="29" y="20"/>
                        </a:cubicBezTo>
                        <a:cubicBezTo>
                          <a:pt x="28" y="22"/>
                          <a:pt x="28" y="22"/>
                          <a:pt x="28" y="22"/>
                        </a:cubicBezTo>
                        <a:cubicBezTo>
                          <a:pt x="28" y="22"/>
                          <a:pt x="28" y="22"/>
                          <a:pt x="28" y="22"/>
                        </a:cubicBezTo>
                        <a:cubicBezTo>
                          <a:pt x="22" y="24"/>
                          <a:pt x="22" y="24"/>
                          <a:pt x="22" y="24"/>
                        </a:cubicBezTo>
                        <a:cubicBezTo>
                          <a:pt x="22" y="24"/>
                          <a:pt x="20" y="24"/>
                          <a:pt x="18" y="25"/>
                        </a:cubicBezTo>
                        <a:cubicBezTo>
                          <a:pt x="18" y="25"/>
                          <a:pt x="18" y="25"/>
                          <a:pt x="18" y="25"/>
                        </a:cubicBezTo>
                        <a:cubicBezTo>
                          <a:pt x="16" y="23"/>
                          <a:pt x="13" y="23"/>
                          <a:pt x="11" y="21"/>
                        </a:cubicBezTo>
                        <a:cubicBezTo>
                          <a:pt x="8" y="19"/>
                          <a:pt x="5" y="15"/>
                          <a:pt x="4" y="10"/>
                        </a:cubicBezTo>
                        <a:cubicBezTo>
                          <a:pt x="3" y="8"/>
                          <a:pt x="2" y="7"/>
                          <a:pt x="0" y="5"/>
                        </a:cubicBezTo>
                        <a:cubicBezTo>
                          <a:pt x="1" y="5"/>
                          <a:pt x="1" y="5"/>
                          <a:pt x="2" y="5"/>
                        </a:cubicBezTo>
                        <a:cubicBezTo>
                          <a:pt x="2" y="3"/>
                          <a:pt x="5" y="3"/>
                          <a:pt x="6" y="3"/>
                        </a:cubicBezTo>
                        <a:cubicBezTo>
                          <a:pt x="7" y="2"/>
                          <a:pt x="10" y="1"/>
                          <a:pt x="11" y="0"/>
                        </a:cubicBezTo>
                        <a:cubicBezTo>
                          <a:pt x="13" y="0"/>
                          <a:pt x="14" y="3"/>
                          <a:pt x="15" y="4"/>
                        </a:cubicBezTo>
                        <a:cubicBezTo>
                          <a:pt x="16" y="5"/>
                          <a:pt x="19" y="5"/>
                          <a:pt x="21" y="5"/>
                        </a:cubicBezTo>
                        <a:cubicBezTo>
                          <a:pt x="22" y="5"/>
                          <a:pt x="24" y="4"/>
                          <a:pt x="25" y="2"/>
                        </a:cubicBezTo>
                        <a:cubicBezTo>
                          <a:pt x="25" y="2"/>
                          <a:pt x="25" y="1"/>
                          <a:pt x="25" y="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36" name="Freeform 236">
                    <a:extLst>
                      <a:ext uri="{FF2B5EF4-FFF2-40B4-BE49-F238E27FC236}">
                        <a16:creationId xmlns="" xmlns:a16="http://schemas.microsoft.com/office/drawing/2014/main" id="{7F440B6B-23E0-4FE1-8115-B8D08DC1A2E4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793942" y="12578941"/>
                    <a:ext cx="297536" cy="189919"/>
                  </a:xfrm>
                  <a:custGeom>
                    <a:avLst/>
                    <a:gdLst>
                      <a:gd name="T0" fmla="*/ 0 w 32"/>
                      <a:gd name="T1" fmla="*/ 3 h 20"/>
                      <a:gd name="T2" fmla="*/ 4 w 32"/>
                      <a:gd name="T3" fmla="*/ 2 h 20"/>
                      <a:gd name="T4" fmla="*/ 10 w 32"/>
                      <a:gd name="T5" fmla="*/ 0 h 20"/>
                      <a:gd name="T6" fmla="*/ 12 w 32"/>
                      <a:gd name="T7" fmla="*/ 0 h 20"/>
                      <a:gd name="T8" fmla="*/ 17 w 32"/>
                      <a:gd name="T9" fmla="*/ 0 h 20"/>
                      <a:gd name="T10" fmla="*/ 20 w 32"/>
                      <a:gd name="T11" fmla="*/ 2 h 20"/>
                      <a:gd name="T12" fmla="*/ 24 w 32"/>
                      <a:gd name="T13" fmla="*/ 8 h 20"/>
                      <a:gd name="T14" fmla="*/ 28 w 32"/>
                      <a:gd name="T15" fmla="*/ 7 h 20"/>
                      <a:gd name="T16" fmla="*/ 32 w 32"/>
                      <a:gd name="T17" fmla="*/ 10 h 20"/>
                      <a:gd name="T18" fmla="*/ 32 w 32"/>
                      <a:gd name="T19" fmla="*/ 13 h 20"/>
                      <a:gd name="T20" fmla="*/ 32 w 32"/>
                      <a:gd name="T21" fmla="*/ 13 h 20"/>
                      <a:gd name="T22" fmla="*/ 32 w 32"/>
                      <a:gd name="T23" fmla="*/ 13 h 20"/>
                      <a:gd name="T24" fmla="*/ 29 w 32"/>
                      <a:gd name="T25" fmla="*/ 14 h 20"/>
                      <a:gd name="T26" fmla="*/ 29 w 32"/>
                      <a:gd name="T27" fmla="*/ 18 h 20"/>
                      <a:gd name="T28" fmla="*/ 26 w 32"/>
                      <a:gd name="T29" fmla="*/ 18 h 20"/>
                      <a:gd name="T30" fmla="*/ 22 w 32"/>
                      <a:gd name="T31" fmla="*/ 20 h 20"/>
                      <a:gd name="T32" fmla="*/ 20 w 32"/>
                      <a:gd name="T33" fmla="*/ 19 h 20"/>
                      <a:gd name="T34" fmla="*/ 15 w 32"/>
                      <a:gd name="T35" fmla="*/ 18 h 20"/>
                      <a:gd name="T36" fmla="*/ 9 w 32"/>
                      <a:gd name="T37" fmla="*/ 20 h 20"/>
                      <a:gd name="T38" fmla="*/ 9 w 32"/>
                      <a:gd name="T39" fmla="*/ 18 h 20"/>
                      <a:gd name="T40" fmla="*/ 8 w 32"/>
                      <a:gd name="T41" fmla="*/ 12 h 20"/>
                      <a:gd name="T42" fmla="*/ 0 w 32"/>
                      <a:gd name="T43" fmla="*/ 3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32" h="20">
                        <a:moveTo>
                          <a:pt x="0" y="3"/>
                        </a:moveTo>
                        <a:cubicBezTo>
                          <a:pt x="3" y="2"/>
                          <a:pt x="4" y="2"/>
                          <a:pt x="4" y="2"/>
                        </a:cubicBezTo>
                        <a:cubicBezTo>
                          <a:pt x="10" y="0"/>
                          <a:pt x="10" y="0"/>
                          <a:pt x="10" y="0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7" y="0"/>
                          <a:pt x="17" y="0"/>
                          <a:pt x="17" y="0"/>
                        </a:cubicBezTo>
                        <a:cubicBezTo>
                          <a:pt x="20" y="2"/>
                          <a:pt x="20" y="2"/>
                          <a:pt x="20" y="2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cubicBezTo>
                          <a:pt x="28" y="7"/>
                          <a:pt x="28" y="7"/>
                          <a:pt x="28" y="7"/>
                        </a:cubicBezTo>
                        <a:cubicBezTo>
                          <a:pt x="32" y="10"/>
                          <a:pt x="32" y="10"/>
                          <a:pt x="32" y="10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32" y="13"/>
                          <a:pt x="32" y="13"/>
                          <a:pt x="32" y="13"/>
                        </a:cubicBezTo>
                        <a:cubicBezTo>
                          <a:pt x="29" y="14"/>
                          <a:pt x="29" y="14"/>
                          <a:pt x="29" y="14"/>
                        </a:cubicBezTo>
                        <a:cubicBezTo>
                          <a:pt x="29" y="18"/>
                          <a:pt x="29" y="18"/>
                          <a:pt x="29" y="18"/>
                        </a:cubicBezTo>
                        <a:cubicBezTo>
                          <a:pt x="26" y="18"/>
                          <a:pt x="26" y="18"/>
                          <a:pt x="26" y="18"/>
                        </a:cubicBezTo>
                        <a:cubicBezTo>
                          <a:pt x="22" y="20"/>
                          <a:pt x="22" y="20"/>
                          <a:pt x="22" y="20"/>
                        </a:cubicBezTo>
                        <a:cubicBezTo>
                          <a:pt x="20" y="19"/>
                          <a:pt x="20" y="19"/>
                          <a:pt x="20" y="19"/>
                        </a:cubicBezTo>
                        <a:cubicBezTo>
                          <a:pt x="15" y="18"/>
                          <a:pt x="15" y="18"/>
                          <a:pt x="15" y="18"/>
                        </a:cubicBezTo>
                        <a:cubicBezTo>
                          <a:pt x="9" y="20"/>
                          <a:pt x="9" y="20"/>
                          <a:pt x="9" y="20"/>
                        </a:cubicBezTo>
                        <a:cubicBezTo>
                          <a:pt x="9" y="19"/>
                          <a:pt x="9" y="18"/>
                          <a:pt x="9" y="18"/>
                        </a:cubicBezTo>
                        <a:cubicBezTo>
                          <a:pt x="6" y="16"/>
                          <a:pt x="6" y="15"/>
                          <a:pt x="8" y="12"/>
                        </a:cubicBezTo>
                        <a:cubicBezTo>
                          <a:pt x="9" y="9"/>
                          <a:pt x="2" y="6"/>
                          <a:pt x="0" y="3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7" name="Freeform 237">
                    <a:extLst>
                      <a:ext uri="{FF2B5EF4-FFF2-40B4-BE49-F238E27FC236}">
                        <a16:creationId xmlns="" xmlns:a16="http://schemas.microsoft.com/office/drawing/2014/main" id="{1BD93C91-DEE0-4519-978A-A8C375893E3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876243" y="12711881"/>
                    <a:ext cx="262719" cy="177255"/>
                  </a:xfrm>
                  <a:custGeom>
                    <a:avLst/>
                    <a:gdLst>
                      <a:gd name="T0" fmla="*/ 0 w 28"/>
                      <a:gd name="T1" fmla="*/ 6 h 19"/>
                      <a:gd name="T2" fmla="*/ 6 w 28"/>
                      <a:gd name="T3" fmla="*/ 4 h 19"/>
                      <a:gd name="T4" fmla="*/ 11 w 28"/>
                      <a:gd name="T5" fmla="*/ 5 h 19"/>
                      <a:gd name="T6" fmla="*/ 13 w 28"/>
                      <a:gd name="T7" fmla="*/ 6 h 19"/>
                      <a:gd name="T8" fmla="*/ 18 w 28"/>
                      <a:gd name="T9" fmla="*/ 4 h 19"/>
                      <a:gd name="T10" fmla="*/ 20 w 28"/>
                      <a:gd name="T11" fmla="*/ 4 h 19"/>
                      <a:gd name="T12" fmla="*/ 20 w 28"/>
                      <a:gd name="T13" fmla="*/ 0 h 19"/>
                      <a:gd name="T14" fmla="*/ 23 w 28"/>
                      <a:gd name="T15" fmla="*/ 0 h 19"/>
                      <a:gd name="T16" fmla="*/ 26 w 28"/>
                      <a:gd name="T17" fmla="*/ 1 h 19"/>
                      <a:gd name="T18" fmla="*/ 28 w 28"/>
                      <a:gd name="T19" fmla="*/ 3 h 19"/>
                      <a:gd name="T20" fmla="*/ 28 w 28"/>
                      <a:gd name="T21" fmla="*/ 7 h 19"/>
                      <a:gd name="T22" fmla="*/ 24 w 28"/>
                      <a:gd name="T23" fmla="*/ 7 h 19"/>
                      <a:gd name="T24" fmla="*/ 24 w 28"/>
                      <a:gd name="T25" fmla="*/ 8 h 19"/>
                      <a:gd name="T26" fmla="*/ 21 w 28"/>
                      <a:gd name="T27" fmla="*/ 7 h 19"/>
                      <a:gd name="T28" fmla="*/ 19 w 28"/>
                      <a:gd name="T29" fmla="*/ 11 h 19"/>
                      <a:gd name="T30" fmla="*/ 19 w 28"/>
                      <a:gd name="T31" fmla="*/ 15 h 19"/>
                      <a:gd name="T32" fmla="*/ 18 w 28"/>
                      <a:gd name="T33" fmla="*/ 18 h 19"/>
                      <a:gd name="T34" fmla="*/ 15 w 28"/>
                      <a:gd name="T35" fmla="*/ 19 h 19"/>
                      <a:gd name="T36" fmla="*/ 11 w 28"/>
                      <a:gd name="T37" fmla="*/ 17 h 19"/>
                      <a:gd name="T38" fmla="*/ 2 w 28"/>
                      <a:gd name="T39" fmla="*/ 14 h 19"/>
                      <a:gd name="T40" fmla="*/ 3 w 28"/>
                      <a:gd name="T41" fmla="*/ 9 h 19"/>
                      <a:gd name="T42" fmla="*/ 0 w 28"/>
                      <a:gd name="T43" fmla="*/ 6 h 1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</a:cxnLst>
                    <a:rect l="0" t="0" r="r" b="b"/>
                    <a:pathLst>
                      <a:path w="28" h="19">
                        <a:moveTo>
                          <a:pt x="0" y="6"/>
                        </a:moveTo>
                        <a:cubicBezTo>
                          <a:pt x="6" y="4"/>
                          <a:pt x="6" y="4"/>
                          <a:pt x="6" y="4"/>
                        </a:cubicBezTo>
                        <a:cubicBezTo>
                          <a:pt x="11" y="5"/>
                          <a:pt x="11" y="5"/>
                          <a:pt x="11" y="5"/>
                        </a:cubicBezTo>
                        <a:cubicBezTo>
                          <a:pt x="13" y="6"/>
                          <a:pt x="13" y="6"/>
                          <a:pt x="13" y="6"/>
                        </a:cubicBezTo>
                        <a:cubicBezTo>
                          <a:pt x="18" y="4"/>
                          <a:pt x="18" y="4"/>
                          <a:pt x="18" y="4"/>
                        </a:cubicBezTo>
                        <a:cubicBezTo>
                          <a:pt x="20" y="4"/>
                          <a:pt x="20" y="4"/>
                          <a:pt x="20" y="4"/>
                        </a:cubicBezTo>
                        <a:cubicBezTo>
                          <a:pt x="20" y="0"/>
                          <a:pt x="20" y="0"/>
                          <a:pt x="20" y="0"/>
                        </a:cubicBezTo>
                        <a:cubicBezTo>
                          <a:pt x="23" y="0"/>
                          <a:pt x="23" y="0"/>
                          <a:pt x="23" y="0"/>
                        </a:cubicBezTo>
                        <a:cubicBezTo>
                          <a:pt x="26" y="1"/>
                          <a:pt x="26" y="1"/>
                          <a:pt x="26" y="1"/>
                        </a:cubicBezTo>
                        <a:cubicBezTo>
                          <a:pt x="28" y="3"/>
                          <a:pt x="28" y="3"/>
                          <a:pt x="28" y="3"/>
                        </a:cubicBezTo>
                        <a:cubicBezTo>
                          <a:pt x="28" y="7"/>
                          <a:pt x="28" y="7"/>
                          <a:pt x="28" y="7"/>
                        </a:cubicBezTo>
                        <a:cubicBezTo>
                          <a:pt x="27" y="7"/>
                          <a:pt x="24" y="7"/>
                          <a:pt x="24" y="7"/>
                        </a:cubicBezTo>
                        <a:cubicBezTo>
                          <a:pt x="24" y="8"/>
                          <a:pt x="24" y="8"/>
                          <a:pt x="24" y="8"/>
                        </a:cubicBezTo>
                        <a:cubicBezTo>
                          <a:pt x="21" y="7"/>
                          <a:pt x="21" y="7"/>
                          <a:pt x="21" y="7"/>
                        </a:cubicBezTo>
                        <a:cubicBezTo>
                          <a:pt x="21" y="7"/>
                          <a:pt x="19" y="10"/>
                          <a:pt x="19" y="11"/>
                        </a:cubicBezTo>
                        <a:cubicBezTo>
                          <a:pt x="19" y="11"/>
                          <a:pt x="19" y="15"/>
                          <a:pt x="19" y="15"/>
                        </a:cubicBezTo>
                        <a:cubicBezTo>
                          <a:pt x="19" y="15"/>
                          <a:pt x="18" y="18"/>
                          <a:pt x="18" y="18"/>
                        </a:cubicBezTo>
                        <a:cubicBezTo>
                          <a:pt x="18" y="18"/>
                          <a:pt x="16" y="19"/>
                          <a:pt x="15" y="19"/>
                        </a:cubicBezTo>
                        <a:cubicBezTo>
                          <a:pt x="14" y="18"/>
                          <a:pt x="12" y="17"/>
                          <a:pt x="11" y="17"/>
                        </a:cubicBezTo>
                        <a:cubicBezTo>
                          <a:pt x="9" y="15"/>
                          <a:pt x="4" y="16"/>
                          <a:pt x="2" y="14"/>
                        </a:cubicBezTo>
                        <a:cubicBezTo>
                          <a:pt x="1" y="12"/>
                          <a:pt x="2" y="11"/>
                          <a:pt x="3" y="9"/>
                        </a:cubicBezTo>
                        <a:cubicBezTo>
                          <a:pt x="3" y="8"/>
                          <a:pt x="1" y="7"/>
                          <a:pt x="0" y="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8" name="Freeform 238">
                    <a:extLst>
                      <a:ext uri="{FF2B5EF4-FFF2-40B4-BE49-F238E27FC236}">
                        <a16:creationId xmlns="" xmlns:a16="http://schemas.microsoft.com/office/drawing/2014/main" id="{0F9030CC-1EEB-4838-AB65-B412AEF5E725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18674" y="12775186"/>
                    <a:ext cx="139274" cy="186752"/>
                  </a:xfrm>
                  <a:custGeom>
                    <a:avLst/>
                    <a:gdLst>
                      <a:gd name="T0" fmla="*/ 9 w 15"/>
                      <a:gd name="T1" fmla="*/ 1 h 20"/>
                      <a:gd name="T2" fmla="*/ 5 w 15"/>
                      <a:gd name="T3" fmla="*/ 0 h 20"/>
                      <a:gd name="T4" fmla="*/ 4 w 15"/>
                      <a:gd name="T5" fmla="*/ 4 h 20"/>
                      <a:gd name="T6" fmla="*/ 4 w 15"/>
                      <a:gd name="T7" fmla="*/ 8 h 20"/>
                      <a:gd name="T8" fmla="*/ 2 w 15"/>
                      <a:gd name="T9" fmla="*/ 11 h 20"/>
                      <a:gd name="T10" fmla="*/ 0 w 15"/>
                      <a:gd name="T11" fmla="*/ 12 h 20"/>
                      <a:gd name="T12" fmla="*/ 1 w 15"/>
                      <a:gd name="T13" fmla="*/ 13 h 20"/>
                      <a:gd name="T14" fmla="*/ 4 w 15"/>
                      <a:gd name="T15" fmla="*/ 20 h 20"/>
                      <a:gd name="T16" fmla="*/ 11 w 15"/>
                      <a:gd name="T17" fmla="*/ 16 h 20"/>
                      <a:gd name="T18" fmla="*/ 15 w 15"/>
                      <a:gd name="T19" fmla="*/ 6 h 20"/>
                      <a:gd name="T20" fmla="*/ 9 w 15"/>
                      <a:gd name="T21" fmla="*/ 1 h 2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</a:cxnLst>
                    <a:rect l="0" t="0" r="r" b="b"/>
                    <a:pathLst>
                      <a:path w="15" h="20">
                        <a:moveTo>
                          <a:pt x="9" y="1"/>
                        </a:moveTo>
                        <a:cubicBezTo>
                          <a:pt x="5" y="0"/>
                          <a:pt x="5" y="0"/>
                          <a:pt x="5" y="0"/>
                        </a:cubicBezTo>
                        <a:cubicBezTo>
                          <a:pt x="5" y="0"/>
                          <a:pt x="4" y="3"/>
                          <a:pt x="4" y="4"/>
                        </a:cubicBezTo>
                        <a:cubicBezTo>
                          <a:pt x="4" y="4"/>
                          <a:pt x="4" y="8"/>
                          <a:pt x="4" y="8"/>
                        </a:cubicBezTo>
                        <a:cubicBezTo>
                          <a:pt x="4" y="8"/>
                          <a:pt x="3" y="11"/>
                          <a:pt x="2" y="11"/>
                        </a:cubicBezTo>
                        <a:cubicBezTo>
                          <a:pt x="2" y="11"/>
                          <a:pt x="1" y="12"/>
                          <a:pt x="0" y="12"/>
                        </a:cubicBezTo>
                        <a:cubicBezTo>
                          <a:pt x="1" y="13"/>
                          <a:pt x="1" y="13"/>
                          <a:pt x="1" y="13"/>
                        </a:cubicBezTo>
                        <a:cubicBezTo>
                          <a:pt x="1" y="14"/>
                          <a:pt x="3" y="17"/>
                          <a:pt x="4" y="20"/>
                        </a:cubicBezTo>
                        <a:cubicBezTo>
                          <a:pt x="7" y="19"/>
                          <a:pt x="10" y="17"/>
                          <a:pt x="11" y="16"/>
                        </a:cubicBezTo>
                        <a:cubicBezTo>
                          <a:pt x="12" y="12"/>
                          <a:pt x="15" y="6"/>
                          <a:pt x="15" y="6"/>
                        </a:cubicBezTo>
                        <a:cubicBezTo>
                          <a:pt x="15" y="6"/>
                          <a:pt x="10" y="2"/>
                          <a:pt x="9" y="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39" name="Freeform 239">
                    <a:extLst>
                      <a:ext uri="{FF2B5EF4-FFF2-40B4-BE49-F238E27FC236}">
                        <a16:creationId xmlns="" xmlns:a16="http://schemas.microsoft.com/office/drawing/2014/main" id="{620331D9-1F7F-4EC8-95E4-8D7C1E35EA0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62994" y="12645410"/>
                    <a:ext cx="439974" cy="747007"/>
                  </a:xfrm>
                  <a:custGeom>
                    <a:avLst/>
                    <a:gdLst>
                      <a:gd name="T0" fmla="*/ 0 w 47"/>
                      <a:gd name="T1" fmla="*/ 44 h 80"/>
                      <a:gd name="T2" fmla="*/ 5 w 47"/>
                      <a:gd name="T3" fmla="*/ 42 h 80"/>
                      <a:gd name="T4" fmla="*/ 12 w 47"/>
                      <a:gd name="T5" fmla="*/ 40 h 80"/>
                      <a:gd name="T6" fmla="*/ 15 w 47"/>
                      <a:gd name="T7" fmla="*/ 38 h 80"/>
                      <a:gd name="T8" fmla="*/ 19 w 47"/>
                      <a:gd name="T9" fmla="*/ 41 h 80"/>
                      <a:gd name="T10" fmla="*/ 21 w 47"/>
                      <a:gd name="T11" fmla="*/ 34 h 80"/>
                      <a:gd name="T12" fmla="*/ 33 w 47"/>
                      <a:gd name="T13" fmla="*/ 27 h 80"/>
                      <a:gd name="T14" fmla="*/ 33 w 47"/>
                      <a:gd name="T15" fmla="*/ 21 h 80"/>
                      <a:gd name="T16" fmla="*/ 28 w 47"/>
                      <a:gd name="T17" fmla="*/ 21 h 80"/>
                      <a:gd name="T18" fmla="*/ 25 w 47"/>
                      <a:gd name="T19" fmla="*/ 19 h 80"/>
                      <a:gd name="T20" fmla="*/ 21 w 47"/>
                      <a:gd name="T21" fmla="*/ 15 h 80"/>
                      <a:gd name="T22" fmla="*/ 21 w 47"/>
                      <a:gd name="T23" fmla="*/ 12 h 80"/>
                      <a:gd name="T24" fmla="*/ 21 w 47"/>
                      <a:gd name="T25" fmla="*/ 8 h 80"/>
                      <a:gd name="T26" fmla="*/ 25 w 47"/>
                      <a:gd name="T27" fmla="*/ 7 h 80"/>
                      <a:gd name="T28" fmla="*/ 26 w 47"/>
                      <a:gd name="T29" fmla="*/ 2 h 80"/>
                      <a:gd name="T30" fmla="*/ 32 w 47"/>
                      <a:gd name="T31" fmla="*/ 3 h 80"/>
                      <a:gd name="T32" fmla="*/ 37 w 47"/>
                      <a:gd name="T33" fmla="*/ 0 h 80"/>
                      <a:gd name="T34" fmla="*/ 45 w 47"/>
                      <a:gd name="T35" fmla="*/ 6 h 80"/>
                      <a:gd name="T36" fmla="*/ 46 w 47"/>
                      <a:gd name="T37" fmla="*/ 10 h 80"/>
                      <a:gd name="T38" fmla="*/ 46 w 47"/>
                      <a:gd name="T39" fmla="*/ 12 h 80"/>
                      <a:gd name="T40" fmla="*/ 45 w 47"/>
                      <a:gd name="T41" fmla="*/ 17 h 80"/>
                      <a:gd name="T42" fmla="*/ 46 w 47"/>
                      <a:gd name="T43" fmla="*/ 29 h 80"/>
                      <a:gd name="T44" fmla="*/ 43 w 47"/>
                      <a:gd name="T45" fmla="*/ 35 h 80"/>
                      <a:gd name="T46" fmla="*/ 37 w 47"/>
                      <a:gd name="T47" fmla="*/ 46 h 80"/>
                      <a:gd name="T48" fmla="*/ 34 w 47"/>
                      <a:gd name="T49" fmla="*/ 56 h 80"/>
                      <a:gd name="T50" fmla="*/ 36 w 47"/>
                      <a:gd name="T51" fmla="*/ 69 h 80"/>
                      <a:gd name="T52" fmla="*/ 37 w 47"/>
                      <a:gd name="T53" fmla="*/ 76 h 80"/>
                      <a:gd name="T54" fmla="*/ 31 w 47"/>
                      <a:gd name="T55" fmla="*/ 77 h 80"/>
                      <a:gd name="T56" fmla="*/ 21 w 47"/>
                      <a:gd name="T57" fmla="*/ 78 h 80"/>
                      <a:gd name="T58" fmla="*/ 13 w 47"/>
                      <a:gd name="T59" fmla="*/ 75 h 80"/>
                      <a:gd name="T60" fmla="*/ 10 w 47"/>
                      <a:gd name="T61" fmla="*/ 66 h 80"/>
                      <a:gd name="T62" fmla="*/ 9 w 47"/>
                      <a:gd name="T63" fmla="*/ 57 h 80"/>
                      <a:gd name="T64" fmla="*/ 1 w 47"/>
                      <a:gd name="T65" fmla="*/ 48 h 80"/>
                      <a:gd name="T66" fmla="*/ 0 w 47"/>
                      <a:gd name="T67" fmla="*/ 44 h 8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7" h="80">
                        <a:moveTo>
                          <a:pt x="0" y="44"/>
                        </a:moveTo>
                        <a:cubicBezTo>
                          <a:pt x="1" y="43"/>
                          <a:pt x="3" y="42"/>
                          <a:pt x="5" y="42"/>
                        </a:cubicBezTo>
                        <a:cubicBezTo>
                          <a:pt x="10" y="41"/>
                          <a:pt x="12" y="40"/>
                          <a:pt x="12" y="40"/>
                        </a:cubicBezTo>
                        <a:cubicBezTo>
                          <a:pt x="12" y="39"/>
                          <a:pt x="15" y="38"/>
                          <a:pt x="15" y="38"/>
                        </a:cubicBezTo>
                        <a:cubicBezTo>
                          <a:pt x="19" y="41"/>
                          <a:pt x="19" y="41"/>
                          <a:pt x="19" y="41"/>
                        </a:cubicBezTo>
                        <a:cubicBezTo>
                          <a:pt x="19" y="41"/>
                          <a:pt x="20" y="37"/>
                          <a:pt x="21" y="34"/>
                        </a:cubicBezTo>
                        <a:cubicBezTo>
                          <a:pt x="24" y="31"/>
                          <a:pt x="33" y="27"/>
                          <a:pt x="33" y="27"/>
                        </a:cubicBezTo>
                        <a:cubicBezTo>
                          <a:pt x="33" y="21"/>
                          <a:pt x="33" y="21"/>
                          <a:pt x="33" y="21"/>
                        </a:cubicBezTo>
                        <a:cubicBezTo>
                          <a:pt x="28" y="21"/>
                          <a:pt x="28" y="21"/>
                          <a:pt x="28" y="21"/>
                        </a:cubicBezTo>
                        <a:cubicBezTo>
                          <a:pt x="28" y="21"/>
                          <a:pt x="27" y="20"/>
                          <a:pt x="25" y="19"/>
                        </a:cubicBezTo>
                        <a:cubicBezTo>
                          <a:pt x="24" y="17"/>
                          <a:pt x="21" y="15"/>
                          <a:pt x="21" y="15"/>
                        </a:cubicBezTo>
                        <a:cubicBezTo>
                          <a:pt x="21" y="15"/>
                          <a:pt x="23" y="13"/>
                          <a:pt x="21" y="12"/>
                        </a:cubicBezTo>
                        <a:cubicBezTo>
                          <a:pt x="21" y="10"/>
                          <a:pt x="20" y="8"/>
                          <a:pt x="21" y="8"/>
                        </a:cubicBezTo>
                        <a:cubicBezTo>
                          <a:pt x="21" y="8"/>
                          <a:pt x="25" y="8"/>
                          <a:pt x="25" y="7"/>
                        </a:cubicBezTo>
                        <a:cubicBezTo>
                          <a:pt x="25" y="6"/>
                          <a:pt x="25" y="2"/>
                          <a:pt x="26" y="2"/>
                        </a:cubicBezTo>
                        <a:cubicBezTo>
                          <a:pt x="28" y="2"/>
                          <a:pt x="30" y="4"/>
                          <a:pt x="32" y="3"/>
                        </a:cubicBezTo>
                        <a:cubicBezTo>
                          <a:pt x="33" y="2"/>
                          <a:pt x="34" y="1"/>
                          <a:pt x="37" y="0"/>
                        </a:cubicBezTo>
                        <a:cubicBezTo>
                          <a:pt x="45" y="6"/>
                          <a:pt x="45" y="6"/>
                          <a:pt x="45" y="6"/>
                        </a:cubicBezTo>
                        <a:cubicBezTo>
                          <a:pt x="46" y="10"/>
                          <a:pt x="46" y="10"/>
                          <a:pt x="46" y="10"/>
                        </a:cubicBezTo>
                        <a:cubicBezTo>
                          <a:pt x="46" y="12"/>
                          <a:pt x="46" y="12"/>
                          <a:pt x="46" y="12"/>
                        </a:cubicBezTo>
                        <a:cubicBezTo>
                          <a:pt x="45" y="13"/>
                          <a:pt x="45" y="14"/>
                          <a:pt x="45" y="17"/>
                        </a:cubicBezTo>
                        <a:cubicBezTo>
                          <a:pt x="46" y="20"/>
                          <a:pt x="46" y="27"/>
                          <a:pt x="46" y="29"/>
                        </a:cubicBezTo>
                        <a:cubicBezTo>
                          <a:pt x="46" y="33"/>
                          <a:pt x="47" y="33"/>
                          <a:pt x="43" y="35"/>
                        </a:cubicBezTo>
                        <a:cubicBezTo>
                          <a:pt x="37" y="38"/>
                          <a:pt x="37" y="43"/>
                          <a:pt x="37" y="46"/>
                        </a:cubicBezTo>
                        <a:cubicBezTo>
                          <a:pt x="37" y="50"/>
                          <a:pt x="34" y="53"/>
                          <a:pt x="34" y="56"/>
                        </a:cubicBezTo>
                        <a:cubicBezTo>
                          <a:pt x="34" y="59"/>
                          <a:pt x="36" y="65"/>
                          <a:pt x="36" y="69"/>
                        </a:cubicBezTo>
                        <a:cubicBezTo>
                          <a:pt x="36" y="72"/>
                          <a:pt x="37" y="74"/>
                          <a:pt x="37" y="76"/>
                        </a:cubicBezTo>
                        <a:cubicBezTo>
                          <a:pt x="34" y="77"/>
                          <a:pt x="32" y="77"/>
                          <a:pt x="31" y="77"/>
                        </a:cubicBezTo>
                        <a:cubicBezTo>
                          <a:pt x="26" y="77"/>
                          <a:pt x="23" y="77"/>
                          <a:pt x="21" y="78"/>
                        </a:cubicBezTo>
                        <a:cubicBezTo>
                          <a:pt x="19" y="80"/>
                          <a:pt x="15" y="77"/>
                          <a:pt x="13" y="75"/>
                        </a:cubicBezTo>
                        <a:cubicBezTo>
                          <a:pt x="12" y="73"/>
                          <a:pt x="10" y="68"/>
                          <a:pt x="10" y="66"/>
                        </a:cubicBezTo>
                        <a:cubicBezTo>
                          <a:pt x="10" y="64"/>
                          <a:pt x="9" y="60"/>
                          <a:pt x="9" y="57"/>
                        </a:cubicBezTo>
                        <a:cubicBezTo>
                          <a:pt x="9" y="54"/>
                          <a:pt x="2" y="50"/>
                          <a:pt x="1" y="48"/>
                        </a:cubicBezTo>
                        <a:cubicBezTo>
                          <a:pt x="0" y="46"/>
                          <a:pt x="0" y="46"/>
                          <a:pt x="0" y="44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0" name="Freeform 240">
                    <a:extLst>
                      <a:ext uri="{FF2B5EF4-FFF2-40B4-BE49-F238E27FC236}">
                        <a16:creationId xmlns="" xmlns:a16="http://schemas.microsoft.com/office/drawing/2014/main" id="{BE75E16F-1BC0-4D0B-B59D-EA780D3C932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53492" y="12740365"/>
                    <a:ext cx="319696" cy="316530"/>
                  </a:xfrm>
                  <a:custGeom>
                    <a:avLst/>
                    <a:gdLst>
                      <a:gd name="T0" fmla="*/ 0 w 34"/>
                      <a:gd name="T1" fmla="*/ 25 h 34"/>
                      <a:gd name="T2" fmla="*/ 7 w 34"/>
                      <a:gd name="T3" fmla="*/ 20 h 34"/>
                      <a:gd name="T4" fmla="*/ 11 w 34"/>
                      <a:gd name="T5" fmla="*/ 11 h 34"/>
                      <a:gd name="T6" fmla="*/ 5 w 34"/>
                      <a:gd name="T7" fmla="*/ 4 h 34"/>
                      <a:gd name="T8" fmla="*/ 11 w 34"/>
                      <a:gd name="T9" fmla="*/ 4 h 34"/>
                      <a:gd name="T10" fmla="*/ 14 w 34"/>
                      <a:gd name="T11" fmla="*/ 0 h 34"/>
                      <a:gd name="T12" fmla="*/ 18 w 34"/>
                      <a:gd name="T13" fmla="*/ 4 h 34"/>
                      <a:gd name="T14" fmla="*/ 22 w 34"/>
                      <a:gd name="T15" fmla="*/ 4 h 34"/>
                      <a:gd name="T16" fmla="*/ 27 w 34"/>
                      <a:gd name="T17" fmla="*/ 9 h 34"/>
                      <a:gd name="T18" fmla="*/ 29 w 34"/>
                      <a:gd name="T19" fmla="*/ 11 h 34"/>
                      <a:gd name="T20" fmla="*/ 34 w 34"/>
                      <a:gd name="T21" fmla="*/ 11 h 34"/>
                      <a:gd name="T22" fmla="*/ 34 w 34"/>
                      <a:gd name="T23" fmla="*/ 17 h 34"/>
                      <a:gd name="T24" fmla="*/ 23 w 34"/>
                      <a:gd name="T25" fmla="*/ 24 h 34"/>
                      <a:gd name="T26" fmla="*/ 21 w 34"/>
                      <a:gd name="T27" fmla="*/ 31 h 34"/>
                      <a:gd name="T28" fmla="*/ 17 w 34"/>
                      <a:gd name="T29" fmla="*/ 27 h 34"/>
                      <a:gd name="T30" fmla="*/ 14 w 34"/>
                      <a:gd name="T31" fmla="*/ 29 h 34"/>
                      <a:gd name="T32" fmla="*/ 6 w 34"/>
                      <a:gd name="T33" fmla="*/ 31 h 34"/>
                      <a:gd name="T34" fmla="*/ 1 w 34"/>
                      <a:gd name="T35" fmla="*/ 34 h 34"/>
                      <a:gd name="T36" fmla="*/ 1 w 34"/>
                      <a:gd name="T37" fmla="*/ 29 h 34"/>
                      <a:gd name="T38" fmla="*/ 0 w 34"/>
                      <a:gd name="T39" fmla="*/ 25 h 3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34" h="34">
                        <a:moveTo>
                          <a:pt x="0" y="25"/>
                        </a:moveTo>
                        <a:cubicBezTo>
                          <a:pt x="3" y="23"/>
                          <a:pt x="6" y="21"/>
                          <a:pt x="7" y="20"/>
                        </a:cubicBezTo>
                        <a:cubicBezTo>
                          <a:pt x="8" y="17"/>
                          <a:pt x="11" y="11"/>
                          <a:pt x="11" y="11"/>
                        </a:cubicBezTo>
                        <a:cubicBezTo>
                          <a:pt x="11" y="11"/>
                          <a:pt x="5" y="6"/>
                          <a:pt x="5" y="4"/>
                        </a:cubicBezTo>
                        <a:cubicBezTo>
                          <a:pt x="5" y="3"/>
                          <a:pt x="10" y="4"/>
                          <a:pt x="11" y="4"/>
                        </a:cubicBezTo>
                        <a:cubicBezTo>
                          <a:pt x="11" y="3"/>
                          <a:pt x="14" y="0"/>
                          <a:pt x="14" y="0"/>
                        </a:cubicBezTo>
                        <a:cubicBezTo>
                          <a:pt x="14" y="0"/>
                          <a:pt x="18" y="4"/>
                          <a:pt x="18" y="4"/>
                        </a:cubicBezTo>
                        <a:cubicBezTo>
                          <a:pt x="18" y="4"/>
                          <a:pt x="20" y="4"/>
                          <a:pt x="22" y="4"/>
                        </a:cubicBezTo>
                        <a:cubicBezTo>
                          <a:pt x="23" y="5"/>
                          <a:pt x="25" y="7"/>
                          <a:pt x="27" y="9"/>
                        </a:cubicBezTo>
                        <a:cubicBezTo>
                          <a:pt x="28" y="10"/>
                          <a:pt x="29" y="11"/>
                          <a:pt x="29" y="11"/>
                        </a:cubicBezTo>
                        <a:cubicBezTo>
                          <a:pt x="34" y="11"/>
                          <a:pt x="34" y="11"/>
                          <a:pt x="34" y="11"/>
                        </a:cubicBezTo>
                        <a:cubicBezTo>
                          <a:pt x="34" y="17"/>
                          <a:pt x="34" y="17"/>
                          <a:pt x="34" y="17"/>
                        </a:cubicBezTo>
                        <a:cubicBezTo>
                          <a:pt x="34" y="17"/>
                          <a:pt x="25" y="21"/>
                          <a:pt x="23" y="24"/>
                        </a:cubicBezTo>
                        <a:cubicBezTo>
                          <a:pt x="21" y="27"/>
                          <a:pt x="21" y="31"/>
                          <a:pt x="21" y="31"/>
                        </a:cubicBezTo>
                        <a:cubicBezTo>
                          <a:pt x="17" y="27"/>
                          <a:pt x="17" y="27"/>
                          <a:pt x="17" y="27"/>
                        </a:cubicBezTo>
                        <a:cubicBezTo>
                          <a:pt x="17" y="27"/>
                          <a:pt x="14" y="29"/>
                          <a:pt x="14" y="29"/>
                        </a:cubicBezTo>
                        <a:cubicBezTo>
                          <a:pt x="13" y="29"/>
                          <a:pt x="11" y="31"/>
                          <a:pt x="6" y="31"/>
                        </a:cubicBezTo>
                        <a:cubicBezTo>
                          <a:pt x="4" y="31"/>
                          <a:pt x="2" y="33"/>
                          <a:pt x="1" y="34"/>
                        </a:cubicBezTo>
                        <a:cubicBezTo>
                          <a:pt x="1" y="33"/>
                          <a:pt x="1" y="31"/>
                          <a:pt x="1" y="29"/>
                        </a:cubicBezTo>
                        <a:cubicBezTo>
                          <a:pt x="1" y="28"/>
                          <a:pt x="1" y="26"/>
                          <a:pt x="0" y="25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1" name="Freeform 241">
                    <a:extLst>
                      <a:ext uri="{FF2B5EF4-FFF2-40B4-BE49-F238E27FC236}">
                        <a16:creationId xmlns="" xmlns:a16="http://schemas.microsoft.com/office/drawing/2014/main" id="{B8D11069-0241-4E85-B864-D24098ADDD51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53494" y="12047173"/>
                    <a:ext cx="784988" cy="702692"/>
                  </a:xfrm>
                  <a:custGeom>
                    <a:avLst/>
                    <a:gdLst>
                      <a:gd name="T0" fmla="*/ 65 w 84"/>
                      <a:gd name="T1" fmla="*/ 70 h 75"/>
                      <a:gd name="T2" fmla="*/ 48 w 84"/>
                      <a:gd name="T3" fmla="*/ 75 h 75"/>
                      <a:gd name="T4" fmla="*/ 46 w 84"/>
                      <a:gd name="T5" fmla="*/ 69 h 75"/>
                      <a:gd name="T6" fmla="*/ 37 w 84"/>
                      <a:gd name="T7" fmla="*/ 57 h 75"/>
                      <a:gd name="T8" fmla="*/ 32 w 84"/>
                      <a:gd name="T9" fmla="*/ 47 h 75"/>
                      <a:gd name="T10" fmla="*/ 27 w 84"/>
                      <a:gd name="T11" fmla="*/ 32 h 75"/>
                      <a:gd name="T12" fmla="*/ 18 w 84"/>
                      <a:gd name="T13" fmla="*/ 21 h 75"/>
                      <a:gd name="T14" fmla="*/ 7 w 84"/>
                      <a:gd name="T15" fmla="*/ 16 h 75"/>
                      <a:gd name="T16" fmla="*/ 0 w 84"/>
                      <a:gd name="T17" fmla="*/ 12 h 75"/>
                      <a:gd name="T18" fmla="*/ 8 w 84"/>
                      <a:gd name="T19" fmla="*/ 11 h 75"/>
                      <a:gd name="T20" fmla="*/ 17 w 84"/>
                      <a:gd name="T21" fmla="*/ 8 h 75"/>
                      <a:gd name="T22" fmla="*/ 23 w 84"/>
                      <a:gd name="T23" fmla="*/ 16 h 75"/>
                      <a:gd name="T24" fmla="*/ 33 w 84"/>
                      <a:gd name="T25" fmla="*/ 25 h 75"/>
                      <a:gd name="T26" fmla="*/ 42 w 84"/>
                      <a:gd name="T27" fmla="*/ 20 h 75"/>
                      <a:gd name="T28" fmla="*/ 52 w 84"/>
                      <a:gd name="T29" fmla="*/ 12 h 75"/>
                      <a:gd name="T30" fmla="*/ 46 w 84"/>
                      <a:gd name="T31" fmla="*/ 10 h 75"/>
                      <a:gd name="T32" fmla="*/ 49 w 84"/>
                      <a:gd name="T33" fmla="*/ 3 h 75"/>
                      <a:gd name="T34" fmla="*/ 57 w 84"/>
                      <a:gd name="T35" fmla="*/ 4 h 75"/>
                      <a:gd name="T36" fmla="*/ 61 w 84"/>
                      <a:gd name="T37" fmla="*/ 3 h 75"/>
                      <a:gd name="T38" fmla="*/ 65 w 84"/>
                      <a:gd name="T39" fmla="*/ 0 h 75"/>
                      <a:gd name="T40" fmla="*/ 69 w 84"/>
                      <a:gd name="T41" fmla="*/ 7 h 75"/>
                      <a:gd name="T42" fmla="*/ 75 w 84"/>
                      <a:gd name="T43" fmla="*/ 14 h 75"/>
                      <a:gd name="T44" fmla="*/ 75 w 84"/>
                      <a:gd name="T45" fmla="*/ 20 h 75"/>
                      <a:gd name="T46" fmla="*/ 79 w 84"/>
                      <a:gd name="T47" fmla="*/ 30 h 75"/>
                      <a:gd name="T48" fmla="*/ 83 w 84"/>
                      <a:gd name="T49" fmla="*/ 33 h 75"/>
                      <a:gd name="T50" fmla="*/ 80 w 84"/>
                      <a:gd name="T51" fmla="*/ 39 h 75"/>
                      <a:gd name="T52" fmla="*/ 79 w 84"/>
                      <a:gd name="T53" fmla="*/ 43 h 75"/>
                      <a:gd name="T54" fmla="*/ 79 w 84"/>
                      <a:gd name="T55" fmla="*/ 47 h 75"/>
                      <a:gd name="T56" fmla="*/ 74 w 84"/>
                      <a:gd name="T57" fmla="*/ 49 h 75"/>
                      <a:gd name="T58" fmla="*/ 67 w 84"/>
                      <a:gd name="T59" fmla="*/ 48 h 75"/>
                      <a:gd name="T60" fmla="*/ 69 w 84"/>
                      <a:gd name="T61" fmla="*/ 55 h 75"/>
                      <a:gd name="T62" fmla="*/ 70 w 84"/>
                      <a:gd name="T63" fmla="*/ 66 h 7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84" h="75">
                        <a:moveTo>
                          <a:pt x="70" y="66"/>
                        </a:moveTo>
                        <a:cubicBezTo>
                          <a:pt x="67" y="67"/>
                          <a:pt x="65" y="70"/>
                          <a:pt x="65" y="70"/>
                        </a:cubicBezTo>
                        <a:cubicBezTo>
                          <a:pt x="60" y="71"/>
                          <a:pt x="56" y="73"/>
                          <a:pt x="52" y="74"/>
                        </a:cubicBezTo>
                        <a:cubicBezTo>
                          <a:pt x="50" y="75"/>
                          <a:pt x="49" y="75"/>
                          <a:pt x="48" y="75"/>
                        </a:cubicBezTo>
                        <a:cubicBezTo>
                          <a:pt x="47" y="73"/>
                          <a:pt x="47" y="73"/>
                          <a:pt x="47" y="73"/>
                        </a:cubicBezTo>
                        <a:cubicBezTo>
                          <a:pt x="46" y="69"/>
                          <a:pt x="46" y="69"/>
                          <a:pt x="46" y="69"/>
                        </a:cubicBezTo>
                        <a:cubicBezTo>
                          <a:pt x="38" y="63"/>
                          <a:pt x="38" y="63"/>
                          <a:pt x="38" y="63"/>
                        </a:cubicBezTo>
                        <a:cubicBezTo>
                          <a:pt x="38" y="63"/>
                          <a:pt x="38" y="59"/>
                          <a:pt x="37" y="57"/>
                        </a:cubicBezTo>
                        <a:cubicBezTo>
                          <a:pt x="37" y="57"/>
                          <a:pt x="36" y="55"/>
                          <a:pt x="36" y="53"/>
                        </a:cubicBezTo>
                        <a:cubicBezTo>
                          <a:pt x="36" y="51"/>
                          <a:pt x="33" y="50"/>
                          <a:pt x="32" y="47"/>
                        </a:cubicBezTo>
                        <a:cubicBezTo>
                          <a:pt x="31" y="43"/>
                          <a:pt x="26" y="42"/>
                          <a:pt x="26" y="39"/>
                        </a:cubicBezTo>
                        <a:cubicBezTo>
                          <a:pt x="27" y="37"/>
                          <a:pt x="29" y="34"/>
                          <a:pt x="27" y="32"/>
                        </a:cubicBezTo>
                        <a:cubicBezTo>
                          <a:pt x="24" y="30"/>
                          <a:pt x="24" y="32"/>
                          <a:pt x="22" y="28"/>
                        </a:cubicBezTo>
                        <a:cubicBezTo>
                          <a:pt x="21" y="24"/>
                          <a:pt x="21" y="22"/>
                          <a:pt x="18" y="21"/>
                        </a:cubicBezTo>
                        <a:cubicBezTo>
                          <a:pt x="17" y="20"/>
                          <a:pt x="14" y="22"/>
                          <a:pt x="11" y="20"/>
                        </a:cubicBezTo>
                        <a:cubicBezTo>
                          <a:pt x="10" y="18"/>
                          <a:pt x="9" y="16"/>
                          <a:pt x="7" y="16"/>
                        </a:cubicBezTo>
                        <a:cubicBezTo>
                          <a:pt x="5" y="17"/>
                          <a:pt x="4" y="18"/>
                          <a:pt x="2" y="14"/>
                        </a:cubicBezTo>
                        <a:cubicBezTo>
                          <a:pt x="2" y="14"/>
                          <a:pt x="1" y="12"/>
                          <a:pt x="0" y="12"/>
                        </a:cubicBezTo>
                        <a:cubicBezTo>
                          <a:pt x="3" y="10"/>
                          <a:pt x="3" y="10"/>
                          <a:pt x="3" y="10"/>
                        </a:cubicBezTo>
                        <a:cubicBezTo>
                          <a:pt x="3" y="10"/>
                          <a:pt x="5" y="10"/>
                          <a:pt x="8" y="11"/>
                        </a:cubicBezTo>
                        <a:cubicBezTo>
                          <a:pt x="10" y="11"/>
                          <a:pt x="13" y="12"/>
                          <a:pt x="13" y="10"/>
                        </a:cubicBezTo>
                        <a:cubicBezTo>
                          <a:pt x="13" y="8"/>
                          <a:pt x="17" y="6"/>
                          <a:pt x="17" y="8"/>
                        </a:cubicBezTo>
                        <a:cubicBezTo>
                          <a:pt x="17" y="10"/>
                          <a:pt x="17" y="13"/>
                          <a:pt x="18" y="14"/>
                        </a:cubicBezTo>
                        <a:cubicBezTo>
                          <a:pt x="18" y="14"/>
                          <a:pt x="23" y="14"/>
                          <a:pt x="23" y="16"/>
                        </a:cubicBezTo>
                        <a:cubicBezTo>
                          <a:pt x="24" y="18"/>
                          <a:pt x="24" y="22"/>
                          <a:pt x="26" y="24"/>
                        </a:cubicBezTo>
                        <a:cubicBezTo>
                          <a:pt x="28" y="26"/>
                          <a:pt x="30" y="26"/>
                          <a:pt x="33" y="25"/>
                        </a:cubicBezTo>
                        <a:cubicBezTo>
                          <a:pt x="35" y="24"/>
                          <a:pt x="36" y="23"/>
                          <a:pt x="36" y="22"/>
                        </a:cubicBezTo>
                        <a:cubicBezTo>
                          <a:pt x="37" y="20"/>
                          <a:pt x="37" y="20"/>
                          <a:pt x="42" y="20"/>
                        </a:cubicBezTo>
                        <a:cubicBezTo>
                          <a:pt x="46" y="22"/>
                          <a:pt x="47" y="19"/>
                          <a:pt x="49" y="17"/>
                        </a:cubicBezTo>
                        <a:cubicBezTo>
                          <a:pt x="52" y="15"/>
                          <a:pt x="52" y="13"/>
                          <a:pt x="52" y="12"/>
                        </a:cubicBezTo>
                        <a:cubicBezTo>
                          <a:pt x="52" y="10"/>
                          <a:pt x="51" y="10"/>
                          <a:pt x="49" y="11"/>
                        </a:cubicBezTo>
                        <a:cubicBezTo>
                          <a:pt x="46" y="12"/>
                          <a:pt x="45" y="12"/>
                          <a:pt x="46" y="10"/>
                        </a:cubicBezTo>
                        <a:cubicBezTo>
                          <a:pt x="46" y="9"/>
                          <a:pt x="46" y="7"/>
                          <a:pt x="45" y="6"/>
                        </a:cubicBezTo>
                        <a:cubicBezTo>
                          <a:pt x="49" y="3"/>
                          <a:pt x="49" y="3"/>
                          <a:pt x="49" y="3"/>
                        </a:cubicBezTo>
                        <a:cubicBezTo>
                          <a:pt x="52" y="5"/>
                          <a:pt x="52" y="5"/>
                          <a:pt x="52" y="5"/>
                        </a:cubicBezTo>
                        <a:cubicBezTo>
                          <a:pt x="57" y="4"/>
                          <a:pt x="57" y="4"/>
                          <a:pt x="57" y="4"/>
                        </a:cubicBezTo>
                        <a:cubicBezTo>
                          <a:pt x="60" y="6"/>
                          <a:pt x="60" y="6"/>
                          <a:pt x="60" y="6"/>
                        </a:cubicBezTo>
                        <a:cubicBezTo>
                          <a:pt x="61" y="3"/>
                          <a:pt x="61" y="3"/>
                          <a:pt x="61" y="3"/>
                        </a:cubicBezTo>
                        <a:cubicBezTo>
                          <a:pt x="63" y="0"/>
                          <a:pt x="63" y="0"/>
                          <a:pt x="63" y="0"/>
                        </a:cubicBezTo>
                        <a:cubicBezTo>
                          <a:pt x="65" y="0"/>
                          <a:pt x="65" y="0"/>
                          <a:pt x="65" y="0"/>
                        </a:cubicBezTo>
                        <a:cubicBezTo>
                          <a:pt x="65" y="5"/>
                          <a:pt x="65" y="5"/>
                          <a:pt x="65" y="5"/>
                        </a:cubicBezTo>
                        <a:cubicBezTo>
                          <a:pt x="69" y="7"/>
                          <a:pt x="69" y="7"/>
                          <a:pt x="69" y="7"/>
                        </a:cubicBezTo>
                        <a:cubicBezTo>
                          <a:pt x="73" y="8"/>
                          <a:pt x="73" y="8"/>
                          <a:pt x="73" y="8"/>
                        </a:cubicBezTo>
                        <a:cubicBezTo>
                          <a:pt x="75" y="14"/>
                          <a:pt x="75" y="14"/>
                          <a:pt x="75" y="14"/>
                        </a:cubicBezTo>
                        <a:cubicBezTo>
                          <a:pt x="77" y="15"/>
                          <a:pt x="77" y="15"/>
                          <a:pt x="77" y="15"/>
                        </a:cubicBezTo>
                        <a:cubicBezTo>
                          <a:pt x="75" y="20"/>
                          <a:pt x="75" y="20"/>
                          <a:pt x="75" y="20"/>
                        </a:cubicBezTo>
                        <a:cubicBezTo>
                          <a:pt x="76" y="26"/>
                          <a:pt x="76" y="26"/>
                          <a:pt x="76" y="26"/>
                        </a:cubicBezTo>
                        <a:cubicBezTo>
                          <a:pt x="79" y="30"/>
                          <a:pt x="79" y="30"/>
                          <a:pt x="79" y="30"/>
                        </a:cubicBezTo>
                        <a:cubicBezTo>
                          <a:pt x="84" y="29"/>
                          <a:pt x="84" y="29"/>
                          <a:pt x="84" y="29"/>
                        </a:cubicBezTo>
                        <a:cubicBezTo>
                          <a:pt x="83" y="33"/>
                          <a:pt x="83" y="33"/>
                          <a:pt x="83" y="33"/>
                        </a:cubicBezTo>
                        <a:cubicBezTo>
                          <a:pt x="80" y="36"/>
                          <a:pt x="80" y="36"/>
                          <a:pt x="80" y="36"/>
                        </a:cubicBezTo>
                        <a:cubicBezTo>
                          <a:pt x="80" y="39"/>
                          <a:pt x="80" y="39"/>
                          <a:pt x="80" y="39"/>
                        </a:cubicBezTo>
                        <a:cubicBezTo>
                          <a:pt x="79" y="41"/>
                          <a:pt x="79" y="41"/>
                          <a:pt x="79" y="41"/>
                        </a:cubicBezTo>
                        <a:cubicBezTo>
                          <a:pt x="79" y="43"/>
                          <a:pt x="79" y="43"/>
                          <a:pt x="79" y="43"/>
                        </a:cubicBezTo>
                        <a:cubicBezTo>
                          <a:pt x="80" y="44"/>
                          <a:pt x="80" y="44"/>
                          <a:pt x="80" y="44"/>
                        </a:cubicBezTo>
                        <a:cubicBezTo>
                          <a:pt x="79" y="47"/>
                          <a:pt x="79" y="47"/>
                          <a:pt x="79" y="47"/>
                        </a:cubicBezTo>
                        <a:cubicBezTo>
                          <a:pt x="74" y="47"/>
                          <a:pt x="74" y="47"/>
                          <a:pt x="74" y="47"/>
                        </a:cubicBezTo>
                        <a:cubicBezTo>
                          <a:pt x="74" y="49"/>
                          <a:pt x="74" y="49"/>
                          <a:pt x="74" y="49"/>
                        </a:cubicBezTo>
                        <a:cubicBezTo>
                          <a:pt x="70" y="47"/>
                          <a:pt x="70" y="47"/>
                          <a:pt x="70" y="47"/>
                        </a:cubicBezTo>
                        <a:cubicBezTo>
                          <a:pt x="67" y="48"/>
                          <a:pt x="67" y="48"/>
                          <a:pt x="67" y="48"/>
                        </a:cubicBezTo>
                        <a:cubicBezTo>
                          <a:pt x="67" y="51"/>
                          <a:pt x="67" y="51"/>
                          <a:pt x="67" y="51"/>
                        </a:cubicBezTo>
                        <a:cubicBezTo>
                          <a:pt x="69" y="55"/>
                          <a:pt x="69" y="55"/>
                          <a:pt x="69" y="55"/>
                        </a:cubicBezTo>
                        <a:cubicBezTo>
                          <a:pt x="70" y="57"/>
                          <a:pt x="70" y="57"/>
                          <a:pt x="70" y="57"/>
                        </a:cubicBezTo>
                        <a:cubicBezTo>
                          <a:pt x="70" y="66"/>
                          <a:pt x="70" y="66"/>
                          <a:pt x="70" y="66"/>
                        </a:cubicBezTo>
                        <a:cubicBezTo>
                          <a:pt x="70" y="66"/>
                          <a:pt x="70" y="66"/>
                          <a:pt x="70" y="66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 dirty="0"/>
                  </a:p>
                </p:txBody>
              </p:sp>
              <p:sp>
                <p:nvSpPr>
                  <p:cNvPr id="142" name="Freeform 243">
                    <a:extLst>
                      <a:ext uri="{FF2B5EF4-FFF2-40B4-BE49-F238E27FC236}">
                        <a16:creationId xmlns="" xmlns:a16="http://schemas.microsoft.com/office/drawing/2014/main" id="{FA02DFE0-9F3C-417A-B89C-E4BF95CCF83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291344" y="11404632"/>
                    <a:ext cx="813476" cy="971740"/>
                  </a:xfrm>
                  <a:custGeom>
                    <a:avLst/>
                    <a:gdLst>
                      <a:gd name="T0" fmla="*/ 75 w 87"/>
                      <a:gd name="T1" fmla="*/ 25 h 104"/>
                      <a:gd name="T2" fmla="*/ 83 w 87"/>
                      <a:gd name="T3" fmla="*/ 31 h 104"/>
                      <a:gd name="T4" fmla="*/ 87 w 87"/>
                      <a:gd name="T5" fmla="*/ 33 h 104"/>
                      <a:gd name="T6" fmla="*/ 83 w 87"/>
                      <a:gd name="T7" fmla="*/ 42 h 104"/>
                      <a:gd name="T8" fmla="*/ 75 w 87"/>
                      <a:gd name="T9" fmla="*/ 47 h 104"/>
                      <a:gd name="T10" fmla="*/ 69 w 87"/>
                      <a:gd name="T11" fmla="*/ 42 h 104"/>
                      <a:gd name="T12" fmla="*/ 60 w 87"/>
                      <a:gd name="T13" fmla="*/ 36 h 104"/>
                      <a:gd name="T14" fmla="*/ 53 w 87"/>
                      <a:gd name="T15" fmla="*/ 41 h 104"/>
                      <a:gd name="T16" fmla="*/ 56 w 87"/>
                      <a:gd name="T17" fmla="*/ 52 h 104"/>
                      <a:gd name="T18" fmla="*/ 63 w 87"/>
                      <a:gd name="T19" fmla="*/ 58 h 104"/>
                      <a:gd name="T20" fmla="*/ 69 w 87"/>
                      <a:gd name="T21" fmla="*/ 56 h 104"/>
                      <a:gd name="T22" fmla="*/ 76 w 87"/>
                      <a:gd name="T23" fmla="*/ 60 h 104"/>
                      <a:gd name="T24" fmla="*/ 77 w 87"/>
                      <a:gd name="T25" fmla="*/ 68 h 104"/>
                      <a:gd name="T26" fmla="*/ 71 w 87"/>
                      <a:gd name="T27" fmla="*/ 64 h 104"/>
                      <a:gd name="T28" fmla="*/ 65 w 87"/>
                      <a:gd name="T29" fmla="*/ 68 h 104"/>
                      <a:gd name="T30" fmla="*/ 59 w 87"/>
                      <a:gd name="T31" fmla="*/ 77 h 104"/>
                      <a:gd name="T32" fmla="*/ 55 w 87"/>
                      <a:gd name="T33" fmla="*/ 83 h 104"/>
                      <a:gd name="T34" fmla="*/ 51 w 87"/>
                      <a:gd name="T35" fmla="*/ 89 h 104"/>
                      <a:gd name="T36" fmla="*/ 45 w 87"/>
                      <a:gd name="T37" fmla="*/ 96 h 104"/>
                      <a:gd name="T38" fmla="*/ 36 w 87"/>
                      <a:gd name="T39" fmla="*/ 104 h 104"/>
                      <a:gd name="T40" fmla="*/ 25 w 87"/>
                      <a:gd name="T41" fmla="*/ 101 h 104"/>
                      <a:gd name="T42" fmla="*/ 17 w 87"/>
                      <a:gd name="T43" fmla="*/ 97 h 104"/>
                      <a:gd name="T44" fmla="*/ 16 w 87"/>
                      <a:gd name="T45" fmla="*/ 91 h 104"/>
                      <a:gd name="T46" fmla="*/ 14 w 87"/>
                      <a:gd name="T47" fmla="*/ 87 h 104"/>
                      <a:gd name="T48" fmla="*/ 20 w 87"/>
                      <a:gd name="T49" fmla="*/ 82 h 104"/>
                      <a:gd name="T50" fmla="*/ 16 w 87"/>
                      <a:gd name="T51" fmla="*/ 78 h 104"/>
                      <a:gd name="T52" fmla="*/ 9 w 87"/>
                      <a:gd name="T53" fmla="*/ 77 h 104"/>
                      <a:gd name="T54" fmla="*/ 11 w 87"/>
                      <a:gd name="T55" fmla="*/ 70 h 104"/>
                      <a:gd name="T56" fmla="*/ 10 w 87"/>
                      <a:gd name="T57" fmla="*/ 60 h 104"/>
                      <a:gd name="T58" fmla="*/ 1 w 87"/>
                      <a:gd name="T59" fmla="*/ 50 h 104"/>
                      <a:gd name="T60" fmla="*/ 3 w 87"/>
                      <a:gd name="T61" fmla="*/ 45 h 104"/>
                      <a:gd name="T62" fmla="*/ 0 w 87"/>
                      <a:gd name="T63" fmla="*/ 35 h 104"/>
                      <a:gd name="T64" fmla="*/ 5 w 87"/>
                      <a:gd name="T65" fmla="*/ 28 h 104"/>
                      <a:gd name="T66" fmla="*/ 13 w 87"/>
                      <a:gd name="T67" fmla="*/ 24 h 104"/>
                      <a:gd name="T68" fmla="*/ 18 w 87"/>
                      <a:gd name="T69" fmla="*/ 17 h 104"/>
                      <a:gd name="T70" fmla="*/ 27 w 87"/>
                      <a:gd name="T71" fmla="*/ 12 h 104"/>
                      <a:gd name="T72" fmla="*/ 25 w 87"/>
                      <a:gd name="T73" fmla="*/ 6 h 104"/>
                      <a:gd name="T74" fmla="*/ 42 w 87"/>
                      <a:gd name="T75" fmla="*/ 0 h 104"/>
                      <a:gd name="T76" fmla="*/ 48 w 87"/>
                      <a:gd name="T77" fmla="*/ 7 h 104"/>
                      <a:gd name="T78" fmla="*/ 54 w 87"/>
                      <a:gd name="T79" fmla="*/ 11 h 104"/>
                      <a:gd name="T80" fmla="*/ 61 w 87"/>
                      <a:gd name="T81" fmla="*/ 18 h 104"/>
                      <a:gd name="T82" fmla="*/ 68 w 87"/>
                      <a:gd name="T83" fmla="*/ 19 h 10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</a:cxnLst>
                    <a:rect l="0" t="0" r="r" b="b"/>
                    <a:pathLst>
                      <a:path w="87" h="104">
                        <a:moveTo>
                          <a:pt x="68" y="19"/>
                        </a:moveTo>
                        <a:cubicBezTo>
                          <a:pt x="75" y="25"/>
                          <a:pt x="75" y="25"/>
                          <a:pt x="75" y="25"/>
                        </a:cubicBezTo>
                        <a:cubicBezTo>
                          <a:pt x="81" y="26"/>
                          <a:pt x="81" y="26"/>
                          <a:pt x="81" y="26"/>
                        </a:cubicBezTo>
                        <a:cubicBezTo>
                          <a:pt x="83" y="31"/>
                          <a:pt x="83" y="31"/>
                          <a:pt x="83" y="31"/>
                        </a:cubicBezTo>
                        <a:cubicBezTo>
                          <a:pt x="87" y="27"/>
                          <a:pt x="87" y="27"/>
                          <a:pt x="87" y="27"/>
                        </a:cubicBezTo>
                        <a:cubicBezTo>
                          <a:pt x="87" y="33"/>
                          <a:pt x="87" y="33"/>
                          <a:pt x="87" y="33"/>
                        </a:cubicBezTo>
                        <a:cubicBezTo>
                          <a:pt x="87" y="33"/>
                          <a:pt x="85" y="38"/>
                          <a:pt x="84" y="38"/>
                        </a:cubicBezTo>
                        <a:cubicBezTo>
                          <a:pt x="83" y="42"/>
                          <a:pt x="83" y="42"/>
                          <a:pt x="83" y="42"/>
                        </a:cubicBezTo>
                        <a:cubicBezTo>
                          <a:pt x="77" y="44"/>
                          <a:pt x="77" y="44"/>
                          <a:pt x="77" y="44"/>
                        </a:cubicBezTo>
                        <a:cubicBezTo>
                          <a:pt x="75" y="47"/>
                          <a:pt x="75" y="47"/>
                          <a:pt x="75" y="47"/>
                        </a:cubicBezTo>
                        <a:cubicBezTo>
                          <a:pt x="69" y="46"/>
                          <a:pt x="69" y="46"/>
                          <a:pt x="69" y="46"/>
                        </a:cubicBezTo>
                        <a:cubicBezTo>
                          <a:pt x="69" y="42"/>
                          <a:pt x="69" y="42"/>
                          <a:pt x="69" y="42"/>
                        </a:cubicBezTo>
                        <a:cubicBezTo>
                          <a:pt x="65" y="39"/>
                          <a:pt x="65" y="39"/>
                          <a:pt x="65" y="39"/>
                        </a:cubicBezTo>
                        <a:cubicBezTo>
                          <a:pt x="60" y="36"/>
                          <a:pt x="60" y="36"/>
                          <a:pt x="60" y="36"/>
                        </a:cubicBezTo>
                        <a:cubicBezTo>
                          <a:pt x="56" y="38"/>
                          <a:pt x="56" y="38"/>
                          <a:pt x="56" y="38"/>
                        </a:cubicBezTo>
                        <a:cubicBezTo>
                          <a:pt x="53" y="41"/>
                          <a:pt x="53" y="41"/>
                          <a:pt x="53" y="41"/>
                        </a:cubicBezTo>
                        <a:cubicBezTo>
                          <a:pt x="56" y="47"/>
                          <a:pt x="56" y="47"/>
                          <a:pt x="56" y="47"/>
                        </a:cubicBezTo>
                        <a:cubicBezTo>
                          <a:pt x="56" y="52"/>
                          <a:pt x="56" y="52"/>
                          <a:pt x="56" y="52"/>
                        </a:cubicBezTo>
                        <a:cubicBezTo>
                          <a:pt x="59" y="56"/>
                          <a:pt x="59" y="56"/>
                          <a:pt x="59" y="56"/>
                        </a:cubicBezTo>
                        <a:cubicBezTo>
                          <a:pt x="63" y="58"/>
                          <a:pt x="63" y="58"/>
                          <a:pt x="63" y="58"/>
                        </a:cubicBezTo>
                        <a:cubicBezTo>
                          <a:pt x="67" y="58"/>
                          <a:pt x="67" y="58"/>
                          <a:pt x="67" y="58"/>
                        </a:cubicBezTo>
                        <a:cubicBezTo>
                          <a:pt x="69" y="56"/>
                          <a:pt x="69" y="56"/>
                          <a:pt x="69" y="56"/>
                        </a:cubicBezTo>
                        <a:cubicBezTo>
                          <a:pt x="74" y="57"/>
                          <a:pt x="74" y="57"/>
                          <a:pt x="74" y="57"/>
                        </a:cubicBezTo>
                        <a:cubicBezTo>
                          <a:pt x="76" y="60"/>
                          <a:pt x="76" y="60"/>
                          <a:pt x="76" y="60"/>
                        </a:cubicBezTo>
                        <a:cubicBezTo>
                          <a:pt x="78" y="64"/>
                          <a:pt x="78" y="64"/>
                          <a:pt x="78" y="64"/>
                        </a:cubicBezTo>
                        <a:cubicBezTo>
                          <a:pt x="77" y="68"/>
                          <a:pt x="77" y="68"/>
                          <a:pt x="77" y="68"/>
                        </a:cubicBezTo>
                        <a:cubicBezTo>
                          <a:pt x="73" y="67"/>
                          <a:pt x="73" y="67"/>
                          <a:pt x="73" y="67"/>
                        </a:cubicBezTo>
                        <a:cubicBezTo>
                          <a:pt x="71" y="64"/>
                          <a:pt x="71" y="64"/>
                          <a:pt x="71" y="64"/>
                        </a:cubicBezTo>
                        <a:cubicBezTo>
                          <a:pt x="67" y="65"/>
                          <a:pt x="67" y="65"/>
                          <a:pt x="67" y="65"/>
                        </a:cubicBezTo>
                        <a:cubicBezTo>
                          <a:pt x="65" y="68"/>
                          <a:pt x="65" y="68"/>
                          <a:pt x="65" y="68"/>
                        </a:cubicBezTo>
                        <a:cubicBezTo>
                          <a:pt x="60" y="72"/>
                          <a:pt x="60" y="72"/>
                          <a:pt x="60" y="72"/>
                        </a:cubicBezTo>
                        <a:cubicBezTo>
                          <a:pt x="59" y="77"/>
                          <a:pt x="59" y="77"/>
                          <a:pt x="59" y="77"/>
                        </a:cubicBezTo>
                        <a:cubicBezTo>
                          <a:pt x="55" y="81"/>
                          <a:pt x="55" y="81"/>
                          <a:pt x="55" y="81"/>
                        </a:cubicBezTo>
                        <a:cubicBezTo>
                          <a:pt x="55" y="83"/>
                          <a:pt x="55" y="83"/>
                          <a:pt x="55" y="83"/>
                        </a:cubicBezTo>
                        <a:cubicBezTo>
                          <a:pt x="53" y="83"/>
                          <a:pt x="53" y="83"/>
                          <a:pt x="53" y="83"/>
                        </a:cubicBezTo>
                        <a:cubicBezTo>
                          <a:pt x="51" y="89"/>
                          <a:pt x="51" y="89"/>
                          <a:pt x="51" y="89"/>
                        </a:cubicBezTo>
                        <a:cubicBezTo>
                          <a:pt x="51" y="89"/>
                          <a:pt x="48" y="93"/>
                          <a:pt x="47" y="93"/>
                        </a:cubicBezTo>
                        <a:cubicBezTo>
                          <a:pt x="47" y="93"/>
                          <a:pt x="45" y="95"/>
                          <a:pt x="45" y="96"/>
                        </a:cubicBezTo>
                        <a:cubicBezTo>
                          <a:pt x="44" y="96"/>
                          <a:pt x="44" y="96"/>
                          <a:pt x="44" y="96"/>
                        </a:cubicBezTo>
                        <a:cubicBezTo>
                          <a:pt x="36" y="104"/>
                          <a:pt x="36" y="104"/>
                          <a:pt x="36" y="104"/>
                        </a:cubicBezTo>
                        <a:cubicBezTo>
                          <a:pt x="29" y="98"/>
                          <a:pt x="29" y="98"/>
                          <a:pt x="29" y="98"/>
                        </a:cubicBezTo>
                        <a:cubicBezTo>
                          <a:pt x="25" y="101"/>
                          <a:pt x="25" y="101"/>
                          <a:pt x="25" y="101"/>
                        </a:cubicBezTo>
                        <a:cubicBezTo>
                          <a:pt x="19" y="98"/>
                          <a:pt x="19" y="98"/>
                          <a:pt x="19" y="98"/>
                        </a:cubicBezTo>
                        <a:cubicBezTo>
                          <a:pt x="17" y="97"/>
                          <a:pt x="17" y="97"/>
                          <a:pt x="17" y="97"/>
                        </a:cubicBezTo>
                        <a:cubicBezTo>
                          <a:pt x="16" y="96"/>
                          <a:pt x="16" y="96"/>
                          <a:pt x="16" y="96"/>
                        </a:cubicBezTo>
                        <a:cubicBezTo>
                          <a:pt x="16" y="91"/>
                          <a:pt x="16" y="91"/>
                          <a:pt x="16" y="91"/>
                        </a:cubicBezTo>
                        <a:cubicBezTo>
                          <a:pt x="16" y="91"/>
                          <a:pt x="19" y="89"/>
                          <a:pt x="19" y="88"/>
                        </a:cubicBezTo>
                        <a:cubicBezTo>
                          <a:pt x="20" y="87"/>
                          <a:pt x="14" y="87"/>
                          <a:pt x="14" y="87"/>
                        </a:cubicBezTo>
                        <a:cubicBezTo>
                          <a:pt x="15" y="84"/>
                          <a:pt x="15" y="84"/>
                          <a:pt x="15" y="84"/>
                        </a:cubicBezTo>
                        <a:cubicBezTo>
                          <a:pt x="20" y="82"/>
                          <a:pt x="20" y="82"/>
                          <a:pt x="20" y="82"/>
                        </a:cubicBezTo>
                        <a:cubicBezTo>
                          <a:pt x="20" y="78"/>
                          <a:pt x="20" y="78"/>
                          <a:pt x="20" y="78"/>
                        </a:cubicBezTo>
                        <a:cubicBezTo>
                          <a:pt x="16" y="78"/>
                          <a:pt x="16" y="78"/>
                          <a:pt x="16" y="78"/>
                        </a:cubicBezTo>
                        <a:cubicBezTo>
                          <a:pt x="13" y="79"/>
                          <a:pt x="13" y="79"/>
                          <a:pt x="13" y="79"/>
                        </a:cubicBezTo>
                        <a:cubicBezTo>
                          <a:pt x="9" y="77"/>
                          <a:pt x="9" y="77"/>
                          <a:pt x="9" y="77"/>
                        </a:cubicBezTo>
                        <a:cubicBezTo>
                          <a:pt x="9" y="74"/>
                          <a:pt x="9" y="74"/>
                          <a:pt x="9" y="74"/>
                        </a:cubicBezTo>
                        <a:cubicBezTo>
                          <a:pt x="11" y="70"/>
                          <a:pt x="11" y="70"/>
                          <a:pt x="11" y="70"/>
                        </a:cubicBezTo>
                        <a:cubicBezTo>
                          <a:pt x="9" y="66"/>
                          <a:pt x="9" y="66"/>
                          <a:pt x="9" y="66"/>
                        </a:cubicBezTo>
                        <a:cubicBezTo>
                          <a:pt x="10" y="60"/>
                          <a:pt x="10" y="60"/>
                          <a:pt x="10" y="60"/>
                        </a:cubicBezTo>
                        <a:cubicBezTo>
                          <a:pt x="7" y="54"/>
                          <a:pt x="7" y="54"/>
                          <a:pt x="7" y="54"/>
                        </a:cubicBezTo>
                        <a:cubicBezTo>
                          <a:pt x="1" y="50"/>
                          <a:pt x="1" y="50"/>
                          <a:pt x="1" y="50"/>
                        </a:cubicBezTo>
                        <a:cubicBezTo>
                          <a:pt x="1" y="47"/>
                          <a:pt x="1" y="47"/>
                          <a:pt x="1" y="47"/>
                        </a:cubicBezTo>
                        <a:cubicBezTo>
                          <a:pt x="3" y="45"/>
                          <a:pt x="3" y="45"/>
                          <a:pt x="3" y="45"/>
                        </a:cubicBezTo>
                        <a:cubicBezTo>
                          <a:pt x="1" y="42"/>
                          <a:pt x="1" y="42"/>
                          <a:pt x="1" y="42"/>
                        </a:cubicBezTo>
                        <a:cubicBezTo>
                          <a:pt x="0" y="35"/>
                          <a:pt x="0" y="35"/>
                          <a:pt x="0" y="35"/>
                        </a:cubicBezTo>
                        <a:cubicBezTo>
                          <a:pt x="5" y="31"/>
                          <a:pt x="5" y="31"/>
                          <a:pt x="5" y="31"/>
                        </a:cubicBezTo>
                        <a:cubicBezTo>
                          <a:pt x="5" y="28"/>
                          <a:pt x="5" y="28"/>
                          <a:pt x="5" y="28"/>
                        </a:cubicBezTo>
                        <a:cubicBezTo>
                          <a:pt x="8" y="27"/>
                          <a:pt x="8" y="27"/>
                          <a:pt x="8" y="27"/>
                        </a:cubicBezTo>
                        <a:cubicBezTo>
                          <a:pt x="13" y="24"/>
                          <a:pt x="13" y="24"/>
                          <a:pt x="13" y="24"/>
                        </a:cubicBezTo>
                        <a:cubicBezTo>
                          <a:pt x="11" y="17"/>
                          <a:pt x="11" y="17"/>
                          <a:pt x="11" y="17"/>
                        </a:cubicBezTo>
                        <a:cubicBezTo>
                          <a:pt x="18" y="17"/>
                          <a:pt x="18" y="17"/>
                          <a:pt x="18" y="17"/>
                        </a:cubicBezTo>
                        <a:cubicBezTo>
                          <a:pt x="23" y="15"/>
                          <a:pt x="23" y="15"/>
                          <a:pt x="23" y="15"/>
                        </a:cubicBezTo>
                        <a:cubicBezTo>
                          <a:pt x="27" y="12"/>
                          <a:pt x="27" y="12"/>
                          <a:pt x="27" y="12"/>
                        </a:cubicBezTo>
                        <a:cubicBezTo>
                          <a:pt x="26" y="9"/>
                          <a:pt x="26" y="9"/>
                          <a:pt x="26" y="9"/>
                        </a:cubicBezTo>
                        <a:cubicBezTo>
                          <a:pt x="25" y="6"/>
                          <a:pt x="25" y="6"/>
                          <a:pt x="25" y="6"/>
                        </a:cubicBezTo>
                        <a:cubicBezTo>
                          <a:pt x="39" y="0"/>
                          <a:pt x="39" y="0"/>
                          <a:pt x="39" y="0"/>
                        </a:cubicBezTo>
                        <a:cubicBezTo>
                          <a:pt x="42" y="0"/>
                          <a:pt x="42" y="0"/>
                          <a:pt x="42" y="0"/>
                        </a:cubicBezTo>
                        <a:cubicBezTo>
                          <a:pt x="42" y="4"/>
                          <a:pt x="42" y="4"/>
                          <a:pt x="42" y="4"/>
                        </a:cubicBezTo>
                        <a:cubicBezTo>
                          <a:pt x="48" y="7"/>
                          <a:pt x="48" y="7"/>
                          <a:pt x="48" y="7"/>
                        </a:cubicBezTo>
                        <a:cubicBezTo>
                          <a:pt x="52" y="6"/>
                          <a:pt x="52" y="6"/>
                          <a:pt x="52" y="6"/>
                        </a:cubicBezTo>
                        <a:cubicBezTo>
                          <a:pt x="54" y="11"/>
                          <a:pt x="54" y="11"/>
                          <a:pt x="54" y="11"/>
                        </a:cubicBezTo>
                        <a:cubicBezTo>
                          <a:pt x="59" y="11"/>
                          <a:pt x="59" y="11"/>
                          <a:pt x="59" y="11"/>
                        </a:cubicBezTo>
                        <a:cubicBezTo>
                          <a:pt x="61" y="18"/>
                          <a:pt x="61" y="18"/>
                          <a:pt x="61" y="18"/>
                        </a:cubicBezTo>
                        <a:cubicBezTo>
                          <a:pt x="68" y="19"/>
                          <a:pt x="68" y="19"/>
                          <a:pt x="68" y="19"/>
                        </a:cubicBezTo>
                        <a:cubicBezTo>
                          <a:pt x="68" y="19"/>
                          <a:pt x="68" y="19"/>
                          <a:pt x="68" y="19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3" name="Freeform 244">
                    <a:extLst>
                      <a:ext uri="{FF2B5EF4-FFF2-40B4-BE49-F238E27FC236}">
                        <a16:creationId xmlns="" xmlns:a16="http://schemas.microsoft.com/office/drawing/2014/main" id="{5703CC1F-0860-41A7-AB52-0433D4B6ECED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164513" y="10983645"/>
                    <a:ext cx="522273" cy="316530"/>
                  </a:xfrm>
                  <a:custGeom>
                    <a:avLst/>
                    <a:gdLst>
                      <a:gd name="T0" fmla="*/ 0 w 165"/>
                      <a:gd name="T1" fmla="*/ 32 h 100"/>
                      <a:gd name="T2" fmla="*/ 3 w 165"/>
                      <a:gd name="T3" fmla="*/ 32 h 100"/>
                      <a:gd name="T4" fmla="*/ 15 w 165"/>
                      <a:gd name="T5" fmla="*/ 24 h 100"/>
                      <a:gd name="T6" fmla="*/ 15 w 165"/>
                      <a:gd name="T7" fmla="*/ 18 h 100"/>
                      <a:gd name="T8" fmla="*/ 23 w 165"/>
                      <a:gd name="T9" fmla="*/ 18 h 100"/>
                      <a:gd name="T10" fmla="*/ 32 w 165"/>
                      <a:gd name="T11" fmla="*/ 6 h 100"/>
                      <a:gd name="T12" fmla="*/ 50 w 165"/>
                      <a:gd name="T13" fmla="*/ 6 h 100"/>
                      <a:gd name="T14" fmla="*/ 50 w 165"/>
                      <a:gd name="T15" fmla="*/ 0 h 100"/>
                      <a:gd name="T16" fmla="*/ 59 w 165"/>
                      <a:gd name="T17" fmla="*/ 6 h 100"/>
                      <a:gd name="T18" fmla="*/ 77 w 165"/>
                      <a:gd name="T19" fmla="*/ 6 h 100"/>
                      <a:gd name="T20" fmla="*/ 77 w 165"/>
                      <a:gd name="T21" fmla="*/ 15 h 100"/>
                      <a:gd name="T22" fmla="*/ 85 w 165"/>
                      <a:gd name="T23" fmla="*/ 24 h 100"/>
                      <a:gd name="T24" fmla="*/ 85 w 165"/>
                      <a:gd name="T25" fmla="*/ 35 h 100"/>
                      <a:gd name="T26" fmla="*/ 97 w 165"/>
                      <a:gd name="T27" fmla="*/ 47 h 100"/>
                      <a:gd name="T28" fmla="*/ 97 w 165"/>
                      <a:gd name="T29" fmla="*/ 53 h 100"/>
                      <a:gd name="T30" fmla="*/ 112 w 165"/>
                      <a:gd name="T31" fmla="*/ 53 h 100"/>
                      <a:gd name="T32" fmla="*/ 124 w 165"/>
                      <a:gd name="T33" fmla="*/ 47 h 100"/>
                      <a:gd name="T34" fmla="*/ 135 w 165"/>
                      <a:gd name="T35" fmla="*/ 50 h 100"/>
                      <a:gd name="T36" fmla="*/ 138 w 165"/>
                      <a:gd name="T37" fmla="*/ 41 h 100"/>
                      <a:gd name="T38" fmla="*/ 153 w 165"/>
                      <a:gd name="T39" fmla="*/ 44 h 100"/>
                      <a:gd name="T40" fmla="*/ 153 w 165"/>
                      <a:gd name="T41" fmla="*/ 56 h 100"/>
                      <a:gd name="T42" fmla="*/ 165 w 165"/>
                      <a:gd name="T43" fmla="*/ 59 h 100"/>
                      <a:gd name="T44" fmla="*/ 165 w 165"/>
                      <a:gd name="T45" fmla="*/ 71 h 100"/>
                      <a:gd name="T46" fmla="*/ 159 w 165"/>
                      <a:gd name="T47" fmla="*/ 74 h 100"/>
                      <a:gd name="T48" fmla="*/ 162 w 165"/>
                      <a:gd name="T49" fmla="*/ 83 h 100"/>
                      <a:gd name="T50" fmla="*/ 156 w 165"/>
                      <a:gd name="T51" fmla="*/ 88 h 100"/>
                      <a:gd name="T52" fmla="*/ 159 w 165"/>
                      <a:gd name="T53" fmla="*/ 100 h 100"/>
                      <a:gd name="T54" fmla="*/ 135 w 165"/>
                      <a:gd name="T55" fmla="*/ 100 h 100"/>
                      <a:gd name="T56" fmla="*/ 124 w 165"/>
                      <a:gd name="T57" fmla="*/ 91 h 100"/>
                      <a:gd name="T58" fmla="*/ 112 w 165"/>
                      <a:gd name="T59" fmla="*/ 100 h 100"/>
                      <a:gd name="T60" fmla="*/ 103 w 165"/>
                      <a:gd name="T61" fmla="*/ 100 h 100"/>
                      <a:gd name="T62" fmla="*/ 88 w 165"/>
                      <a:gd name="T63" fmla="*/ 88 h 100"/>
                      <a:gd name="T64" fmla="*/ 74 w 165"/>
                      <a:gd name="T65" fmla="*/ 86 h 100"/>
                      <a:gd name="T66" fmla="*/ 65 w 165"/>
                      <a:gd name="T67" fmla="*/ 88 h 100"/>
                      <a:gd name="T68" fmla="*/ 50 w 165"/>
                      <a:gd name="T69" fmla="*/ 77 h 100"/>
                      <a:gd name="T70" fmla="*/ 50 w 165"/>
                      <a:gd name="T71" fmla="*/ 59 h 100"/>
                      <a:gd name="T72" fmla="*/ 41 w 165"/>
                      <a:gd name="T73" fmla="*/ 53 h 100"/>
                      <a:gd name="T74" fmla="*/ 23 w 165"/>
                      <a:gd name="T75" fmla="*/ 50 h 100"/>
                      <a:gd name="T76" fmla="*/ 12 w 165"/>
                      <a:gd name="T77" fmla="*/ 41 h 100"/>
                      <a:gd name="T78" fmla="*/ 3 w 165"/>
                      <a:gd name="T79" fmla="*/ 41 h 100"/>
                      <a:gd name="T80" fmla="*/ 0 w 165"/>
                      <a:gd name="T81" fmla="*/ 32 h 100"/>
                      <a:gd name="T82" fmla="*/ 0 w 165"/>
                      <a:gd name="T83" fmla="*/ 32 h 100"/>
                      <a:gd name="T84" fmla="*/ 0 w 165"/>
                      <a:gd name="T85" fmla="*/ 32 h 100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</a:cxnLst>
                    <a:rect l="0" t="0" r="r" b="b"/>
                    <a:pathLst>
                      <a:path w="165" h="100">
                        <a:moveTo>
                          <a:pt x="0" y="32"/>
                        </a:moveTo>
                        <a:lnTo>
                          <a:pt x="3" y="32"/>
                        </a:lnTo>
                        <a:lnTo>
                          <a:pt x="15" y="24"/>
                        </a:lnTo>
                        <a:lnTo>
                          <a:pt x="15" y="18"/>
                        </a:lnTo>
                        <a:lnTo>
                          <a:pt x="23" y="18"/>
                        </a:lnTo>
                        <a:lnTo>
                          <a:pt x="32" y="6"/>
                        </a:lnTo>
                        <a:lnTo>
                          <a:pt x="50" y="6"/>
                        </a:lnTo>
                        <a:lnTo>
                          <a:pt x="50" y="0"/>
                        </a:lnTo>
                        <a:lnTo>
                          <a:pt x="59" y="6"/>
                        </a:lnTo>
                        <a:lnTo>
                          <a:pt x="77" y="6"/>
                        </a:lnTo>
                        <a:lnTo>
                          <a:pt x="77" y="15"/>
                        </a:lnTo>
                        <a:lnTo>
                          <a:pt x="85" y="24"/>
                        </a:lnTo>
                        <a:lnTo>
                          <a:pt x="85" y="35"/>
                        </a:lnTo>
                        <a:lnTo>
                          <a:pt x="97" y="47"/>
                        </a:lnTo>
                        <a:lnTo>
                          <a:pt x="97" y="53"/>
                        </a:lnTo>
                        <a:lnTo>
                          <a:pt x="112" y="53"/>
                        </a:lnTo>
                        <a:lnTo>
                          <a:pt x="124" y="47"/>
                        </a:lnTo>
                        <a:lnTo>
                          <a:pt x="135" y="50"/>
                        </a:lnTo>
                        <a:lnTo>
                          <a:pt x="138" y="41"/>
                        </a:lnTo>
                        <a:lnTo>
                          <a:pt x="153" y="44"/>
                        </a:lnTo>
                        <a:lnTo>
                          <a:pt x="153" y="56"/>
                        </a:lnTo>
                        <a:lnTo>
                          <a:pt x="165" y="59"/>
                        </a:lnTo>
                        <a:lnTo>
                          <a:pt x="165" y="71"/>
                        </a:lnTo>
                        <a:lnTo>
                          <a:pt x="159" y="74"/>
                        </a:lnTo>
                        <a:lnTo>
                          <a:pt x="162" y="83"/>
                        </a:lnTo>
                        <a:lnTo>
                          <a:pt x="156" y="88"/>
                        </a:lnTo>
                        <a:lnTo>
                          <a:pt x="159" y="100"/>
                        </a:lnTo>
                        <a:lnTo>
                          <a:pt x="135" y="100"/>
                        </a:lnTo>
                        <a:lnTo>
                          <a:pt x="124" y="91"/>
                        </a:lnTo>
                        <a:lnTo>
                          <a:pt x="112" y="100"/>
                        </a:lnTo>
                        <a:lnTo>
                          <a:pt x="103" y="100"/>
                        </a:lnTo>
                        <a:lnTo>
                          <a:pt x="88" y="88"/>
                        </a:lnTo>
                        <a:lnTo>
                          <a:pt x="74" y="86"/>
                        </a:lnTo>
                        <a:lnTo>
                          <a:pt x="65" y="88"/>
                        </a:lnTo>
                        <a:lnTo>
                          <a:pt x="50" y="77"/>
                        </a:lnTo>
                        <a:lnTo>
                          <a:pt x="50" y="59"/>
                        </a:lnTo>
                        <a:lnTo>
                          <a:pt x="41" y="53"/>
                        </a:lnTo>
                        <a:lnTo>
                          <a:pt x="23" y="50"/>
                        </a:lnTo>
                        <a:lnTo>
                          <a:pt x="12" y="41"/>
                        </a:lnTo>
                        <a:lnTo>
                          <a:pt x="3" y="41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lnTo>
                          <a:pt x="0" y="32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4" name="Freeform 245">
                    <a:extLst>
                      <a:ext uri="{FF2B5EF4-FFF2-40B4-BE49-F238E27FC236}">
                        <a16:creationId xmlns="" xmlns:a16="http://schemas.microsoft.com/office/drawing/2014/main" id="{02D10CCF-E769-4747-AD28-EFE2491C6B60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34254" y="11122915"/>
                    <a:ext cx="810309" cy="607732"/>
                  </a:xfrm>
                  <a:custGeom>
                    <a:avLst/>
                    <a:gdLst>
                      <a:gd name="T0" fmla="*/ 0 w 256"/>
                      <a:gd name="T1" fmla="*/ 50 h 192"/>
                      <a:gd name="T2" fmla="*/ 11 w 256"/>
                      <a:gd name="T3" fmla="*/ 47 h 192"/>
                      <a:gd name="T4" fmla="*/ 29 w 256"/>
                      <a:gd name="T5" fmla="*/ 53 h 192"/>
                      <a:gd name="T6" fmla="*/ 47 w 256"/>
                      <a:gd name="T7" fmla="*/ 47 h 192"/>
                      <a:gd name="T8" fmla="*/ 47 w 256"/>
                      <a:gd name="T9" fmla="*/ 30 h 192"/>
                      <a:gd name="T10" fmla="*/ 73 w 256"/>
                      <a:gd name="T11" fmla="*/ 21 h 192"/>
                      <a:gd name="T12" fmla="*/ 88 w 256"/>
                      <a:gd name="T13" fmla="*/ 15 h 192"/>
                      <a:gd name="T14" fmla="*/ 109 w 256"/>
                      <a:gd name="T15" fmla="*/ 9 h 192"/>
                      <a:gd name="T16" fmla="*/ 120 w 256"/>
                      <a:gd name="T17" fmla="*/ 0 h 192"/>
                      <a:gd name="T18" fmla="*/ 129 w 256"/>
                      <a:gd name="T19" fmla="*/ 6 h 192"/>
                      <a:gd name="T20" fmla="*/ 150 w 256"/>
                      <a:gd name="T21" fmla="*/ 6 h 192"/>
                      <a:gd name="T22" fmla="*/ 156 w 256"/>
                      <a:gd name="T23" fmla="*/ 15 h 192"/>
                      <a:gd name="T24" fmla="*/ 165 w 256"/>
                      <a:gd name="T25" fmla="*/ 12 h 192"/>
                      <a:gd name="T26" fmla="*/ 170 w 256"/>
                      <a:gd name="T27" fmla="*/ 33 h 192"/>
                      <a:gd name="T28" fmla="*/ 182 w 256"/>
                      <a:gd name="T29" fmla="*/ 47 h 192"/>
                      <a:gd name="T30" fmla="*/ 200 w 256"/>
                      <a:gd name="T31" fmla="*/ 53 h 192"/>
                      <a:gd name="T32" fmla="*/ 215 w 256"/>
                      <a:gd name="T33" fmla="*/ 65 h 192"/>
                      <a:gd name="T34" fmla="*/ 226 w 256"/>
                      <a:gd name="T35" fmla="*/ 71 h 192"/>
                      <a:gd name="T36" fmla="*/ 238 w 256"/>
                      <a:gd name="T37" fmla="*/ 77 h 192"/>
                      <a:gd name="T38" fmla="*/ 238 w 256"/>
                      <a:gd name="T39" fmla="*/ 83 h 192"/>
                      <a:gd name="T40" fmla="*/ 247 w 256"/>
                      <a:gd name="T41" fmla="*/ 89 h 192"/>
                      <a:gd name="T42" fmla="*/ 238 w 256"/>
                      <a:gd name="T43" fmla="*/ 101 h 192"/>
                      <a:gd name="T44" fmla="*/ 253 w 256"/>
                      <a:gd name="T45" fmla="*/ 106 h 192"/>
                      <a:gd name="T46" fmla="*/ 250 w 256"/>
                      <a:gd name="T47" fmla="*/ 106 h 192"/>
                      <a:gd name="T48" fmla="*/ 253 w 256"/>
                      <a:gd name="T49" fmla="*/ 112 h 192"/>
                      <a:gd name="T50" fmla="*/ 256 w 256"/>
                      <a:gd name="T51" fmla="*/ 124 h 192"/>
                      <a:gd name="T52" fmla="*/ 244 w 256"/>
                      <a:gd name="T53" fmla="*/ 133 h 192"/>
                      <a:gd name="T54" fmla="*/ 229 w 256"/>
                      <a:gd name="T55" fmla="*/ 136 h 192"/>
                      <a:gd name="T56" fmla="*/ 209 w 256"/>
                      <a:gd name="T57" fmla="*/ 136 h 192"/>
                      <a:gd name="T58" fmla="*/ 215 w 256"/>
                      <a:gd name="T59" fmla="*/ 160 h 192"/>
                      <a:gd name="T60" fmla="*/ 200 w 256"/>
                      <a:gd name="T61" fmla="*/ 168 h 192"/>
                      <a:gd name="T62" fmla="*/ 191 w 256"/>
                      <a:gd name="T63" fmla="*/ 171 h 192"/>
                      <a:gd name="T64" fmla="*/ 191 w 256"/>
                      <a:gd name="T65" fmla="*/ 180 h 192"/>
                      <a:gd name="T66" fmla="*/ 176 w 256"/>
                      <a:gd name="T67" fmla="*/ 192 h 192"/>
                      <a:gd name="T68" fmla="*/ 176 w 256"/>
                      <a:gd name="T69" fmla="*/ 192 h 192"/>
                      <a:gd name="T70" fmla="*/ 165 w 256"/>
                      <a:gd name="T71" fmla="*/ 183 h 192"/>
                      <a:gd name="T72" fmla="*/ 170 w 256"/>
                      <a:gd name="T73" fmla="*/ 174 h 192"/>
                      <a:gd name="T74" fmla="*/ 165 w 256"/>
                      <a:gd name="T75" fmla="*/ 162 h 192"/>
                      <a:gd name="T76" fmla="*/ 150 w 256"/>
                      <a:gd name="T77" fmla="*/ 162 h 192"/>
                      <a:gd name="T78" fmla="*/ 144 w 256"/>
                      <a:gd name="T79" fmla="*/ 154 h 192"/>
                      <a:gd name="T80" fmla="*/ 150 w 256"/>
                      <a:gd name="T81" fmla="*/ 142 h 192"/>
                      <a:gd name="T82" fmla="*/ 120 w 256"/>
                      <a:gd name="T83" fmla="*/ 127 h 192"/>
                      <a:gd name="T84" fmla="*/ 109 w 256"/>
                      <a:gd name="T85" fmla="*/ 136 h 192"/>
                      <a:gd name="T86" fmla="*/ 88 w 256"/>
                      <a:gd name="T87" fmla="*/ 118 h 192"/>
                      <a:gd name="T88" fmla="*/ 88 w 256"/>
                      <a:gd name="T89" fmla="*/ 121 h 192"/>
                      <a:gd name="T90" fmla="*/ 88 w 256"/>
                      <a:gd name="T91" fmla="*/ 112 h 192"/>
                      <a:gd name="T92" fmla="*/ 73 w 256"/>
                      <a:gd name="T93" fmla="*/ 101 h 192"/>
                      <a:gd name="T94" fmla="*/ 73 w 256"/>
                      <a:gd name="T95" fmla="*/ 89 h 192"/>
                      <a:gd name="T96" fmla="*/ 64 w 256"/>
                      <a:gd name="T97" fmla="*/ 77 h 192"/>
                      <a:gd name="T98" fmla="*/ 59 w 256"/>
                      <a:gd name="T99" fmla="*/ 83 h 192"/>
                      <a:gd name="T100" fmla="*/ 53 w 256"/>
                      <a:gd name="T101" fmla="*/ 83 h 192"/>
                      <a:gd name="T102" fmla="*/ 26 w 256"/>
                      <a:gd name="T103" fmla="*/ 62 h 192"/>
                      <a:gd name="T104" fmla="*/ 14 w 256"/>
                      <a:gd name="T105" fmla="*/ 59 h 192"/>
                      <a:gd name="T106" fmla="*/ 3 w 256"/>
                      <a:gd name="T107" fmla="*/ 62 h 192"/>
                      <a:gd name="T108" fmla="*/ 3 w 256"/>
                      <a:gd name="T109" fmla="*/ 53 h 192"/>
                      <a:gd name="T110" fmla="*/ 0 w 256"/>
                      <a:gd name="T111" fmla="*/ 50 h 192"/>
                      <a:gd name="T112" fmla="*/ 0 w 256"/>
                      <a:gd name="T113" fmla="*/ 50 h 192"/>
                      <a:gd name="T114" fmla="*/ 0 w 256"/>
                      <a:gd name="T115" fmla="*/ 50 h 19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</a:cxnLst>
                    <a:rect l="0" t="0" r="r" b="b"/>
                    <a:pathLst>
                      <a:path w="256" h="192">
                        <a:moveTo>
                          <a:pt x="0" y="50"/>
                        </a:moveTo>
                        <a:lnTo>
                          <a:pt x="11" y="47"/>
                        </a:lnTo>
                        <a:lnTo>
                          <a:pt x="29" y="53"/>
                        </a:lnTo>
                        <a:lnTo>
                          <a:pt x="47" y="47"/>
                        </a:lnTo>
                        <a:lnTo>
                          <a:pt x="47" y="30"/>
                        </a:lnTo>
                        <a:lnTo>
                          <a:pt x="73" y="21"/>
                        </a:lnTo>
                        <a:lnTo>
                          <a:pt x="88" y="15"/>
                        </a:lnTo>
                        <a:lnTo>
                          <a:pt x="109" y="9"/>
                        </a:lnTo>
                        <a:lnTo>
                          <a:pt x="120" y="0"/>
                        </a:lnTo>
                        <a:lnTo>
                          <a:pt x="129" y="6"/>
                        </a:lnTo>
                        <a:lnTo>
                          <a:pt x="150" y="6"/>
                        </a:lnTo>
                        <a:lnTo>
                          <a:pt x="156" y="15"/>
                        </a:lnTo>
                        <a:lnTo>
                          <a:pt x="165" y="12"/>
                        </a:lnTo>
                        <a:lnTo>
                          <a:pt x="170" y="33"/>
                        </a:lnTo>
                        <a:lnTo>
                          <a:pt x="182" y="47"/>
                        </a:lnTo>
                        <a:lnTo>
                          <a:pt x="200" y="53"/>
                        </a:lnTo>
                        <a:lnTo>
                          <a:pt x="215" y="65"/>
                        </a:lnTo>
                        <a:lnTo>
                          <a:pt x="226" y="71"/>
                        </a:lnTo>
                        <a:lnTo>
                          <a:pt x="238" y="77"/>
                        </a:lnTo>
                        <a:lnTo>
                          <a:pt x="238" y="83"/>
                        </a:lnTo>
                        <a:lnTo>
                          <a:pt x="247" y="89"/>
                        </a:lnTo>
                        <a:lnTo>
                          <a:pt x="238" y="101"/>
                        </a:lnTo>
                        <a:lnTo>
                          <a:pt x="253" y="106"/>
                        </a:lnTo>
                        <a:lnTo>
                          <a:pt x="250" y="106"/>
                        </a:lnTo>
                        <a:lnTo>
                          <a:pt x="253" y="112"/>
                        </a:lnTo>
                        <a:lnTo>
                          <a:pt x="256" y="124"/>
                        </a:lnTo>
                        <a:lnTo>
                          <a:pt x="244" y="133"/>
                        </a:lnTo>
                        <a:lnTo>
                          <a:pt x="229" y="136"/>
                        </a:lnTo>
                        <a:lnTo>
                          <a:pt x="209" y="136"/>
                        </a:lnTo>
                        <a:lnTo>
                          <a:pt x="215" y="160"/>
                        </a:lnTo>
                        <a:lnTo>
                          <a:pt x="200" y="168"/>
                        </a:lnTo>
                        <a:lnTo>
                          <a:pt x="191" y="171"/>
                        </a:lnTo>
                        <a:lnTo>
                          <a:pt x="191" y="180"/>
                        </a:lnTo>
                        <a:lnTo>
                          <a:pt x="176" y="192"/>
                        </a:lnTo>
                        <a:lnTo>
                          <a:pt x="176" y="192"/>
                        </a:lnTo>
                        <a:lnTo>
                          <a:pt x="165" y="183"/>
                        </a:lnTo>
                        <a:lnTo>
                          <a:pt x="170" y="174"/>
                        </a:lnTo>
                        <a:lnTo>
                          <a:pt x="165" y="162"/>
                        </a:lnTo>
                        <a:lnTo>
                          <a:pt x="150" y="162"/>
                        </a:lnTo>
                        <a:lnTo>
                          <a:pt x="144" y="154"/>
                        </a:lnTo>
                        <a:lnTo>
                          <a:pt x="150" y="142"/>
                        </a:lnTo>
                        <a:lnTo>
                          <a:pt x="120" y="127"/>
                        </a:lnTo>
                        <a:lnTo>
                          <a:pt x="109" y="136"/>
                        </a:lnTo>
                        <a:lnTo>
                          <a:pt x="88" y="118"/>
                        </a:lnTo>
                        <a:lnTo>
                          <a:pt x="88" y="121"/>
                        </a:lnTo>
                        <a:lnTo>
                          <a:pt x="88" y="112"/>
                        </a:lnTo>
                        <a:lnTo>
                          <a:pt x="73" y="101"/>
                        </a:lnTo>
                        <a:lnTo>
                          <a:pt x="73" y="89"/>
                        </a:lnTo>
                        <a:lnTo>
                          <a:pt x="64" y="77"/>
                        </a:lnTo>
                        <a:lnTo>
                          <a:pt x="59" y="83"/>
                        </a:lnTo>
                        <a:lnTo>
                          <a:pt x="53" y="83"/>
                        </a:lnTo>
                        <a:lnTo>
                          <a:pt x="26" y="62"/>
                        </a:lnTo>
                        <a:lnTo>
                          <a:pt x="14" y="59"/>
                        </a:lnTo>
                        <a:lnTo>
                          <a:pt x="3" y="62"/>
                        </a:lnTo>
                        <a:lnTo>
                          <a:pt x="3" y="53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lnTo>
                          <a:pt x="0" y="50"/>
                        </a:ln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5" name="Freeform 246">
                    <a:extLst>
                      <a:ext uri="{FF2B5EF4-FFF2-40B4-BE49-F238E27FC236}">
                        <a16:creationId xmlns="" xmlns:a16="http://schemas.microsoft.com/office/drawing/2014/main" id="{933A18D2-B8D8-480A-B068-5B4CCC21D8E7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658306" y="11021640"/>
                    <a:ext cx="326024" cy="259553"/>
                  </a:xfrm>
                  <a:custGeom>
                    <a:avLst/>
                    <a:gdLst>
                      <a:gd name="T0" fmla="*/ 0 w 103"/>
                      <a:gd name="T1" fmla="*/ 47 h 82"/>
                      <a:gd name="T2" fmla="*/ 27 w 103"/>
                      <a:gd name="T3" fmla="*/ 29 h 82"/>
                      <a:gd name="T4" fmla="*/ 27 w 103"/>
                      <a:gd name="T5" fmla="*/ 12 h 82"/>
                      <a:gd name="T6" fmla="*/ 47 w 103"/>
                      <a:gd name="T7" fmla="*/ 0 h 82"/>
                      <a:gd name="T8" fmla="*/ 62 w 103"/>
                      <a:gd name="T9" fmla="*/ 6 h 82"/>
                      <a:gd name="T10" fmla="*/ 91 w 103"/>
                      <a:gd name="T11" fmla="*/ 6 h 82"/>
                      <a:gd name="T12" fmla="*/ 91 w 103"/>
                      <a:gd name="T13" fmla="*/ 15 h 82"/>
                      <a:gd name="T14" fmla="*/ 103 w 103"/>
                      <a:gd name="T15" fmla="*/ 23 h 82"/>
                      <a:gd name="T16" fmla="*/ 91 w 103"/>
                      <a:gd name="T17" fmla="*/ 35 h 82"/>
                      <a:gd name="T18" fmla="*/ 103 w 103"/>
                      <a:gd name="T19" fmla="*/ 50 h 82"/>
                      <a:gd name="T20" fmla="*/ 97 w 103"/>
                      <a:gd name="T21" fmla="*/ 53 h 82"/>
                      <a:gd name="T22" fmla="*/ 71 w 103"/>
                      <a:gd name="T23" fmla="*/ 59 h 82"/>
                      <a:gd name="T24" fmla="*/ 71 w 103"/>
                      <a:gd name="T25" fmla="*/ 79 h 82"/>
                      <a:gd name="T26" fmla="*/ 53 w 103"/>
                      <a:gd name="T27" fmla="*/ 82 h 82"/>
                      <a:gd name="T28" fmla="*/ 35 w 103"/>
                      <a:gd name="T29" fmla="*/ 79 h 82"/>
                      <a:gd name="T30" fmla="*/ 24 w 103"/>
                      <a:gd name="T31" fmla="*/ 82 h 82"/>
                      <a:gd name="T32" fmla="*/ 6 w 103"/>
                      <a:gd name="T33" fmla="*/ 71 h 82"/>
                      <a:gd name="T34" fmla="*/ 6 w 103"/>
                      <a:gd name="T35" fmla="*/ 71 h 82"/>
                      <a:gd name="T36" fmla="*/ 3 w 103"/>
                      <a:gd name="T37" fmla="*/ 62 h 82"/>
                      <a:gd name="T38" fmla="*/ 9 w 103"/>
                      <a:gd name="T39" fmla="*/ 59 h 82"/>
                      <a:gd name="T40" fmla="*/ 9 w 103"/>
                      <a:gd name="T41" fmla="*/ 47 h 82"/>
                      <a:gd name="T42" fmla="*/ 0 w 103"/>
                      <a:gd name="T43" fmla="*/ 47 h 82"/>
                      <a:gd name="T44" fmla="*/ 0 w 103"/>
                      <a:gd name="T45" fmla="*/ 47 h 82"/>
                      <a:gd name="T46" fmla="*/ 0 w 103"/>
                      <a:gd name="T47" fmla="*/ 47 h 8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</a:cxnLst>
                    <a:rect l="0" t="0" r="r" b="b"/>
                    <a:pathLst>
                      <a:path w="103" h="82">
                        <a:moveTo>
                          <a:pt x="0" y="47"/>
                        </a:moveTo>
                        <a:lnTo>
                          <a:pt x="27" y="29"/>
                        </a:lnTo>
                        <a:lnTo>
                          <a:pt x="27" y="12"/>
                        </a:lnTo>
                        <a:lnTo>
                          <a:pt x="47" y="0"/>
                        </a:lnTo>
                        <a:lnTo>
                          <a:pt x="62" y="6"/>
                        </a:lnTo>
                        <a:lnTo>
                          <a:pt x="91" y="6"/>
                        </a:lnTo>
                        <a:lnTo>
                          <a:pt x="91" y="15"/>
                        </a:lnTo>
                        <a:lnTo>
                          <a:pt x="103" y="23"/>
                        </a:lnTo>
                        <a:lnTo>
                          <a:pt x="91" y="35"/>
                        </a:lnTo>
                        <a:lnTo>
                          <a:pt x="103" y="50"/>
                        </a:lnTo>
                        <a:lnTo>
                          <a:pt x="97" y="53"/>
                        </a:lnTo>
                        <a:lnTo>
                          <a:pt x="71" y="59"/>
                        </a:lnTo>
                        <a:lnTo>
                          <a:pt x="71" y="79"/>
                        </a:lnTo>
                        <a:lnTo>
                          <a:pt x="53" y="82"/>
                        </a:lnTo>
                        <a:lnTo>
                          <a:pt x="35" y="79"/>
                        </a:lnTo>
                        <a:lnTo>
                          <a:pt x="24" y="82"/>
                        </a:lnTo>
                        <a:lnTo>
                          <a:pt x="6" y="71"/>
                        </a:lnTo>
                        <a:lnTo>
                          <a:pt x="6" y="71"/>
                        </a:lnTo>
                        <a:lnTo>
                          <a:pt x="3" y="62"/>
                        </a:lnTo>
                        <a:lnTo>
                          <a:pt x="9" y="59"/>
                        </a:lnTo>
                        <a:lnTo>
                          <a:pt x="9" y="47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lnTo>
                          <a:pt x="0" y="47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6" name="Freeform 247">
                    <a:extLst>
                      <a:ext uri="{FF2B5EF4-FFF2-40B4-BE49-F238E27FC236}">
                        <a16:creationId xmlns="" xmlns:a16="http://schemas.microsoft.com/office/drawing/2014/main" id="{572DAE18-FBCA-478D-8AF5-533DD857D9F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3778583" y="10882354"/>
                    <a:ext cx="487452" cy="307033"/>
                  </a:xfrm>
                  <a:custGeom>
                    <a:avLst/>
                    <a:gdLst>
                      <a:gd name="T0" fmla="*/ 59 w 154"/>
                      <a:gd name="T1" fmla="*/ 11 h 97"/>
                      <a:gd name="T2" fmla="*/ 77 w 154"/>
                      <a:gd name="T3" fmla="*/ 32 h 97"/>
                      <a:gd name="T4" fmla="*/ 95 w 154"/>
                      <a:gd name="T5" fmla="*/ 26 h 97"/>
                      <a:gd name="T6" fmla="*/ 101 w 154"/>
                      <a:gd name="T7" fmla="*/ 32 h 97"/>
                      <a:gd name="T8" fmla="*/ 109 w 154"/>
                      <a:gd name="T9" fmla="*/ 20 h 97"/>
                      <a:gd name="T10" fmla="*/ 121 w 154"/>
                      <a:gd name="T11" fmla="*/ 32 h 97"/>
                      <a:gd name="T12" fmla="*/ 136 w 154"/>
                      <a:gd name="T13" fmla="*/ 32 h 97"/>
                      <a:gd name="T14" fmla="*/ 139 w 154"/>
                      <a:gd name="T15" fmla="*/ 50 h 97"/>
                      <a:gd name="T16" fmla="*/ 154 w 154"/>
                      <a:gd name="T17" fmla="*/ 53 h 97"/>
                      <a:gd name="T18" fmla="*/ 151 w 154"/>
                      <a:gd name="T19" fmla="*/ 73 h 97"/>
                      <a:gd name="T20" fmla="*/ 151 w 154"/>
                      <a:gd name="T21" fmla="*/ 88 h 97"/>
                      <a:gd name="T22" fmla="*/ 139 w 154"/>
                      <a:gd name="T23" fmla="*/ 91 h 97"/>
                      <a:gd name="T24" fmla="*/ 136 w 154"/>
                      <a:gd name="T25" fmla="*/ 82 h 97"/>
                      <a:gd name="T26" fmla="*/ 115 w 154"/>
                      <a:gd name="T27" fmla="*/ 82 h 97"/>
                      <a:gd name="T28" fmla="*/ 106 w 154"/>
                      <a:gd name="T29" fmla="*/ 76 h 97"/>
                      <a:gd name="T30" fmla="*/ 95 w 154"/>
                      <a:gd name="T31" fmla="*/ 85 h 97"/>
                      <a:gd name="T32" fmla="*/ 74 w 154"/>
                      <a:gd name="T33" fmla="*/ 91 h 97"/>
                      <a:gd name="T34" fmla="*/ 59 w 154"/>
                      <a:gd name="T35" fmla="*/ 97 h 97"/>
                      <a:gd name="T36" fmla="*/ 65 w 154"/>
                      <a:gd name="T37" fmla="*/ 94 h 97"/>
                      <a:gd name="T38" fmla="*/ 53 w 154"/>
                      <a:gd name="T39" fmla="*/ 79 h 97"/>
                      <a:gd name="T40" fmla="*/ 65 w 154"/>
                      <a:gd name="T41" fmla="*/ 67 h 97"/>
                      <a:gd name="T42" fmla="*/ 53 w 154"/>
                      <a:gd name="T43" fmla="*/ 59 h 97"/>
                      <a:gd name="T44" fmla="*/ 53 w 154"/>
                      <a:gd name="T45" fmla="*/ 50 h 97"/>
                      <a:gd name="T46" fmla="*/ 24 w 154"/>
                      <a:gd name="T47" fmla="*/ 50 h 97"/>
                      <a:gd name="T48" fmla="*/ 12 w 154"/>
                      <a:gd name="T49" fmla="*/ 44 h 97"/>
                      <a:gd name="T50" fmla="*/ 0 w 154"/>
                      <a:gd name="T51" fmla="*/ 32 h 97"/>
                      <a:gd name="T52" fmla="*/ 12 w 154"/>
                      <a:gd name="T53" fmla="*/ 20 h 97"/>
                      <a:gd name="T54" fmla="*/ 12 w 154"/>
                      <a:gd name="T55" fmla="*/ 8 h 97"/>
                      <a:gd name="T56" fmla="*/ 33 w 154"/>
                      <a:gd name="T57" fmla="*/ 8 h 97"/>
                      <a:gd name="T58" fmla="*/ 39 w 154"/>
                      <a:gd name="T59" fmla="*/ 0 h 97"/>
                      <a:gd name="T60" fmla="*/ 59 w 154"/>
                      <a:gd name="T61" fmla="*/ 11 h 97"/>
                      <a:gd name="T62" fmla="*/ 59 w 154"/>
                      <a:gd name="T63" fmla="*/ 11 h 97"/>
                      <a:gd name="T64" fmla="*/ 59 w 154"/>
                      <a:gd name="T65" fmla="*/ 11 h 9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</a:cxnLst>
                    <a:rect l="0" t="0" r="r" b="b"/>
                    <a:pathLst>
                      <a:path w="154" h="97">
                        <a:moveTo>
                          <a:pt x="59" y="11"/>
                        </a:moveTo>
                        <a:lnTo>
                          <a:pt x="77" y="32"/>
                        </a:lnTo>
                        <a:lnTo>
                          <a:pt x="95" y="26"/>
                        </a:lnTo>
                        <a:lnTo>
                          <a:pt x="101" y="32"/>
                        </a:lnTo>
                        <a:lnTo>
                          <a:pt x="109" y="20"/>
                        </a:lnTo>
                        <a:lnTo>
                          <a:pt x="121" y="32"/>
                        </a:lnTo>
                        <a:lnTo>
                          <a:pt x="136" y="32"/>
                        </a:lnTo>
                        <a:lnTo>
                          <a:pt x="139" y="50"/>
                        </a:lnTo>
                        <a:lnTo>
                          <a:pt x="154" y="53"/>
                        </a:lnTo>
                        <a:lnTo>
                          <a:pt x="151" y="73"/>
                        </a:lnTo>
                        <a:lnTo>
                          <a:pt x="151" y="88"/>
                        </a:lnTo>
                        <a:lnTo>
                          <a:pt x="139" y="91"/>
                        </a:lnTo>
                        <a:lnTo>
                          <a:pt x="136" y="82"/>
                        </a:lnTo>
                        <a:lnTo>
                          <a:pt x="115" y="82"/>
                        </a:lnTo>
                        <a:lnTo>
                          <a:pt x="106" y="76"/>
                        </a:lnTo>
                        <a:lnTo>
                          <a:pt x="95" y="85"/>
                        </a:lnTo>
                        <a:lnTo>
                          <a:pt x="74" y="91"/>
                        </a:lnTo>
                        <a:lnTo>
                          <a:pt x="59" y="97"/>
                        </a:lnTo>
                        <a:lnTo>
                          <a:pt x="65" y="94"/>
                        </a:lnTo>
                        <a:lnTo>
                          <a:pt x="53" y="79"/>
                        </a:lnTo>
                        <a:lnTo>
                          <a:pt x="65" y="67"/>
                        </a:lnTo>
                        <a:lnTo>
                          <a:pt x="53" y="59"/>
                        </a:lnTo>
                        <a:lnTo>
                          <a:pt x="53" y="50"/>
                        </a:lnTo>
                        <a:lnTo>
                          <a:pt x="24" y="50"/>
                        </a:lnTo>
                        <a:lnTo>
                          <a:pt x="12" y="44"/>
                        </a:lnTo>
                        <a:lnTo>
                          <a:pt x="0" y="32"/>
                        </a:lnTo>
                        <a:lnTo>
                          <a:pt x="12" y="20"/>
                        </a:lnTo>
                        <a:lnTo>
                          <a:pt x="12" y="8"/>
                        </a:lnTo>
                        <a:lnTo>
                          <a:pt x="33" y="8"/>
                        </a:lnTo>
                        <a:lnTo>
                          <a:pt x="39" y="0"/>
                        </a:lnTo>
                        <a:lnTo>
                          <a:pt x="59" y="11"/>
                        </a:lnTo>
                        <a:lnTo>
                          <a:pt x="59" y="11"/>
                        </a:lnTo>
                        <a:lnTo>
                          <a:pt x="59" y="11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7" name="Freeform 248">
                    <a:extLst>
                      <a:ext uri="{FF2B5EF4-FFF2-40B4-BE49-F238E27FC236}">
                        <a16:creationId xmlns="" xmlns:a16="http://schemas.microsoft.com/office/drawing/2014/main" id="{42C1CD71-507B-4979-941D-7F467C778BF9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4310341" y="10945671"/>
                    <a:ext cx="468462" cy="512774"/>
                  </a:xfrm>
                  <a:custGeom>
                    <a:avLst/>
                    <a:gdLst>
                      <a:gd name="T0" fmla="*/ 106 w 148"/>
                      <a:gd name="T1" fmla="*/ 148 h 162"/>
                      <a:gd name="T2" fmla="*/ 100 w 148"/>
                      <a:gd name="T3" fmla="*/ 133 h 162"/>
                      <a:gd name="T4" fmla="*/ 100 w 148"/>
                      <a:gd name="T5" fmla="*/ 121 h 162"/>
                      <a:gd name="T6" fmla="*/ 127 w 148"/>
                      <a:gd name="T7" fmla="*/ 112 h 162"/>
                      <a:gd name="T8" fmla="*/ 133 w 148"/>
                      <a:gd name="T9" fmla="*/ 89 h 162"/>
                      <a:gd name="T10" fmla="*/ 136 w 148"/>
                      <a:gd name="T11" fmla="*/ 71 h 162"/>
                      <a:gd name="T12" fmla="*/ 145 w 148"/>
                      <a:gd name="T13" fmla="*/ 62 h 162"/>
                      <a:gd name="T14" fmla="*/ 148 w 148"/>
                      <a:gd name="T15" fmla="*/ 30 h 162"/>
                      <a:gd name="T16" fmla="*/ 136 w 148"/>
                      <a:gd name="T17" fmla="*/ 30 h 162"/>
                      <a:gd name="T18" fmla="*/ 139 w 148"/>
                      <a:gd name="T19" fmla="*/ 15 h 162"/>
                      <a:gd name="T20" fmla="*/ 115 w 148"/>
                      <a:gd name="T21" fmla="*/ 12 h 162"/>
                      <a:gd name="T22" fmla="*/ 97 w 148"/>
                      <a:gd name="T23" fmla="*/ 0 h 162"/>
                      <a:gd name="T24" fmla="*/ 80 w 148"/>
                      <a:gd name="T25" fmla="*/ 24 h 162"/>
                      <a:gd name="T26" fmla="*/ 71 w 148"/>
                      <a:gd name="T27" fmla="*/ 44 h 162"/>
                      <a:gd name="T28" fmla="*/ 59 w 148"/>
                      <a:gd name="T29" fmla="*/ 44 h 162"/>
                      <a:gd name="T30" fmla="*/ 44 w 148"/>
                      <a:gd name="T31" fmla="*/ 39 h 162"/>
                      <a:gd name="T32" fmla="*/ 30 w 148"/>
                      <a:gd name="T33" fmla="*/ 44 h 162"/>
                      <a:gd name="T34" fmla="*/ 27 w 148"/>
                      <a:gd name="T35" fmla="*/ 71 h 162"/>
                      <a:gd name="T36" fmla="*/ 12 w 148"/>
                      <a:gd name="T37" fmla="*/ 95 h 162"/>
                      <a:gd name="T38" fmla="*/ 0 w 148"/>
                      <a:gd name="T39" fmla="*/ 103 h 162"/>
                      <a:gd name="T40" fmla="*/ 0 w 148"/>
                      <a:gd name="T41" fmla="*/ 103 h 162"/>
                      <a:gd name="T42" fmla="*/ 18 w 148"/>
                      <a:gd name="T43" fmla="*/ 109 h 162"/>
                      <a:gd name="T44" fmla="*/ 33 w 148"/>
                      <a:gd name="T45" fmla="*/ 121 h 162"/>
                      <a:gd name="T46" fmla="*/ 44 w 148"/>
                      <a:gd name="T47" fmla="*/ 127 h 162"/>
                      <a:gd name="T48" fmla="*/ 56 w 148"/>
                      <a:gd name="T49" fmla="*/ 133 h 162"/>
                      <a:gd name="T50" fmla="*/ 56 w 148"/>
                      <a:gd name="T51" fmla="*/ 139 h 162"/>
                      <a:gd name="T52" fmla="*/ 65 w 148"/>
                      <a:gd name="T53" fmla="*/ 145 h 162"/>
                      <a:gd name="T54" fmla="*/ 53 w 148"/>
                      <a:gd name="T55" fmla="*/ 157 h 162"/>
                      <a:gd name="T56" fmla="*/ 71 w 148"/>
                      <a:gd name="T57" fmla="*/ 162 h 162"/>
                      <a:gd name="T58" fmla="*/ 106 w 148"/>
                      <a:gd name="T59" fmla="*/ 148 h 162"/>
                      <a:gd name="T60" fmla="*/ 106 w 148"/>
                      <a:gd name="T61" fmla="*/ 148 h 162"/>
                      <a:gd name="T62" fmla="*/ 106 w 148"/>
                      <a:gd name="T63" fmla="*/ 148 h 16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</a:cxnLst>
                    <a:rect l="0" t="0" r="r" b="b"/>
                    <a:pathLst>
                      <a:path w="148" h="162">
                        <a:moveTo>
                          <a:pt x="106" y="148"/>
                        </a:moveTo>
                        <a:lnTo>
                          <a:pt x="100" y="133"/>
                        </a:lnTo>
                        <a:lnTo>
                          <a:pt x="100" y="121"/>
                        </a:lnTo>
                        <a:lnTo>
                          <a:pt x="127" y="112"/>
                        </a:lnTo>
                        <a:lnTo>
                          <a:pt x="133" y="89"/>
                        </a:lnTo>
                        <a:lnTo>
                          <a:pt x="136" y="71"/>
                        </a:lnTo>
                        <a:lnTo>
                          <a:pt x="145" y="62"/>
                        </a:lnTo>
                        <a:lnTo>
                          <a:pt x="148" y="30"/>
                        </a:lnTo>
                        <a:lnTo>
                          <a:pt x="136" y="30"/>
                        </a:lnTo>
                        <a:lnTo>
                          <a:pt x="139" y="15"/>
                        </a:lnTo>
                        <a:lnTo>
                          <a:pt x="115" y="12"/>
                        </a:lnTo>
                        <a:lnTo>
                          <a:pt x="97" y="0"/>
                        </a:lnTo>
                        <a:lnTo>
                          <a:pt x="80" y="24"/>
                        </a:lnTo>
                        <a:lnTo>
                          <a:pt x="71" y="44"/>
                        </a:lnTo>
                        <a:lnTo>
                          <a:pt x="59" y="44"/>
                        </a:lnTo>
                        <a:lnTo>
                          <a:pt x="44" y="39"/>
                        </a:lnTo>
                        <a:lnTo>
                          <a:pt x="30" y="44"/>
                        </a:lnTo>
                        <a:lnTo>
                          <a:pt x="27" y="71"/>
                        </a:lnTo>
                        <a:lnTo>
                          <a:pt x="12" y="95"/>
                        </a:lnTo>
                        <a:lnTo>
                          <a:pt x="0" y="103"/>
                        </a:lnTo>
                        <a:lnTo>
                          <a:pt x="0" y="103"/>
                        </a:lnTo>
                        <a:lnTo>
                          <a:pt x="18" y="109"/>
                        </a:lnTo>
                        <a:lnTo>
                          <a:pt x="33" y="121"/>
                        </a:lnTo>
                        <a:lnTo>
                          <a:pt x="44" y="127"/>
                        </a:lnTo>
                        <a:lnTo>
                          <a:pt x="56" y="133"/>
                        </a:lnTo>
                        <a:lnTo>
                          <a:pt x="56" y="139"/>
                        </a:lnTo>
                        <a:lnTo>
                          <a:pt x="65" y="145"/>
                        </a:lnTo>
                        <a:lnTo>
                          <a:pt x="53" y="157"/>
                        </a:lnTo>
                        <a:lnTo>
                          <a:pt x="71" y="162"/>
                        </a:lnTo>
                        <a:lnTo>
                          <a:pt x="106" y="148"/>
                        </a:lnTo>
                        <a:lnTo>
                          <a:pt x="106" y="148"/>
                        </a:lnTo>
                        <a:lnTo>
                          <a:pt x="106" y="148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8" name="Freeform 249">
                    <a:extLst>
                      <a:ext uri="{FF2B5EF4-FFF2-40B4-BE49-F238E27FC236}">
                        <a16:creationId xmlns="" xmlns:a16="http://schemas.microsoft.com/office/drawing/2014/main" id="{FD8C9B19-CF0F-47EF-BC65-D836287CC3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9643827" y="11683181"/>
                    <a:ext cx="2041606" cy="1626951"/>
                  </a:xfrm>
                  <a:custGeom>
                    <a:avLst/>
                    <a:gdLst>
                      <a:gd name="T0" fmla="*/ 17 w 219"/>
                      <a:gd name="T1" fmla="*/ 120 h 174"/>
                      <a:gd name="T2" fmla="*/ 21 w 219"/>
                      <a:gd name="T3" fmla="*/ 125 h 174"/>
                      <a:gd name="T4" fmla="*/ 34 w 219"/>
                      <a:gd name="T5" fmla="*/ 130 h 174"/>
                      <a:gd name="T6" fmla="*/ 50 w 219"/>
                      <a:gd name="T7" fmla="*/ 137 h 174"/>
                      <a:gd name="T8" fmla="*/ 64 w 219"/>
                      <a:gd name="T9" fmla="*/ 142 h 174"/>
                      <a:gd name="T10" fmla="*/ 73 w 219"/>
                      <a:gd name="T11" fmla="*/ 150 h 174"/>
                      <a:gd name="T12" fmla="*/ 81 w 219"/>
                      <a:gd name="T13" fmla="*/ 151 h 174"/>
                      <a:gd name="T14" fmla="*/ 85 w 219"/>
                      <a:gd name="T15" fmla="*/ 143 h 174"/>
                      <a:gd name="T16" fmla="*/ 100 w 219"/>
                      <a:gd name="T17" fmla="*/ 124 h 174"/>
                      <a:gd name="T18" fmla="*/ 122 w 219"/>
                      <a:gd name="T19" fmla="*/ 87 h 174"/>
                      <a:gd name="T20" fmla="*/ 118 w 219"/>
                      <a:gd name="T21" fmla="*/ 74 h 174"/>
                      <a:gd name="T22" fmla="*/ 119 w 219"/>
                      <a:gd name="T23" fmla="*/ 47 h 174"/>
                      <a:gd name="T24" fmla="*/ 110 w 219"/>
                      <a:gd name="T25" fmla="*/ 35 h 174"/>
                      <a:gd name="T26" fmla="*/ 122 w 219"/>
                      <a:gd name="T27" fmla="*/ 33 h 174"/>
                      <a:gd name="T28" fmla="*/ 125 w 219"/>
                      <a:gd name="T29" fmla="*/ 26 h 174"/>
                      <a:gd name="T30" fmla="*/ 137 w 219"/>
                      <a:gd name="T31" fmla="*/ 25 h 174"/>
                      <a:gd name="T32" fmla="*/ 140 w 219"/>
                      <a:gd name="T33" fmla="*/ 17 h 174"/>
                      <a:gd name="T34" fmla="*/ 150 w 219"/>
                      <a:gd name="T35" fmla="*/ 22 h 174"/>
                      <a:gd name="T36" fmla="*/ 156 w 219"/>
                      <a:gd name="T37" fmla="*/ 22 h 174"/>
                      <a:gd name="T38" fmla="*/ 165 w 219"/>
                      <a:gd name="T39" fmla="*/ 18 h 174"/>
                      <a:gd name="T40" fmla="*/ 175 w 219"/>
                      <a:gd name="T41" fmla="*/ 17 h 174"/>
                      <a:gd name="T42" fmla="*/ 178 w 219"/>
                      <a:gd name="T43" fmla="*/ 9 h 174"/>
                      <a:gd name="T44" fmla="*/ 188 w 219"/>
                      <a:gd name="T45" fmla="*/ 0 h 174"/>
                      <a:gd name="T46" fmla="*/ 189 w 219"/>
                      <a:gd name="T47" fmla="*/ 8 h 174"/>
                      <a:gd name="T48" fmla="*/ 193 w 219"/>
                      <a:gd name="T49" fmla="*/ 16 h 174"/>
                      <a:gd name="T50" fmla="*/ 200 w 219"/>
                      <a:gd name="T51" fmla="*/ 27 h 174"/>
                      <a:gd name="T52" fmla="*/ 206 w 219"/>
                      <a:gd name="T53" fmla="*/ 34 h 174"/>
                      <a:gd name="T54" fmla="*/ 218 w 219"/>
                      <a:gd name="T55" fmla="*/ 40 h 174"/>
                      <a:gd name="T56" fmla="*/ 218 w 219"/>
                      <a:gd name="T57" fmla="*/ 51 h 174"/>
                      <a:gd name="T58" fmla="*/ 200 w 219"/>
                      <a:gd name="T59" fmla="*/ 67 h 174"/>
                      <a:gd name="T60" fmla="*/ 193 w 219"/>
                      <a:gd name="T61" fmla="*/ 77 h 174"/>
                      <a:gd name="T62" fmla="*/ 201 w 219"/>
                      <a:gd name="T63" fmla="*/ 87 h 174"/>
                      <a:gd name="T64" fmla="*/ 190 w 219"/>
                      <a:gd name="T65" fmla="*/ 103 h 174"/>
                      <a:gd name="T66" fmla="*/ 176 w 219"/>
                      <a:gd name="T67" fmla="*/ 115 h 174"/>
                      <a:gd name="T68" fmla="*/ 167 w 219"/>
                      <a:gd name="T69" fmla="*/ 128 h 174"/>
                      <a:gd name="T70" fmla="*/ 147 w 219"/>
                      <a:gd name="T71" fmla="*/ 135 h 174"/>
                      <a:gd name="T72" fmla="*/ 139 w 219"/>
                      <a:gd name="T73" fmla="*/ 141 h 174"/>
                      <a:gd name="T74" fmla="*/ 139 w 219"/>
                      <a:gd name="T75" fmla="*/ 155 h 174"/>
                      <a:gd name="T76" fmla="*/ 137 w 219"/>
                      <a:gd name="T77" fmla="*/ 160 h 174"/>
                      <a:gd name="T78" fmla="*/ 133 w 219"/>
                      <a:gd name="T79" fmla="*/ 166 h 174"/>
                      <a:gd name="T80" fmla="*/ 118 w 219"/>
                      <a:gd name="T81" fmla="*/ 161 h 174"/>
                      <a:gd name="T82" fmla="*/ 92 w 219"/>
                      <a:gd name="T83" fmla="*/ 166 h 174"/>
                      <a:gd name="T84" fmla="*/ 77 w 219"/>
                      <a:gd name="T85" fmla="*/ 174 h 174"/>
                      <a:gd name="T86" fmla="*/ 55 w 219"/>
                      <a:gd name="T87" fmla="*/ 164 h 174"/>
                      <a:gd name="T88" fmla="*/ 44 w 219"/>
                      <a:gd name="T89" fmla="*/ 152 h 174"/>
                      <a:gd name="T90" fmla="*/ 26 w 219"/>
                      <a:gd name="T91" fmla="*/ 148 h 174"/>
                      <a:gd name="T92" fmla="*/ 8 w 219"/>
                      <a:gd name="T93" fmla="*/ 145 h 174"/>
                      <a:gd name="T94" fmla="*/ 0 w 219"/>
                      <a:gd name="T95" fmla="*/ 139 h 174"/>
                      <a:gd name="T96" fmla="*/ 7 w 219"/>
                      <a:gd name="T97" fmla="*/ 129 h 174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</a:cxnLst>
                    <a:rect l="0" t="0" r="r" b="b"/>
                    <a:pathLst>
                      <a:path w="219" h="174">
                        <a:moveTo>
                          <a:pt x="7" y="129"/>
                        </a:moveTo>
                        <a:cubicBezTo>
                          <a:pt x="17" y="120"/>
                          <a:pt x="17" y="120"/>
                          <a:pt x="17" y="120"/>
                        </a:cubicBezTo>
                        <a:cubicBezTo>
                          <a:pt x="22" y="123"/>
                          <a:pt x="22" y="123"/>
                          <a:pt x="22" y="123"/>
                        </a:cubicBezTo>
                        <a:cubicBezTo>
                          <a:pt x="21" y="125"/>
                          <a:pt x="21" y="125"/>
                          <a:pt x="21" y="125"/>
                        </a:cubicBezTo>
                        <a:cubicBezTo>
                          <a:pt x="27" y="129"/>
                          <a:pt x="27" y="129"/>
                          <a:pt x="27" y="129"/>
                        </a:cubicBezTo>
                        <a:cubicBezTo>
                          <a:pt x="34" y="130"/>
                          <a:pt x="34" y="130"/>
                          <a:pt x="34" y="130"/>
                        </a:cubicBezTo>
                        <a:cubicBezTo>
                          <a:pt x="45" y="138"/>
                          <a:pt x="45" y="138"/>
                          <a:pt x="45" y="138"/>
                        </a:cubicBezTo>
                        <a:cubicBezTo>
                          <a:pt x="50" y="137"/>
                          <a:pt x="50" y="137"/>
                          <a:pt x="50" y="137"/>
                        </a:cubicBezTo>
                        <a:cubicBezTo>
                          <a:pt x="58" y="143"/>
                          <a:pt x="58" y="143"/>
                          <a:pt x="58" y="143"/>
                        </a:cubicBezTo>
                        <a:cubicBezTo>
                          <a:pt x="64" y="142"/>
                          <a:pt x="64" y="142"/>
                          <a:pt x="64" y="142"/>
                        </a:cubicBezTo>
                        <a:cubicBezTo>
                          <a:pt x="66" y="149"/>
                          <a:pt x="66" y="149"/>
                          <a:pt x="66" y="149"/>
                        </a:cubicBezTo>
                        <a:cubicBezTo>
                          <a:pt x="73" y="150"/>
                          <a:pt x="73" y="150"/>
                          <a:pt x="73" y="150"/>
                        </a:cubicBezTo>
                        <a:cubicBezTo>
                          <a:pt x="77" y="154"/>
                          <a:pt x="77" y="154"/>
                          <a:pt x="77" y="154"/>
                        </a:cubicBezTo>
                        <a:cubicBezTo>
                          <a:pt x="81" y="151"/>
                          <a:pt x="81" y="151"/>
                          <a:pt x="81" y="151"/>
                        </a:cubicBezTo>
                        <a:cubicBezTo>
                          <a:pt x="84" y="151"/>
                          <a:pt x="84" y="151"/>
                          <a:pt x="84" y="151"/>
                        </a:cubicBezTo>
                        <a:cubicBezTo>
                          <a:pt x="85" y="143"/>
                          <a:pt x="85" y="143"/>
                          <a:pt x="85" y="143"/>
                        </a:cubicBezTo>
                        <a:cubicBezTo>
                          <a:pt x="98" y="131"/>
                          <a:pt x="98" y="131"/>
                          <a:pt x="98" y="131"/>
                        </a:cubicBezTo>
                        <a:cubicBezTo>
                          <a:pt x="100" y="124"/>
                          <a:pt x="100" y="124"/>
                          <a:pt x="100" y="124"/>
                        </a:cubicBezTo>
                        <a:cubicBezTo>
                          <a:pt x="120" y="106"/>
                          <a:pt x="120" y="106"/>
                          <a:pt x="120" y="106"/>
                        </a:cubicBezTo>
                        <a:cubicBezTo>
                          <a:pt x="122" y="87"/>
                          <a:pt x="122" y="87"/>
                          <a:pt x="122" y="87"/>
                        </a:cubicBezTo>
                        <a:cubicBezTo>
                          <a:pt x="125" y="76"/>
                          <a:pt x="125" y="76"/>
                          <a:pt x="125" y="76"/>
                        </a:cubicBezTo>
                        <a:cubicBezTo>
                          <a:pt x="118" y="74"/>
                          <a:pt x="118" y="74"/>
                          <a:pt x="118" y="74"/>
                        </a:cubicBezTo>
                        <a:cubicBezTo>
                          <a:pt x="115" y="53"/>
                          <a:pt x="115" y="53"/>
                          <a:pt x="115" y="53"/>
                        </a:cubicBezTo>
                        <a:cubicBezTo>
                          <a:pt x="119" y="47"/>
                          <a:pt x="119" y="47"/>
                          <a:pt x="119" y="47"/>
                        </a:cubicBezTo>
                        <a:cubicBezTo>
                          <a:pt x="112" y="43"/>
                          <a:pt x="112" y="43"/>
                          <a:pt x="112" y="43"/>
                        </a:cubicBezTo>
                        <a:cubicBezTo>
                          <a:pt x="110" y="35"/>
                          <a:pt x="110" y="35"/>
                          <a:pt x="110" y="35"/>
                        </a:cubicBezTo>
                        <a:cubicBezTo>
                          <a:pt x="116" y="31"/>
                          <a:pt x="116" y="31"/>
                          <a:pt x="116" y="31"/>
                        </a:cubicBezTo>
                        <a:cubicBezTo>
                          <a:pt x="122" y="33"/>
                          <a:pt x="122" y="33"/>
                          <a:pt x="122" y="33"/>
                        </a:cubicBezTo>
                        <a:cubicBezTo>
                          <a:pt x="122" y="27"/>
                          <a:pt x="122" y="27"/>
                          <a:pt x="122" y="27"/>
                        </a:cubicBezTo>
                        <a:cubicBezTo>
                          <a:pt x="125" y="26"/>
                          <a:pt x="125" y="26"/>
                          <a:pt x="125" y="26"/>
                        </a:cubicBezTo>
                        <a:cubicBezTo>
                          <a:pt x="131" y="27"/>
                          <a:pt x="131" y="27"/>
                          <a:pt x="131" y="27"/>
                        </a:cubicBezTo>
                        <a:cubicBezTo>
                          <a:pt x="137" y="25"/>
                          <a:pt x="137" y="25"/>
                          <a:pt x="137" y="25"/>
                        </a:cubicBezTo>
                        <a:cubicBezTo>
                          <a:pt x="137" y="21"/>
                          <a:pt x="137" y="21"/>
                          <a:pt x="137" y="21"/>
                        </a:cubicBezTo>
                        <a:cubicBezTo>
                          <a:pt x="140" y="17"/>
                          <a:pt x="140" y="17"/>
                          <a:pt x="140" y="17"/>
                        </a:cubicBezTo>
                        <a:cubicBezTo>
                          <a:pt x="142" y="22"/>
                          <a:pt x="142" y="22"/>
                          <a:pt x="142" y="22"/>
                        </a:cubicBezTo>
                        <a:cubicBezTo>
                          <a:pt x="150" y="22"/>
                          <a:pt x="150" y="22"/>
                          <a:pt x="150" y="22"/>
                        </a:cubicBezTo>
                        <a:cubicBezTo>
                          <a:pt x="153" y="18"/>
                          <a:pt x="153" y="18"/>
                          <a:pt x="153" y="18"/>
                        </a:cubicBezTo>
                        <a:cubicBezTo>
                          <a:pt x="156" y="22"/>
                          <a:pt x="156" y="22"/>
                          <a:pt x="156" y="22"/>
                        </a:cubicBezTo>
                        <a:cubicBezTo>
                          <a:pt x="163" y="22"/>
                          <a:pt x="163" y="22"/>
                          <a:pt x="163" y="22"/>
                        </a:cubicBezTo>
                        <a:cubicBezTo>
                          <a:pt x="165" y="18"/>
                          <a:pt x="165" y="18"/>
                          <a:pt x="165" y="18"/>
                        </a:cubicBezTo>
                        <a:cubicBezTo>
                          <a:pt x="171" y="21"/>
                          <a:pt x="171" y="21"/>
                          <a:pt x="171" y="21"/>
                        </a:cubicBezTo>
                        <a:cubicBezTo>
                          <a:pt x="175" y="17"/>
                          <a:pt x="175" y="17"/>
                          <a:pt x="175" y="17"/>
                        </a:cubicBezTo>
                        <a:cubicBezTo>
                          <a:pt x="180" y="17"/>
                          <a:pt x="180" y="17"/>
                          <a:pt x="180" y="17"/>
                        </a:cubicBezTo>
                        <a:cubicBezTo>
                          <a:pt x="178" y="9"/>
                          <a:pt x="178" y="9"/>
                          <a:pt x="178" y="9"/>
                        </a:cubicBezTo>
                        <a:cubicBezTo>
                          <a:pt x="184" y="4"/>
                          <a:pt x="184" y="4"/>
                          <a:pt x="184" y="4"/>
                        </a:cubicBezTo>
                        <a:cubicBezTo>
                          <a:pt x="188" y="0"/>
                          <a:pt x="188" y="0"/>
                          <a:pt x="188" y="0"/>
                        </a:cubicBezTo>
                        <a:cubicBezTo>
                          <a:pt x="194" y="3"/>
                          <a:pt x="194" y="3"/>
                          <a:pt x="194" y="3"/>
                        </a:cubicBezTo>
                        <a:cubicBezTo>
                          <a:pt x="189" y="8"/>
                          <a:pt x="189" y="8"/>
                          <a:pt x="189" y="8"/>
                        </a:cubicBezTo>
                        <a:cubicBezTo>
                          <a:pt x="187" y="13"/>
                          <a:pt x="187" y="13"/>
                          <a:pt x="187" y="13"/>
                        </a:cubicBezTo>
                        <a:cubicBezTo>
                          <a:pt x="193" y="16"/>
                          <a:pt x="193" y="16"/>
                          <a:pt x="193" y="16"/>
                        </a:cubicBezTo>
                        <a:cubicBezTo>
                          <a:pt x="195" y="22"/>
                          <a:pt x="195" y="22"/>
                          <a:pt x="195" y="22"/>
                        </a:cubicBezTo>
                        <a:cubicBezTo>
                          <a:pt x="200" y="27"/>
                          <a:pt x="200" y="27"/>
                          <a:pt x="200" y="27"/>
                        </a:cubicBezTo>
                        <a:cubicBezTo>
                          <a:pt x="202" y="34"/>
                          <a:pt x="202" y="34"/>
                          <a:pt x="202" y="34"/>
                        </a:cubicBezTo>
                        <a:cubicBezTo>
                          <a:pt x="206" y="34"/>
                          <a:pt x="206" y="34"/>
                          <a:pt x="206" y="34"/>
                        </a:cubicBezTo>
                        <a:cubicBezTo>
                          <a:pt x="210" y="33"/>
                          <a:pt x="210" y="33"/>
                          <a:pt x="210" y="33"/>
                        </a:cubicBezTo>
                        <a:cubicBezTo>
                          <a:pt x="218" y="40"/>
                          <a:pt x="218" y="40"/>
                          <a:pt x="218" y="40"/>
                        </a:cubicBezTo>
                        <a:cubicBezTo>
                          <a:pt x="219" y="47"/>
                          <a:pt x="219" y="47"/>
                          <a:pt x="219" y="47"/>
                        </a:cubicBezTo>
                        <a:cubicBezTo>
                          <a:pt x="218" y="51"/>
                          <a:pt x="218" y="51"/>
                          <a:pt x="218" y="51"/>
                        </a:cubicBezTo>
                        <a:cubicBezTo>
                          <a:pt x="211" y="52"/>
                          <a:pt x="211" y="52"/>
                          <a:pt x="211" y="52"/>
                        </a:cubicBezTo>
                        <a:cubicBezTo>
                          <a:pt x="200" y="67"/>
                          <a:pt x="200" y="67"/>
                          <a:pt x="200" y="67"/>
                        </a:cubicBezTo>
                        <a:cubicBezTo>
                          <a:pt x="194" y="72"/>
                          <a:pt x="194" y="72"/>
                          <a:pt x="194" y="72"/>
                        </a:cubicBezTo>
                        <a:cubicBezTo>
                          <a:pt x="193" y="77"/>
                          <a:pt x="193" y="77"/>
                          <a:pt x="193" y="77"/>
                        </a:cubicBezTo>
                        <a:cubicBezTo>
                          <a:pt x="197" y="83"/>
                          <a:pt x="197" y="83"/>
                          <a:pt x="197" y="83"/>
                        </a:cubicBezTo>
                        <a:cubicBezTo>
                          <a:pt x="201" y="87"/>
                          <a:pt x="201" y="87"/>
                          <a:pt x="201" y="87"/>
                        </a:cubicBezTo>
                        <a:cubicBezTo>
                          <a:pt x="200" y="94"/>
                          <a:pt x="200" y="94"/>
                          <a:pt x="200" y="94"/>
                        </a:cubicBezTo>
                        <a:cubicBezTo>
                          <a:pt x="190" y="103"/>
                          <a:pt x="190" y="103"/>
                          <a:pt x="190" y="103"/>
                        </a:cubicBezTo>
                        <a:cubicBezTo>
                          <a:pt x="177" y="108"/>
                          <a:pt x="177" y="108"/>
                          <a:pt x="177" y="108"/>
                        </a:cubicBezTo>
                        <a:cubicBezTo>
                          <a:pt x="176" y="115"/>
                          <a:pt x="176" y="115"/>
                          <a:pt x="176" y="115"/>
                        </a:cubicBezTo>
                        <a:cubicBezTo>
                          <a:pt x="169" y="120"/>
                          <a:pt x="169" y="120"/>
                          <a:pt x="169" y="120"/>
                        </a:cubicBezTo>
                        <a:cubicBezTo>
                          <a:pt x="167" y="128"/>
                          <a:pt x="167" y="128"/>
                          <a:pt x="167" y="128"/>
                        </a:cubicBezTo>
                        <a:cubicBezTo>
                          <a:pt x="158" y="128"/>
                          <a:pt x="158" y="128"/>
                          <a:pt x="158" y="128"/>
                        </a:cubicBezTo>
                        <a:cubicBezTo>
                          <a:pt x="147" y="135"/>
                          <a:pt x="147" y="135"/>
                          <a:pt x="147" y="135"/>
                        </a:cubicBezTo>
                        <a:cubicBezTo>
                          <a:pt x="139" y="135"/>
                          <a:pt x="139" y="135"/>
                          <a:pt x="139" y="135"/>
                        </a:cubicBezTo>
                        <a:cubicBezTo>
                          <a:pt x="139" y="141"/>
                          <a:pt x="139" y="141"/>
                          <a:pt x="139" y="141"/>
                        </a:cubicBezTo>
                        <a:cubicBezTo>
                          <a:pt x="138" y="145"/>
                          <a:pt x="138" y="145"/>
                          <a:pt x="138" y="145"/>
                        </a:cubicBezTo>
                        <a:cubicBezTo>
                          <a:pt x="139" y="155"/>
                          <a:pt x="139" y="155"/>
                          <a:pt x="139" y="155"/>
                        </a:cubicBezTo>
                        <a:cubicBezTo>
                          <a:pt x="144" y="155"/>
                          <a:pt x="144" y="155"/>
                          <a:pt x="144" y="155"/>
                        </a:cubicBezTo>
                        <a:cubicBezTo>
                          <a:pt x="137" y="160"/>
                          <a:pt x="137" y="160"/>
                          <a:pt x="137" y="160"/>
                        </a:cubicBezTo>
                        <a:cubicBezTo>
                          <a:pt x="137" y="165"/>
                          <a:pt x="137" y="165"/>
                          <a:pt x="137" y="165"/>
                        </a:cubicBezTo>
                        <a:cubicBezTo>
                          <a:pt x="136" y="164"/>
                          <a:pt x="134" y="166"/>
                          <a:pt x="133" y="166"/>
                        </a:cubicBezTo>
                        <a:cubicBezTo>
                          <a:pt x="131" y="167"/>
                          <a:pt x="125" y="168"/>
                          <a:pt x="124" y="165"/>
                        </a:cubicBezTo>
                        <a:cubicBezTo>
                          <a:pt x="124" y="162"/>
                          <a:pt x="120" y="161"/>
                          <a:pt x="118" y="161"/>
                        </a:cubicBezTo>
                        <a:cubicBezTo>
                          <a:pt x="115" y="160"/>
                          <a:pt x="115" y="165"/>
                          <a:pt x="110" y="163"/>
                        </a:cubicBezTo>
                        <a:cubicBezTo>
                          <a:pt x="105" y="160"/>
                          <a:pt x="96" y="164"/>
                          <a:pt x="92" y="166"/>
                        </a:cubicBezTo>
                        <a:cubicBezTo>
                          <a:pt x="88" y="166"/>
                          <a:pt x="87" y="170"/>
                          <a:pt x="84" y="171"/>
                        </a:cubicBezTo>
                        <a:cubicBezTo>
                          <a:pt x="82" y="171"/>
                          <a:pt x="78" y="174"/>
                          <a:pt x="77" y="174"/>
                        </a:cubicBezTo>
                        <a:cubicBezTo>
                          <a:pt x="75" y="174"/>
                          <a:pt x="65" y="172"/>
                          <a:pt x="60" y="170"/>
                        </a:cubicBezTo>
                        <a:cubicBezTo>
                          <a:pt x="56" y="167"/>
                          <a:pt x="56" y="167"/>
                          <a:pt x="55" y="164"/>
                        </a:cubicBezTo>
                        <a:cubicBezTo>
                          <a:pt x="54" y="162"/>
                          <a:pt x="53" y="158"/>
                          <a:pt x="51" y="154"/>
                        </a:cubicBezTo>
                        <a:cubicBezTo>
                          <a:pt x="50" y="151"/>
                          <a:pt x="47" y="152"/>
                          <a:pt x="44" y="152"/>
                        </a:cubicBezTo>
                        <a:cubicBezTo>
                          <a:pt x="39" y="152"/>
                          <a:pt x="36" y="151"/>
                          <a:pt x="35" y="151"/>
                        </a:cubicBezTo>
                        <a:cubicBezTo>
                          <a:pt x="35" y="150"/>
                          <a:pt x="31" y="148"/>
                          <a:pt x="26" y="148"/>
                        </a:cubicBezTo>
                        <a:cubicBezTo>
                          <a:pt x="22" y="149"/>
                          <a:pt x="20" y="149"/>
                          <a:pt x="16" y="148"/>
                        </a:cubicBezTo>
                        <a:cubicBezTo>
                          <a:pt x="12" y="147"/>
                          <a:pt x="11" y="147"/>
                          <a:pt x="8" y="145"/>
                        </a:cubicBezTo>
                        <a:cubicBezTo>
                          <a:pt x="7" y="144"/>
                          <a:pt x="5" y="145"/>
                          <a:pt x="4" y="146"/>
                        </a:cubicBezTo>
                        <a:cubicBezTo>
                          <a:pt x="0" y="139"/>
                          <a:pt x="0" y="139"/>
                          <a:pt x="0" y="139"/>
                        </a:cubicBezTo>
                        <a:cubicBezTo>
                          <a:pt x="3" y="134"/>
                          <a:pt x="3" y="134"/>
                          <a:pt x="3" y="134"/>
                        </a:cubicBezTo>
                        <a:cubicBezTo>
                          <a:pt x="7" y="129"/>
                          <a:pt x="7" y="129"/>
                          <a:pt x="7" y="129"/>
                        </a:cubicBezTo>
                        <a:cubicBezTo>
                          <a:pt x="7" y="129"/>
                          <a:pt x="7" y="129"/>
                          <a:pt x="7" y="129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49" name="Freeform 250">
                    <a:extLst>
                      <a:ext uri="{FF2B5EF4-FFF2-40B4-BE49-F238E27FC236}">
                        <a16:creationId xmlns="" xmlns:a16="http://schemas.microsoft.com/office/drawing/2014/main" id="{BB7D828B-DB99-4840-8EF2-369115AB7F50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8431527" y="12775199"/>
                    <a:ext cx="1269276" cy="756502"/>
                  </a:xfrm>
                  <a:custGeom>
                    <a:avLst/>
                    <a:gdLst>
                      <a:gd name="T0" fmla="*/ 0 w 136"/>
                      <a:gd name="T1" fmla="*/ 46 h 81"/>
                      <a:gd name="T2" fmla="*/ 9 w 136"/>
                      <a:gd name="T3" fmla="*/ 46 h 81"/>
                      <a:gd name="T4" fmla="*/ 16 w 136"/>
                      <a:gd name="T5" fmla="*/ 42 h 81"/>
                      <a:gd name="T6" fmla="*/ 16 w 136"/>
                      <a:gd name="T7" fmla="*/ 36 h 81"/>
                      <a:gd name="T8" fmla="*/ 20 w 136"/>
                      <a:gd name="T9" fmla="*/ 36 h 81"/>
                      <a:gd name="T10" fmla="*/ 29 w 136"/>
                      <a:gd name="T11" fmla="*/ 40 h 81"/>
                      <a:gd name="T12" fmla="*/ 40 w 136"/>
                      <a:gd name="T13" fmla="*/ 41 h 81"/>
                      <a:gd name="T14" fmla="*/ 50 w 136"/>
                      <a:gd name="T15" fmla="*/ 40 h 81"/>
                      <a:gd name="T16" fmla="*/ 59 w 136"/>
                      <a:gd name="T17" fmla="*/ 34 h 81"/>
                      <a:gd name="T18" fmla="*/ 64 w 136"/>
                      <a:gd name="T19" fmla="*/ 34 h 81"/>
                      <a:gd name="T20" fmla="*/ 64 w 136"/>
                      <a:gd name="T21" fmla="*/ 27 h 81"/>
                      <a:gd name="T22" fmla="*/ 68 w 136"/>
                      <a:gd name="T23" fmla="*/ 24 h 81"/>
                      <a:gd name="T24" fmla="*/ 68 w 136"/>
                      <a:gd name="T25" fmla="*/ 20 h 81"/>
                      <a:gd name="T26" fmla="*/ 74 w 136"/>
                      <a:gd name="T27" fmla="*/ 18 h 81"/>
                      <a:gd name="T28" fmla="*/ 75 w 136"/>
                      <a:gd name="T29" fmla="*/ 9 h 81"/>
                      <a:gd name="T30" fmla="*/ 81 w 136"/>
                      <a:gd name="T31" fmla="*/ 8 h 81"/>
                      <a:gd name="T32" fmla="*/ 86 w 136"/>
                      <a:gd name="T33" fmla="*/ 8 h 81"/>
                      <a:gd name="T34" fmla="*/ 88 w 136"/>
                      <a:gd name="T35" fmla="*/ 6 h 81"/>
                      <a:gd name="T36" fmla="*/ 96 w 136"/>
                      <a:gd name="T37" fmla="*/ 4 h 81"/>
                      <a:gd name="T38" fmla="*/ 100 w 136"/>
                      <a:gd name="T39" fmla="*/ 3 h 81"/>
                      <a:gd name="T40" fmla="*/ 102 w 136"/>
                      <a:gd name="T41" fmla="*/ 0 h 81"/>
                      <a:gd name="T42" fmla="*/ 108 w 136"/>
                      <a:gd name="T43" fmla="*/ 2 h 81"/>
                      <a:gd name="T44" fmla="*/ 117 w 136"/>
                      <a:gd name="T45" fmla="*/ 4 h 81"/>
                      <a:gd name="T46" fmla="*/ 124 w 136"/>
                      <a:gd name="T47" fmla="*/ 8 h 81"/>
                      <a:gd name="T48" fmla="*/ 133 w 136"/>
                      <a:gd name="T49" fmla="*/ 7 h 81"/>
                      <a:gd name="T50" fmla="*/ 136 w 136"/>
                      <a:gd name="T51" fmla="*/ 12 h 81"/>
                      <a:gd name="T52" fmla="*/ 133 w 136"/>
                      <a:gd name="T53" fmla="*/ 17 h 81"/>
                      <a:gd name="T54" fmla="*/ 130 w 136"/>
                      <a:gd name="T55" fmla="*/ 21 h 81"/>
                      <a:gd name="T56" fmla="*/ 134 w 136"/>
                      <a:gd name="T57" fmla="*/ 29 h 81"/>
                      <a:gd name="T58" fmla="*/ 134 w 136"/>
                      <a:gd name="T59" fmla="*/ 31 h 81"/>
                      <a:gd name="T60" fmla="*/ 130 w 136"/>
                      <a:gd name="T61" fmla="*/ 35 h 81"/>
                      <a:gd name="T62" fmla="*/ 126 w 136"/>
                      <a:gd name="T63" fmla="*/ 40 h 81"/>
                      <a:gd name="T64" fmla="*/ 122 w 136"/>
                      <a:gd name="T65" fmla="*/ 49 h 81"/>
                      <a:gd name="T66" fmla="*/ 127 w 136"/>
                      <a:gd name="T67" fmla="*/ 58 h 81"/>
                      <a:gd name="T68" fmla="*/ 129 w 136"/>
                      <a:gd name="T69" fmla="*/ 67 h 81"/>
                      <a:gd name="T70" fmla="*/ 123 w 136"/>
                      <a:gd name="T71" fmla="*/ 73 h 81"/>
                      <a:gd name="T72" fmla="*/ 115 w 136"/>
                      <a:gd name="T73" fmla="*/ 74 h 81"/>
                      <a:gd name="T74" fmla="*/ 108 w 136"/>
                      <a:gd name="T75" fmla="*/ 73 h 81"/>
                      <a:gd name="T76" fmla="*/ 102 w 136"/>
                      <a:gd name="T77" fmla="*/ 72 h 81"/>
                      <a:gd name="T78" fmla="*/ 95 w 136"/>
                      <a:gd name="T79" fmla="*/ 74 h 81"/>
                      <a:gd name="T80" fmla="*/ 86 w 136"/>
                      <a:gd name="T81" fmla="*/ 73 h 81"/>
                      <a:gd name="T82" fmla="*/ 76 w 136"/>
                      <a:gd name="T83" fmla="*/ 69 h 81"/>
                      <a:gd name="T84" fmla="*/ 74 w 136"/>
                      <a:gd name="T85" fmla="*/ 63 h 81"/>
                      <a:gd name="T86" fmla="*/ 66 w 136"/>
                      <a:gd name="T87" fmla="*/ 62 h 81"/>
                      <a:gd name="T88" fmla="*/ 60 w 136"/>
                      <a:gd name="T89" fmla="*/ 63 h 81"/>
                      <a:gd name="T90" fmla="*/ 52 w 136"/>
                      <a:gd name="T91" fmla="*/ 60 h 81"/>
                      <a:gd name="T92" fmla="*/ 46 w 136"/>
                      <a:gd name="T93" fmla="*/ 59 h 81"/>
                      <a:gd name="T94" fmla="*/ 41 w 136"/>
                      <a:gd name="T95" fmla="*/ 61 h 81"/>
                      <a:gd name="T96" fmla="*/ 35 w 136"/>
                      <a:gd name="T97" fmla="*/ 64 h 81"/>
                      <a:gd name="T98" fmla="*/ 31 w 136"/>
                      <a:gd name="T99" fmla="*/ 66 h 81"/>
                      <a:gd name="T100" fmla="*/ 25 w 136"/>
                      <a:gd name="T101" fmla="*/ 69 h 81"/>
                      <a:gd name="T102" fmla="*/ 18 w 136"/>
                      <a:gd name="T103" fmla="*/ 73 h 81"/>
                      <a:gd name="T104" fmla="*/ 12 w 136"/>
                      <a:gd name="T105" fmla="*/ 76 h 81"/>
                      <a:gd name="T106" fmla="*/ 9 w 136"/>
                      <a:gd name="T107" fmla="*/ 78 h 81"/>
                      <a:gd name="T108" fmla="*/ 8 w 136"/>
                      <a:gd name="T109" fmla="*/ 76 h 81"/>
                      <a:gd name="T110" fmla="*/ 3 w 136"/>
                      <a:gd name="T111" fmla="*/ 71 h 81"/>
                      <a:gd name="T112" fmla="*/ 10 w 136"/>
                      <a:gd name="T113" fmla="*/ 69 h 81"/>
                      <a:gd name="T114" fmla="*/ 10 w 136"/>
                      <a:gd name="T115" fmla="*/ 65 h 81"/>
                      <a:gd name="T116" fmla="*/ 1 w 136"/>
                      <a:gd name="T117" fmla="*/ 57 h 81"/>
                      <a:gd name="T118" fmla="*/ 0 w 136"/>
                      <a:gd name="T119" fmla="*/ 46 h 81"/>
                      <a:gd name="T120" fmla="*/ 9 w 136"/>
                      <a:gd name="T121" fmla="*/ 81 h 81"/>
                      <a:gd name="T122" fmla="*/ 9 w 136"/>
                      <a:gd name="T123" fmla="*/ 81 h 81"/>
                      <a:gd name="T124" fmla="*/ 9 w 136"/>
                      <a:gd name="T125" fmla="*/ 81 h 81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136" h="81">
                        <a:moveTo>
                          <a:pt x="0" y="46"/>
                        </a:moveTo>
                        <a:cubicBezTo>
                          <a:pt x="9" y="46"/>
                          <a:pt x="9" y="46"/>
                          <a:pt x="9" y="46"/>
                        </a:cubicBezTo>
                        <a:cubicBezTo>
                          <a:pt x="16" y="42"/>
                          <a:pt x="16" y="42"/>
                          <a:pt x="16" y="42"/>
                        </a:cubicBezTo>
                        <a:cubicBezTo>
                          <a:pt x="16" y="36"/>
                          <a:pt x="16" y="36"/>
                          <a:pt x="16" y="36"/>
                        </a:cubicBezTo>
                        <a:cubicBezTo>
                          <a:pt x="20" y="36"/>
                          <a:pt x="20" y="36"/>
                          <a:pt x="20" y="36"/>
                        </a:cubicBezTo>
                        <a:cubicBezTo>
                          <a:pt x="29" y="40"/>
                          <a:pt x="29" y="40"/>
                          <a:pt x="29" y="40"/>
                        </a:cubicBezTo>
                        <a:cubicBezTo>
                          <a:pt x="40" y="41"/>
                          <a:pt x="40" y="41"/>
                          <a:pt x="40" y="41"/>
                        </a:cubicBezTo>
                        <a:cubicBezTo>
                          <a:pt x="50" y="40"/>
                          <a:pt x="50" y="40"/>
                          <a:pt x="50" y="40"/>
                        </a:cubicBezTo>
                        <a:cubicBezTo>
                          <a:pt x="59" y="34"/>
                          <a:pt x="59" y="34"/>
                          <a:pt x="59" y="34"/>
                        </a:cubicBezTo>
                        <a:cubicBezTo>
                          <a:pt x="64" y="34"/>
                          <a:pt x="64" y="34"/>
                          <a:pt x="64" y="34"/>
                        </a:cubicBezTo>
                        <a:cubicBezTo>
                          <a:pt x="64" y="27"/>
                          <a:pt x="64" y="27"/>
                          <a:pt x="64" y="27"/>
                        </a:cubicBezTo>
                        <a:cubicBezTo>
                          <a:pt x="68" y="24"/>
                          <a:pt x="68" y="24"/>
                          <a:pt x="68" y="24"/>
                        </a:cubicBezTo>
                        <a:cubicBezTo>
                          <a:pt x="68" y="20"/>
                          <a:pt x="68" y="20"/>
                          <a:pt x="68" y="20"/>
                        </a:cubicBezTo>
                        <a:cubicBezTo>
                          <a:pt x="74" y="18"/>
                          <a:pt x="74" y="18"/>
                          <a:pt x="74" y="18"/>
                        </a:cubicBezTo>
                        <a:cubicBezTo>
                          <a:pt x="75" y="9"/>
                          <a:pt x="75" y="9"/>
                          <a:pt x="75" y="9"/>
                        </a:cubicBezTo>
                        <a:cubicBezTo>
                          <a:pt x="81" y="8"/>
                          <a:pt x="81" y="8"/>
                          <a:pt x="81" y="8"/>
                        </a:cubicBezTo>
                        <a:cubicBezTo>
                          <a:pt x="86" y="8"/>
                          <a:pt x="86" y="8"/>
                          <a:pt x="86" y="8"/>
                        </a:cubicBezTo>
                        <a:cubicBezTo>
                          <a:pt x="88" y="6"/>
                          <a:pt x="88" y="6"/>
                          <a:pt x="88" y="6"/>
                        </a:cubicBezTo>
                        <a:cubicBezTo>
                          <a:pt x="96" y="4"/>
                          <a:pt x="96" y="4"/>
                          <a:pt x="96" y="4"/>
                        </a:cubicBezTo>
                        <a:cubicBezTo>
                          <a:pt x="100" y="3"/>
                          <a:pt x="100" y="3"/>
                          <a:pt x="100" y="3"/>
                        </a:cubicBezTo>
                        <a:cubicBezTo>
                          <a:pt x="102" y="0"/>
                          <a:pt x="102" y="0"/>
                          <a:pt x="102" y="0"/>
                        </a:cubicBezTo>
                        <a:cubicBezTo>
                          <a:pt x="108" y="2"/>
                          <a:pt x="108" y="2"/>
                          <a:pt x="108" y="2"/>
                        </a:cubicBezTo>
                        <a:cubicBezTo>
                          <a:pt x="117" y="4"/>
                          <a:pt x="117" y="4"/>
                          <a:pt x="117" y="4"/>
                        </a:cubicBezTo>
                        <a:cubicBezTo>
                          <a:pt x="124" y="8"/>
                          <a:pt x="124" y="8"/>
                          <a:pt x="124" y="8"/>
                        </a:cubicBezTo>
                        <a:cubicBezTo>
                          <a:pt x="133" y="7"/>
                          <a:pt x="133" y="7"/>
                          <a:pt x="133" y="7"/>
                        </a:cubicBezTo>
                        <a:cubicBezTo>
                          <a:pt x="136" y="12"/>
                          <a:pt x="136" y="12"/>
                          <a:pt x="136" y="12"/>
                        </a:cubicBezTo>
                        <a:cubicBezTo>
                          <a:pt x="133" y="17"/>
                          <a:pt x="133" y="17"/>
                          <a:pt x="133" y="17"/>
                        </a:cubicBezTo>
                        <a:cubicBezTo>
                          <a:pt x="130" y="21"/>
                          <a:pt x="130" y="21"/>
                          <a:pt x="130" y="21"/>
                        </a:cubicBezTo>
                        <a:cubicBezTo>
                          <a:pt x="134" y="29"/>
                          <a:pt x="134" y="29"/>
                          <a:pt x="134" y="29"/>
                        </a:cubicBezTo>
                        <a:cubicBezTo>
                          <a:pt x="134" y="29"/>
                          <a:pt x="134" y="30"/>
                          <a:pt x="134" y="31"/>
                        </a:cubicBezTo>
                        <a:cubicBezTo>
                          <a:pt x="134" y="33"/>
                          <a:pt x="132" y="33"/>
                          <a:pt x="130" y="35"/>
                        </a:cubicBezTo>
                        <a:cubicBezTo>
                          <a:pt x="127" y="36"/>
                          <a:pt x="128" y="40"/>
                          <a:pt x="126" y="40"/>
                        </a:cubicBezTo>
                        <a:cubicBezTo>
                          <a:pt x="124" y="41"/>
                          <a:pt x="122" y="46"/>
                          <a:pt x="122" y="49"/>
                        </a:cubicBezTo>
                        <a:cubicBezTo>
                          <a:pt x="122" y="52"/>
                          <a:pt x="124" y="54"/>
                          <a:pt x="127" y="58"/>
                        </a:cubicBezTo>
                        <a:cubicBezTo>
                          <a:pt x="130" y="62"/>
                          <a:pt x="132" y="66"/>
                          <a:pt x="129" y="67"/>
                        </a:cubicBezTo>
                        <a:cubicBezTo>
                          <a:pt x="126" y="69"/>
                          <a:pt x="127" y="69"/>
                          <a:pt x="123" y="73"/>
                        </a:cubicBezTo>
                        <a:cubicBezTo>
                          <a:pt x="119" y="76"/>
                          <a:pt x="116" y="76"/>
                          <a:pt x="115" y="74"/>
                        </a:cubicBezTo>
                        <a:cubicBezTo>
                          <a:pt x="113" y="72"/>
                          <a:pt x="110" y="73"/>
                          <a:pt x="108" y="73"/>
                        </a:cubicBezTo>
                        <a:cubicBezTo>
                          <a:pt x="107" y="73"/>
                          <a:pt x="102" y="73"/>
                          <a:pt x="102" y="72"/>
                        </a:cubicBezTo>
                        <a:cubicBezTo>
                          <a:pt x="100" y="71"/>
                          <a:pt x="96" y="72"/>
                          <a:pt x="95" y="74"/>
                        </a:cubicBezTo>
                        <a:cubicBezTo>
                          <a:pt x="93" y="76"/>
                          <a:pt x="90" y="74"/>
                          <a:pt x="86" y="73"/>
                        </a:cubicBezTo>
                        <a:cubicBezTo>
                          <a:pt x="83" y="73"/>
                          <a:pt x="77" y="71"/>
                          <a:pt x="76" y="69"/>
                        </a:cubicBezTo>
                        <a:cubicBezTo>
                          <a:pt x="75" y="67"/>
                          <a:pt x="75" y="64"/>
                          <a:pt x="74" y="63"/>
                        </a:cubicBezTo>
                        <a:cubicBezTo>
                          <a:pt x="74" y="62"/>
                          <a:pt x="68" y="63"/>
                          <a:pt x="66" y="62"/>
                        </a:cubicBezTo>
                        <a:cubicBezTo>
                          <a:pt x="65" y="61"/>
                          <a:pt x="62" y="63"/>
                          <a:pt x="60" y="63"/>
                        </a:cubicBezTo>
                        <a:cubicBezTo>
                          <a:pt x="59" y="63"/>
                          <a:pt x="53" y="61"/>
                          <a:pt x="52" y="60"/>
                        </a:cubicBezTo>
                        <a:cubicBezTo>
                          <a:pt x="50" y="58"/>
                          <a:pt x="49" y="59"/>
                          <a:pt x="46" y="59"/>
                        </a:cubicBezTo>
                        <a:cubicBezTo>
                          <a:pt x="43" y="59"/>
                          <a:pt x="43" y="61"/>
                          <a:pt x="41" y="61"/>
                        </a:cubicBezTo>
                        <a:cubicBezTo>
                          <a:pt x="40" y="61"/>
                          <a:pt x="36" y="63"/>
                          <a:pt x="35" y="64"/>
                        </a:cubicBezTo>
                        <a:cubicBezTo>
                          <a:pt x="34" y="65"/>
                          <a:pt x="33" y="66"/>
                          <a:pt x="31" y="66"/>
                        </a:cubicBezTo>
                        <a:cubicBezTo>
                          <a:pt x="28" y="67"/>
                          <a:pt x="28" y="69"/>
                          <a:pt x="25" y="69"/>
                        </a:cubicBezTo>
                        <a:cubicBezTo>
                          <a:pt x="24" y="70"/>
                          <a:pt x="20" y="71"/>
                          <a:pt x="18" y="73"/>
                        </a:cubicBezTo>
                        <a:cubicBezTo>
                          <a:pt x="16" y="73"/>
                          <a:pt x="15" y="76"/>
                          <a:pt x="12" y="76"/>
                        </a:cubicBezTo>
                        <a:cubicBezTo>
                          <a:pt x="11" y="76"/>
                          <a:pt x="10" y="77"/>
                          <a:pt x="9" y="78"/>
                        </a:cubicBezTo>
                        <a:cubicBezTo>
                          <a:pt x="8" y="76"/>
                          <a:pt x="8" y="76"/>
                          <a:pt x="8" y="76"/>
                        </a:cubicBezTo>
                        <a:cubicBezTo>
                          <a:pt x="3" y="71"/>
                          <a:pt x="3" y="71"/>
                          <a:pt x="3" y="71"/>
                        </a:cubicBezTo>
                        <a:cubicBezTo>
                          <a:pt x="10" y="69"/>
                          <a:pt x="10" y="69"/>
                          <a:pt x="10" y="69"/>
                        </a:cubicBezTo>
                        <a:cubicBezTo>
                          <a:pt x="10" y="65"/>
                          <a:pt x="10" y="65"/>
                          <a:pt x="10" y="65"/>
                        </a:cubicBezTo>
                        <a:cubicBezTo>
                          <a:pt x="1" y="57"/>
                          <a:pt x="1" y="57"/>
                          <a:pt x="1" y="57"/>
                        </a:cubicBezTo>
                        <a:cubicBezTo>
                          <a:pt x="0" y="46"/>
                          <a:pt x="0" y="46"/>
                          <a:pt x="0" y="46"/>
                        </a:cubicBezTo>
                        <a:close/>
                        <a:moveTo>
                          <a:pt x="9" y="81"/>
                        </a:moveTo>
                        <a:cubicBezTo>
                          <a:pt x="9" y="81"/>
                          <a:pt x="9" y="81"/>
                          <a:pt x="9" y="81"/>
                        </a:cubicBezTo>
                        <a:cubicBezTo>
                          <a:pt x="9" y="81"/>
                          <a:pt x="9" y="81"/>
                          <a:pt x="9" y="8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0" name="Freeform 251">
                    <a:extLst>
                      <a:ext uri="{FF2B5EF4-FFF2-40B4-BE49-F238E27FC236}">
                        <a16:creationId xmlns="" xmlns:a16="http://schemas.microsoft.com/office/drawing/2014/main" id="{61A903A9-BA81-4C38-A65B-72D4BA530EC3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7788973" y="12990431"/>
                    <a:ext cx="737510" cy="645719"/>
                  </a:xfrm>
                  <a:custGeom>
                    <a:avLst/>
                    <a:gdLst>
                      <a:gd name="T0" fmla="*/ 0 w 79"/>
                      <a:gd name="T1" fmla="*/ 39 h 69"/>
                      <a:gd name="T2" fmla="*/ 0 w 79"/>
                      <a:gd name="T3" fmla="*/ 44 h 69"/>
                      <a:gd name="T4" fmla="*/ 6 w 79"/>
                      <a:gd name="T5" fmla="*/ 47 h 69"/>
                      <a:gd name="T6" fmla="*/ 12 w 79"/>
                      <a:gd name="T7" fmla="*/ 53 h 69"/>
                      <a:gd name="T8" fmla="*/ 13 w 79"/>
                      <a:gd name="T9" fmla="*/ 58 h 69"/>
                      <a:gd name="T10" fmla="*/ 22 w 79"/>
                      <a:gd name="T11" fmla="*/ 60 h 69"/>
                      <a:gd name="T12" fmla="*/ 28 w 79"/>
                      <a:gd name="T13" fmla="*/ 60 h 69"/>
                      <a:gd name="T14" fmla="*/ 34 w 79"/>
                      <a:gd name="T15" fmla="*/ 56 h 69"/>
                      <a:gd name="T16" fmla="*/ 34 w 79"/>
                      <a:gd name="T17" fmla="*/ 60 h 69"/>
                      <a:gd name="T18" fmla="*/ 39 w 79"/>
                      <a:gd name="T19" fmla="*/ 64 h 69"/>
                      <a:gd name="T20" fmla="*/ 47 w 79"/>
                      <a:gd name="T21" fmla="*/ 69 h 69"/>
                      <a:gd name="T22" fmla="*/ 54 w 79"/>
                      <a:gd name="T23" fmla="*/ 67 h 69"/>
                      <a:gd name="T24" fmla="*/ 59 w 79"/>
                      <a:gd name="T25" fmla="*/ 62 h 69"/>
                      <a:gd name="T26" fmla="*/ 69 w 79"/>
                      <a:gd name="T27" fmla="*/ 62 h 69"/>
                      <a:gd name="T28" fmla="*/ 78 w 79"/>
                      <a:gd name="T29" fmla="*/ 58 h 69"/>
                      <a:gd name="T30" fmla="*/ 78 w 79"/>
                      <a:gd name="T31" fmla="*/ 54 h 69"/>
                      <a:gd name="T32" fmla="*/ 77 w 79"/>
                      <a:gd name="T33" fmla="*/ 53 h 69"/>
                      <a:gd name="T34" fmla="*/ 72 w 79"/>
                      <a:gd name="T35" fmla="*/ 48 h 69"/>
                      <a:gd name="T36" fmla="*/ 79 w 79"/>
                      <a:gd name="T37" fmla="*/ 45 h 69"/>
                      <a:gd name="T38" fmla="*/ 79 w 79"/>
                      <a:gd name="T39" fmla="*/ 42 h 69"/>
                      <a:gd name="T40" fmla="*/ 70 w 79"/>
                      <a:gd name="T41" fmla="*/ 33 h 69"/>
                      <a:gd name="T42" fmla="*/ 69 w 79"/>
                      <a:gd name="T43" fmla="*/ 23 h 69"/>
                      <a:gd name="T44" fmla="*/ 64 w 79"/>
                      <a:gd name="T45" fmla="*/ 23 h 69"/>
                      <a:gd name="T46" fmla="*/ 62 w 79"/>
                      <a:gd name="T47" fmla="*/ 28 h 69"/>
                      <a:gd name="T48" fmla="*/ 57 w 79"/>
                      <a:gd name="T49" fmla="*/ 27 h 69"/>
                      <a:gd name="T50" fmla="*/ 53 w 79"/>
                      <a:gd name="T51" fmla="*/ 23 h 69"/>
                      <a:gd name="T52" fmla="*/ 55 w 79"/>
                      <a:gd name="T53" fmla="*/ 21 h 69"/>
                      <a:gd name="T54" fmla="*/ 55 w 79"/>
                      <a:gd name="T55" fmla="*/ 16 h 69"/>
                      <a:gd name="T56" fmla="*/ 61 w 79"/>
                      <a:gd name="T57" fmla="*/ 10 h 69"/>
                      <a:gd name="T58" fmla="*/ 61 w 79"/>
                      <a:gd name="T59" fmla="*/ 6 h 69"/>
                      <a:gd name="T60" fmla="*/ 57 w 79"/>
                      <a:gd name="T61" fmla="*/ 6 h 69"/>
                      <a:gd name="T62" fmla="*/ 52 w 79"/>
                      <a:gd name="T63" fmla="*/ 3 h 69"/>
                      <a:gd name="T64" fmla="*/ 47 w 79"/>
                      <a:gd name="T65" fmla="*/ 4 h 69"/>
                      <a:gd name="T66" fmla="*/ 43 w 79"/>
                      <a:gd name="T67" fmla="*/ 0 h 69"/>
                      <a:gd name="T68" fmla="*/ 37 w 79"/>
                      <a:gd name="T69" fmla="*/ 4 h 69"/>
                      <a:gd name="T70" fmla="*/ 41 w 79"/>
                      <a:gd name="T71" fmla="*/ 8 h 69"/>
                      <a:gd name="T72" fmla="*/ 36 w 79"/>
                      <a:gd name="T73" fmla="*/ 12 h 69"/>
                      <a:gd name="T74" fmla="*/ 32 w 79"/>
                      <a:gd name="T75" fmla="*/ 14 h 69"/>
                      <a:gd name="T76" fmla="*/ 28 w 79"/>
                      <a:gd name="T77" fmla="*/ 11 h 69"/>
                      <a:gd name="T78" fmla="*/ 25 w 79"/>
                      <a:gd name="T79" fmla="*/ 13 h 69"/>
                      <a:gd name="T80" fmla="*/ 25 w 79"/>
                      <a:gd name="T81" fmla="*/ 18 h 69"/>
                      <a:gd name="T82" fmla="*/ 18 w 79"/>
                      <a:gd name="T83" fmla="*/ 23 h 69"/>
                      <a:gd name="T84" fmla="*/ 12 w 79"/>
                      <a:gd name="T85" fmla="*/ 23 h 69"/>
                      <a:gd name="T86" fmla="*/ 0 w 79"/>
                      <a:gd name="T87" fmla="*/ 28 h 69"/>
                      <a:gd name="T88" fmla="*/ 5 w 79"/>
                      <a:gd name="T89" fmla="*/ 33 h 69"/>
                      <a:gd name="T90" fmla="*/ 6 w 79"/>
                      <a:gd name="T91" fmla="*/ 38 h 69"/>
                      <a:gd name="T92" fmla="*/ 0 w 79"/>
                      <a:gd name="T93" fmla="*/ 39 h 69"/>
                      <a:gd name="T94" fmla="*/ 0 w 79"/>
                      <a:gd name="T95" fmla="*/ 39 h 69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79" h="69">
                        <a:moveTo>
                          <a:pt x="0" y="39"/>
                        </a:moveTo>
                        <a:cubicBezTo>
                          <a:pt x="0" y="41"/>
                          <a:pt x="0" y="43"/>
                          <a:pt x="0" y="44"/>
                        </a:cubicBezTo>
                        <a:cubicBezTo>
                          <a:pt x="0" y="45"/>
                          <a:pt x="4" y="45"/>
                          <a:pt x="6" y="47"/>
                        </a:cubicBezTo>
                        <a:cubicBezTo>
                          <a:pt x="8" y="48"/>
                          <a:pt x="11" y="50"/>
                          <a:pt x="12" y="53"/>
                        </a:cubicBezTo>
                        <a:cubicBezTo>
                          <a:pt x="12" y="55"/>
                          <a:pt x="13" y="58"/>
                          <a:pt x="13" y="58"/>
                        </a:cubicBezTo>
                        <a:cubicBezTo>
                          <a:pt x="13" y="58"/>
                          <a:pt x="21" y="58"/>
                          <a:pt x="22" y="60"/>
                        </a:cubicBezTo>
                        <a:cubicBezTo>
                          <a:pt x="22" y="60"/>
                          <a:pt x="27" y="62"/>
                          <a:pt x="28" y="60"/>
                        </a:cubicBezTo>
                        <a:cubicBezTo>
                          <a:pt x="30" y="58"/>
                          <a:pt x="34" y="55"/>
                          <a:pt x="34" y="56"/>
                        </a:cubicBezTo>
                        <a:cubicBezTo>
                          <a:pt x="34" y="56"/>
                          <a:pt x="34" y="58"/>
                          <a:pt x="34" y="60"/>
                        </a:cubicBezTo>
                        <a:cubicBezTo>
                          <a:pt x="34" y="60"/>
                          <a:pt x="37" y="62"/>
                          <a:pt x="39" y="64"/>
                        </a:cubicBezTo>
                        <a:cubicBezTo>
                          <a:pt x="41" y="66"/>
                          <a:pt x="44" y="69"/>
                          <a:pt x="47" y="69"/>
                        </a:cubicBezTo>
                        <a:cubicBezTo>
                          <a:pt x="49" y="69"/>
                          <a:pt x="53" y="68"/>
                          <a:pt x="54" y="67"/>
                        </a:cubicBezTo>
                        <a:cubicBezTo>
                          <a:pt x="56" y="65"/>
                          <a:pt x="57" y="62"/>
                          <a:pt x="59" y="62"/>
                        </a:cubicBezTo>
                        <a:cubicBezTo>
                          <a:pt x="63" y="62"/>
                          <a:pt x="66" y="62"/>
                          <a:pt x="69" y="62"/>
                        </a:cubicBezTo>
                        <a:cubicBezTo>
                          <a:pt x="71" y="62"/>
                          <a:pt x="78" y="59"/>
                          <a:pt x="78" y="58"/>
                        </a:cubicBezTo>
                        <a:cubicBezTo>
                          <a:pt x="78" y="57"/>
                          <a:pt x="78" y="56"/>
                          <a:pt x="78" y="54"/>
                        </a:cubicBezTo>
                        <a:cubicBezTo>
                          <a:pt x="77" y="53"/>
                          <a:pt x="77" y="53"/>
                          <a:pt x="77" y="53"/>
                        </a:cubicBezTo>
                        <a:cubicBezTo>
                          <a:pt x="72" y="48"/>
                          <a:pt x="72" y="48"/>
                          <a:pt x="72" y="48"/>
                        </a:cubicBezTo>
                        <a:cubicBezTo>
                          <a:pt x="79" y="45"/>
                          <a:pt x="79" y="45"/>
                          <a:pt x="79" y="45"/>
                        </a:cubicBezTo>
                        <a:cubicBezTo>
                          <a:pt x="79" y="42"/>
                          <a:pt x="79" y="42"/>
                          <a:pt x="79" y="42"/>
                        </a:cubicBezTo>
                        <a:cubicBezTo>
                          <a:pt x="70" y="33"/>
                          <a:pt x="70" y="33"/>
                          <a:pt x="70" y="33"/>
                        </a:cubicBezTo>
                        <a:cubicBezTo>
                          <a:pt x="69" y="23"/>
                          <a:pt x="69" y="23"/>
                          <a:pt x="69" y="23"/>
                        </a:cubicBezTo>
                        <a:cubicBezTo>
                          <a:pt x="64" y="23"/>
                          <a:pt x="64" y="23"/>
                          <a:pt x="64" y="23"/>
                        </a:cubicBezTo>
                        <a:cubicBezTo>
                          <a:pt x="62" y="28"/>
                          <a:pt x="62" y="28"/>
                          <a:pt x="62" y="28"/>
                        </a:cubicBezTo>
                        <a:cubicBezTo>
                          <a:pt x="57" y="27"/>
                          <a:pt x="57" y="27"/>
                          <a:pt x="57" y="27"/>
                        </a:cubicBezTo>
                        <a:cubicBezTo>
                          <a:pt x="53" y="23"/>
                          <a:pt x="53" y="23"/>
                          <a:pt x="53" y="23"/>
                        </a:cubicBezTo>
                        <a:cubicBezTo>
                          <a:pt x="55" y="21"/>
                          <a:pt x="55" y="21"/>
                          <a:pt x="55" y="21"/>
                        </a:cubicBezTo>
                        <a:cubicBezTo>
                          <a:pt x="55" y="16"/>
                          <a:pt x="55" y="16"/>
                          <a:pt x="55" y="16"/>
                        </a:cubicBezTo>
                        <a:cubicBezTo>
                          <a:pt x="61" y="10"/>
                          <a:pt x="61" y="10"/>
                          <a:pt x="61" y="10"/>
                        </a:cubicBezTo>
                        <a:cubicBezTo>
                          <a:pt x="61" y="6"/>
                          <a:pt x="61" y="6"/>
                          <a:pt x="61" y="6"/>
                        </a:cubicBezTo>
                        <a:cubicBezTo>
                          <a:pt x="57" y="6"/>
                          <a:pt x="57" y="6"/>
                          <a:pt x="57" y="6"/>
                        </a:cubicBezTo>
                        <a:cubicBezTo>
                          <a:pt x="52" y="3"/>
                          <a:pt x="52" y="3"/>
                          <a:pt x="52" y="3"/>
                        </a:cubicBezTo>
                        <a:cubicBezTo>
                          <a:pt x="47" y="4"/>
                          <a:pt x="47" y="4"/>
                          <a:pt x="47" y="4"/>
                        </a:cubicBezTo>
                        <a:cubicBezTo>
                          <a:pt x="43" y="0"/>
                          <a:pt x="43" y="0"/>
                          <a:pt x="43" y="0"/>
                        </a:cubicBezTo>
                        <a:cubicBezTo>
                          <a:pt x="37" y="4"/>
                          <a:pt x="37" y="4"/>
                          <a:pt x="37" y="4"/>
                        </a:cubicBezTo>
                        <a:cubicBezTo>
                          <a:pt x="41" y="8"/>
                          <a:pt x="41" y="8"/>
                          <a:pt x="41" y="8"/>
                        </a:cubicBezTo>
                        <a:cubicBezTo>
                          <a:pt x="36" y="12"/>
                          <a:pt x="36" y="12"/>
                          <a:pt x="36" y="12"/>
                        </a:cubicBezTo>
                        <a:cubicBezTo>
                          <a:pt x="32" y="14"/>
                          <a:pt x="32" y="14"/>
                          <a:pt x="32" y="14"/>
                        </a:cubicBezTo>
                        <a:cubicBezTo>
                          <a:pt x="28" y="11"/>
                          <a:pt x="28" y="11"/>
                          <a:pt x="28" y="11"/>
                        </a:cubicBezTo>
                        <a:cubicBezTo>
                          <a:pt x="25" y="13"/>
                          <a:pt x="25" y="13"/>
                          <a:pt x="25" y="13"/>
                        </a:cubicBezTo>
                        <a:cubicBezTo>
                          <a:pt x="25" y="18"/>
                          <a:pt x="25" y="18"/>
                          <a:pt x="25" y="18"/>
                        </a:cubicBezTo>
                        <a:cubicBezTo>
                          <a:pt x="18" y="23"/>
                          <a:pt x="18" y="23"/>
                          <a:pt x="18" y="23"/>
                        </a:cubicBezTo>
                        <a:cubicBezTo>
                          <a:pt x="12" y="23"/>
                          <a:pt x="12" y="23"/>
                          <a:pt x="12" y="23"/>
                        </a:cubicBezTo>
                        <a:cubicBezTo>
                          <a:pt x="0" y="28"/>
                          <a:pt x="0" y="28"/>
                          <a:pt x="0" y="28"/>
                        </a:cubicBezTo>
                        <a:cubicBezTo>
                          <a:pt x="5" y="33"/>
                          <a:pt x="5" y="33"/>
                          <a:pt x="5" y="33"/>
                        </a:cubicBezTo>
                        <a:cubicBezTo>
                          <a:pt x="6" y="38"/>
                          <a:pt x="6" y="38"/>
                          <a:pt x="6" y="38"/>
                        </a:cubicBezTo>
                        <a:cubicBezTo>
                          <a:pt x="0" y="39"/>
                          <a:pt x="0" y="39"/>
                          <a:pt x="0" y="39"/>
                        </a:cubicBezTo>
                        <a:cubicBezTo>
                          <a:pt x="0" y="39"/>
                          <a:pt x="0" y="39"/>
                          <a:pt x="0" y="39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1" name="Freeform 252">
                    <a:extLst>
                      <a:ext uri="{FF2B5EF4-FFF2-40B4-BE49-F238E27FC236}">
                        <a16:creationId xmlns="" xmlns:a16="http://schemas.microsoft.com/office/drawing/2014/main" id="{F34BCBCF-6099-4A9F-95B9-F1489E38C926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8282773" y="12487161"/>
                    <a:ext cx="512774" cy="765997"/>
                  </a:xfrm>
                  <a:custGeom>
                    <a:avLst/>
                    <a:gdLst>
                      <a:gd name="T0" fmla="*/ 44 w 162"/>
                      <a:gd name="T1" fmla="*/ 0 h 242"/>
                      <a:gd name="T2" fmla="*/ 62 w 162"/>
                      <a:gd name="T3" fmla="*/ 27 h 242"/>
                      <a:gd name="T4" fmla="*/ 77 w 162"/>
                      <a:gd name="T5" fmla="*/ 27 h 242"/>
                      <a:gd name="T6" fmla="*/ 86 w 162"/>
                      <a:gd name="T7" fmla="*/ 21 h 242"/>
                      <a:gd name="T8" fmla="*/ 112 w 162"/>
                      <a:gd name="T9" fmla="*/ 27 h 242"/>
                      <a:gd name="T10" fmla="*/ 124 w 162"/>
                      <a:gd name="T11" fmla="*/ 24 h 242"/>
                      <a:gd name="T12" fmla="*/ 130 w 162"/>
                      <a:gd name="T13" fmla="*/ 32 h 242"/>
                      <a:gd name="T14" fmla="*/ 124 w 162"/>
                      <a:gd name="T15" fmla="*/ 44 h 242"/>
                      <a:gd name="T16" fmla="*/ 139 w 162"/>
                      <a:gd name="T17" fmla="*/ 59 h 242"/>
                      <a:gd name="T18" fmla="*/ 139 w 162"/>
                      <a:gd name="T19" fmla="*/ 77 h 242"/>
                      <a:gd name="T20" fmla="*/ 159 w 162"/>
                      <a:gd name="T21" fmla="*/ 91 h 242"/>
                      <a:gd name="T22" fmla="*/ 156 w 162"/>
                      <a:gd name="T23" fmla="*/ 109 h 242"/>
                      <a:gd name="T24" fmla="*/ 162 w 162"/>
                      <a:gd name="T25" fmla="*/ 121 h 242"/>
                      <a:gd name="T26" fmla="*/ 142 w 162"/>
                      <a:gd name="T27" fmla="*/ 136 h 242"/>
                      <a:gd name="T28" fmla="*/ 144 w 162"/>
                      <a:gd name="T29" fmla="*/ 148 h 242"/>
                      <a:gd name="T30" fmla="*/ 118 w 162"/>
                      <a:gd name="T31" fmla="*/ 168 h 242"/>
                      <a:gd name="T32" fmla="*/ 106 w 162"/>
                      <a:gd name="T33" fmla="*/ 198 h 242"/>
                      <a:gd name="T34" fmla="*/ 91 w 162"/>
                      <a:gd name="T35" fmla="*/ 198 h 242"/>
                      <a:gd name="T36" fmla="*/ 91 w 162"/>
                      <a:gd name="T37" fmla="*/ 215 h 242"/>
                      <a:gd name="T38" fmla="*/ 77 w 162"/>
                      <a:gd name="T39" fmla="*/ 227 h 242"/>
                      <a:gd name="T40" fmla="*/ 47 w 162"/>
                      <a:gd name="T41" fmla="*/ 227 h 242"/>
                      <a:gd name="T42" fmla="*/ 33 w 162"/>
                      <a:gd name="T43" fmla="*/ 227 h 242"/>
                      <a:gd name="T44" fmla="*/ 27 w 162"/>
                      <a:gd name="T45" fmla="*/ 242 h 242"/>
                      <a:gd name="T46" fmla="*/ 12 w 162"/>
                      <a:gd name="T47" fmla="*/ 242 h 242"/>
                      <a:gd name="T48" fmla="*/ 0 w 162"/>
                      <a:gd name="T49" fmla="*/ 227 h 242"/>
                      <a:gd name="T50" fmla="*/ 6 w 162"/>
                      <a:gd name="T51" fmla="*/ 221 h 242"/>
                      <a:gd name="T52" fmla="*/ 6 w 162"/>
                      <a:gd name="T53" fmla="*/ 209 h 242"/>
                      <a:gd name="T54" fmla="*/ 24 w 162"/>
                      <a:gd name="T55" fmla="*/ 189 h 242"/>
                      <a:gd name="T56" fmla="*/ 35 w 162"/>
                      <a:gd name="T57" fmla="*/ 192 h 242"/>
                      <a:gd name="T58" fmla="*/ 35 w 162"/>
                      <a:gd name="T59" fmla="*/ 177 h 242"/>
                      <a:gd name="T60" fmla="*/ 56 w 162"/>
                      <a:gd name="T61" fmla="*/ 162 h 242"/>
                      <a:gd name="T62" fmla="*/ 47 w 162"/>
                      <a:gd name="T63" fmla="*/ 145 h 242"/>
                      <a:gd name="T64" fmla="*/ 53 w 162"/>
                      <a:gd name="T65" fmla="*/ 130 h 242"/>
                      <a:gd name="T66" fmla="*/ 38 w 162"/>
                      <a:gd name="T67" fmla="*/ 118 h 242"/>
                      <a:gd name="T68" fmla="*/ 53 w 162"/>
                      <a:gd name="T69" fmla="*/ 97 h 242"/>
                      <a:gd name="T70" fmla="*/ 53 w 162"/>
                      <a:gd name="T71" fmla="*/ 77 h 242"/>
                      <a:gd name="T72" fmla="*/ 62 w 162"/>
                      <a:gd name="T73" fmla="*/ 68 h 242"/>
                      <a:gd name="T74" fmla="*/ 44 w 162"/>
                      <a:gd name="T75" fmla="*/ 65 h 242"/>
                      <a:gd name="T76" fmla="*/ 30 w 162"/>
                      <a:gd name="T77" fmla="*/ 68 h 242"/>
                      <a:gd name="T78" fmla="*/ 24 w 162"/>
                      <a:gd name="T79" fmla="*/ 65 h 242"/>
                      <a:gd name="T80" fmla="*/ 38 w 162"/>
                      <a:gd name="T81" fmla="*/ 53 h 242"/>
                      <a:gd name="T82" fmla="*/ 38 w 162"/>
                      <a:gd name="T83" fmla="*/ 29 h 242"/>
                      <a:gd name="T84" fmla="*/ 30 w 162"/>
                      <a:gd name="T85" fmla="*/ 6 h 242"/>
                      <a:gd name="T86" fmla="*/ 44 w 162"/>
                      <a:gd name="T87" fmla="*/ 0 h 242"/>
                      <a:gd name="T88" fmla="*/ 44 w 162"/>
                      <a:gd name="T89" fmla="*/ 0 h 242"/>
                      <a:gd name="T90" fmla="*/ 44 w 162"/>
                      <a:gd name="T91" fmla="*/ 0 h 2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</a:cxnLst>
                    <a:rect l="0" t="0" r="r" b="b"/>
                    <a:pathLst>
                      <a:path w="162" h="242">
                        <a:moveTo>
                          <a:pt x="44" y="0"/>
                        </a:moveTo>
                        <a:lnTo>
                          <a:pt x="62" y="27"/>
                        </a:lnTo>
                        <a:lnTo>
                          <a:pt x="77" y="27"/>
                        </a:lnTo>
                        <a:lnTo>
                          <a:pt x="86" y="21"/>
                        </a:lnTo>
                        <a:lnTo>
                          <a:pt x="112" y="27"/>
                        </a:lnTo>
                        <a:lnTo>
                          <a:pt x="124" y="24"/>
                        </a:lnTo>
                        <a:lnTo>
                          <a:pt x="130" y="32"/>
                        </a:lnTo>
                        <a:lnTo>
                          <a:pt x="124" y="44"/>
                        </a:lnTo>
                        <a:lnTo>
                          <a:pt x="139" y="59"/>
                        </a:lnTo>
                        <a:lnTo>
                          <a:pt x="139" y="77"/>
                        </a:lnTo>
                        <a:lnTo>
                          <a:pt x="159" y="91"/>
                        </a:lnTo>
                        <a:lnTo>
                          <a:pt x="156" y="109"/>
                        </a:lnTo>
                        <a:lnTo>
                          <a:pt x="162" y="121"/>
                        </a:lnTo>
                        <a:lnTo>
                          <a:pt x="142" y="136"/>
                        </a:lnTo>
                        <a:lnTo>
                          <a:pt x="144" y="148"/>
                        </a:lnTo>
                        <a:lnTo>
                          <a:pt x="118" y="168"/>
                        </a:lnTo>
                        <a:lnTo>
                          <a:pt x="106" y="198"/>
                        </a:lnTo>
                        <a:lnTo>
                          <a:pt x="91" y="198"/>
                        </a:lnTo>
                        <a:lnTo>
                          <a:pt x="91" y="215"/>
                        </a:lnTo>
                        <a:lnTo>
                          <a:pt x="77" y="227"/>
                        </a:lnTo>
                        <a:lnTo>
                          <a:pt x="47" y="227"/>
                        </a:lnTo>
                        <a:lnTo>
                          <a:pt x="33" y="227"/>
                        </a:lnTo>
                        <a:lnTo>
                          <a:pt x="27" y="242"/>
                        </a:lnTo>
                        <a:lnTo>
                          <a:pt x="12" y="242"/>
                        </a:lnTo>
                        <a:lnTo>
                          <a:pt x="0" y="227"/>
                        </a:lnTo>
                        <a:lnTo>
                          <a:pt x="6" y="221"/>
                        </a:lnTo>
                        <a:lnTo>
                          <a:pt x="6" y="209"/>
                        </a:lnTo>
                        <a:lnTo>
                          <a:pt x="24" y="189"/>
                        </a:lnTo>
                        <a:lnTo>
                          <a:pt x="35" y="192"/>
                        </a:lnTo>
                        <a:lnTo>
                          <a:pt x="35" y="177"/>
                        </a:lnTo>
                        <a:lnTo>
                          <a:pt x="56" y="162"/>
                        </a:lnTo>
                        <a:lnTo>
                          <a:pt x="47" y="145"/>
                        </a:lnTo>
                        <a:lnTo>
                          <a:pt x="53" y="130"/>
                        </a:lnTo>
                        <a:lnTo>
                          <a:pt x="38" y="118"/>
                        </a:lnTo>
                        <a:lnTo>
                          <a:pt x="53" y="97"/>
                        </a:lnTo>
                        <a:lnTo>
                          <a:pt x="53" y="77"/>
                        </a:lnTo>
                        <a:lnTo>
                          <a:pt x="62" y="68"/>
                        </a:lnTo>
                        <a:lnTo>
                          <a:pt x="44" y="65"/>
                        </a:lnTo>
                        <a:lnTo>
                          <a:pt x="30" y="68"/>
                        </a:lnTo>
                        <a:lnTo>
                          <a:pt x="24" y="65"/>
                        </a:lnTo>
                        <a:lnTo>
                          <a:pt x="38" y="53"/>
                        </a:lnTo>
                        <a:lnTo>
                          <a:pt x="38" y="29"/>
                        </a:lnTo>
                        <a:lnTo>
                          <a:pt x="30" y="6"/>
                        </a:lnTo>
                        <a:lnTo>
                          <a:pt x="44" y="0"/>
                        </a:lnTo>
                        <a:lnTo>
                          <a:pt x="44" y="0"/>
                        </a:lnTo>
                        <a:lnTo>
                          <a:pt x="44" y="0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2" name="Freeform 253">
                    <a:extLst>
                      <a:ext uri="{FF2B5EF4-FFF2-40B4-BE49-F238E27FC236}">
                        <a16:creationId xmlns="" xmlns:a16="http://schemas.microsoft.com/office/drawing/2014/main" id="{363025A3-1CAB-4EEF-9A9F-E07D60277D2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13055998" y="5874900"/>
                    <a:ext cx="2025777" cy="2288495"/>
                  </a:xfrm>
                  <a:custGeom>
                    <a:avLst/>
                    <a:gdLst>
                      <a:gd name="T0" fmla="*/ 5 w 217"/>
                      <a:gd name="T1" fmla="*/ 167 h 245"/>
                      <a:gd name="T2" fmla="*/ 17 w 217"/>
                      <a:gd name="T3" fmla="*/ 144 h 245"/>
                      <a:gd name="T4" fmla="*/ 29 w 217"/>
                      <a:gd name="T5" fmla="*/ 137 h 245"/>
                      <a:gd name="T6" fmla="*/ 32 w 217"/>
                      <a:gd name="T7" fmla="*/ 144 h 245"/>
                      <a:gd name="T8" fmla="*/ 41 w 217"/>
                      <a:gd name="T9" fmla="*/ 129 h 245"/>
                      <a:gd name="T10" fmla="*/ 20 w 217"/>
                      <a:gd name="T11" fmla="*/ 122 h 245"/>
                      <a:gd name="T12" fmla="*/ 36 w 217"/>
                      <a:gd name="T13" fmla="*/ 103 h 245"/>
                      <a:gd name="T14" fmla="*/ 58 w 217"/>
                      <a:gd name="T15" fmla="*/ 77 h 245"/>
                      <a:gd name="T16" fmla="*/ 89 w 217"/>
                      <a:gd name="T17" fmla="*/ 57 h 245"/>
                      <a:gd name="T18" fmla="*/ 117 w 217"/>
                      <a:gd name="T19" fmla="*/ 39 h 245"/>
                      <a:gd name="T20" fmla="*/ 136 w 217"/>
                      <a:gd name="T21" fmla="*/ 41 h 245"/>
                      <a:gd name="T22" fmla="*/ 127 w 217"/>
                      <a:gd name="T23" fmla="*/ 36 h 245"/>
                      <a:gd name="T24" fmla="*/ 130 w 217"/>
                      <a:gd name="T25" fmla="*/ 23 h 245"/>
                      <a:gd name="T26" fmla="*/ 155 w 217"/>
                      <a:gd name="T27" fmla="*/ 1 h 245"/>
                      <a:gd name="T28" fmla="*/ 165 w 217"/>
                      <a:gd name="T29" fmla="*/ 12 h 245"/>
                      <a:gd name="T30" fmla="*/ 170 w 217"/>
                      <a:gd name="T31" fmla="*/ 26 h 245"/>
                      <a:gd name="T32" fmla="*/ 187 w 217"/>
                      <a:gd name="T33" fmla="*/ 30 h 245"/>
                      <a:gd name="T34" fmla="*/ 186 w 217"/>
                      <a:gd name="T35" fmla="*/ 43 h 245"/>
                      <a:gd name="T36" fmla="*/ 171 w 217"/>
                      <a:gd name="T37" fmla="*/ 57 h 245"/>
                      <a:gd name="T38" fmla="*/ 155 w 217"/>
                      <a:gd name="T39" fmla="*/ 72 h 245"/>
                      <a:gd name="T40" fmla="*/ 139 w 217"/>
                      <a:gd name="T41" fmla="*/ 76 h 245"/>
                      <a:gd name="T42" fmla="*/ 142 w 217"/>
                      <a:gd name="T43" fmla="*/ 84 h 245"/>
                      <a:gd name="T44" fmla="*/ 158 w 217"/>
                      <a:gd name="T45" fmla="*/ 91 h 245"/>
                      <a:gd name="T46" fmla="*/ 161 w 217"/>
                      <a:gd name="T47" fmla="*/ 109 h 245"/>
                      <a:gd name="T48" fmla="*/ 153 w 217"/>
                      <a:gd name="T49" fmla="*/ 121 h 245"/>
                      <a:gd name="T50" fmla="*/ 167 w 217"/>
                      <a:gd name="T51" fmla="*/ 113 h 245"/>
                      <a:gd name="T52" fmla="*/ 186 w 217"/>
                      <a:gd name="T53" fmla="*/ 110 h 245"/>
                      <a:gd name="T54" fmla="*/ 206 w 217"/>
                      <a:gd name="T55" fmla="*/ 107 h 245"/>
                      <a:gd name="T56" fmla="*/ 200 w 217"/>
                      <a:gd name="T57" fmla="*/ 129 h 245"/>
                      <a:gd name="T58" fmla="*/ 208 w 217"/>
                      <a:gd name="T59" fmla="*/ 154 h 245"/>
                      <a:gd name="T60" fmla="*/ 200 w 217"/>
                      <a:gd name="T61" fmla="*/ 161 h 245"/>
                      <a:gd name="T62" fmla="*/ 190 w 217"/>
                      <a:gd name="T63" fmla="*/ 171 h 245"/>
                      <a:gd name="T64" fmla="*/ 183 w 217"/>
                      <a:gd name="T65" fmla="*/ 192 h 245"/>
                      <a:gd name="T66" fmla="*/ 170 w 217"/>
                      <a:gd name="T67" fmla="*/ 195 h 245"/>
                      <a:gd name="T68" fmla="*/ 157 w 217"/>
                      <a:gd name="T69" fmla="*/ 195 h 245"/>
                      <a:gd name="T70" fmla="*/ 135 w 217"/>
                      <a:gd name="T71" fmla="*/ 189 h 245"/>
                      <a:gd name="T72" fmla="*/ 122 w 217"/>
                      <a:gd name="T73" fmla="*/ 201 h 245"/>
                      <a:gd name="T74" fmla="*/ 109 w 217"/>
                      <a:gd name="T75" fmla="*/ 210 h 245"/>
                      <a:gd name="T76" fmla="*/ 103 w 217"/>
                      <a:gd name="T77" fmla="*/ 220 h 245"/>
                      <a:gd name="T78" fmla="*/ 94 w 217"/>
                      <a:gd name="T79" fmla="*/ 235 h 245"/>
                      <a:gd name="T80" fmla="*/ 69 w 217"/>
                      <a:gd name="T81" fmla="*/ 241 h 245"/>
                      <a:gd name="T82" fmla="*/ 53 w 217"/>
                      <a:gd name="T83" fmla="*/ 237 h 245"/>
                      <a:gd name="T84" fmla="*/ 45 w 217"/>
                      <a:gd name="T85" fmla="*/ 239 h 245"/>
                      <a:gd name="T86" fmla="*/ 20 w 217"/>
                      <a:gd name="T87" fmla="*/ 233 h 245"/>
                      <a:gd name="T88" fmla="*/ 15 w 217"/>
                      <a:gd name="T89" fmla="*/ 217 h 245"/>
                      <a:gd name="T90" fmla="*/ 20 w 217"/>
                      <a:gd name="T91" fmla="*/ 203 h 245"/>
                      <a:gd name="T92" fmla="*/ 19 w 217"/>
                      <a:gd name="T93" fmla="*/ 188 h 245"/>
                      <a:gd name="T94" fmla="*/ 23 w 217"/>
                      <a:gd name="T95" fmla="*/ 41 h 245"/>
                      <a:gd name="T96" fmla="*/ 23 w 217"/>
                      <a:gd name="T97" fmla="*/ 64 h 245"/>
                      <a:gd name="T98" fmla="*/ 30 w 217"/>
                      <a:gd name="T99" fmla="*/ 43 h 2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</a:cxnLst>
                    <a:rect l="0" t="0" r="r" b="b"/>
                    <a:pathLst>
                      <a:path w="217" h="245">
                        <a:moveTo>
                          <a:pt x="0" y="178"/>
                        </a:moveTo>
                        <a:cubicBezTo>
                          <a:pt x="0" y="177"/>
                          <a:pt x="1" y="177"/>
                          <a:pt x="1" y="177"/>
                        </a:cubicBezTo>
                        <a:cubicBezTo>
                          <a:pt x="3" y="172"/>
                          <a:pt x="4" y="169"/>
                          <a:pt x="5" y="167"/>
                        </a:cubicBezTo>
                        <a:cubicBezTo>
                          <a:pt x="7" y="165"/>
                          <a:pt x="11" y="165"/>
                          <a:pt x="13" y="162"/>
                        </a:cubicBezTo>
                        <a:cubicBezTo>
                          <a:pt x="16" y="159"/>
                          <a:pt x="20" y="156"/>
                          <a:pt x="20" y="153"/>
                        </a:cubicBezTo>
                        <a:cubicBezTo>
                          <a:pt x="20" y="150"/>
                          <a:pt x="19" y="146"/>
                          <a:pt x="17" y="144"/>
                        </a:cubicBezTo>
                        <a:cubicBezTo>
                          <a:pt x="15" y="143"/>
                          <a:pt x="15" y="140"/>
                          <a:pt x="15" y="139"/>
                        </a:cubicBezTo>
                        <a:cubicBezTo>
                          <a:pt x="16" y="138"/>
                          <a:pt x="21" y="133"/>
                          <a:pt x="23" y="133"/>
                        </a:cubicBezTo>
                        <a:cubicBezTo>
                          <a:pt x="23" y="132"/>
                          <a:pt x="29" y="136"/>
                          <a:pt x="29" y="137"/>
                        </a:cubicBezTo>
                        <a:cubicBezTo>
                          <a:pt x="28" y="138"/>
                          <a:pt x="24" y="140"/>
                          <a:pt x="23" y="142"/>
                        </a:cubicBezTo>
                        <a:cubicBezTo>
                          <a:pt x="22" y="144"/>
                          <a:pt x="26" y="144"/>
                          <a:pt x="27" y="144"/>
                        </a:cubicBezTo>
                        <a:cubicBezTo>
                          <a:pt x="29" y="145"/>
                          <a:pt x="30" y="145"/>
                          <a:pt x="32" y="144"/>
                        </a:cubicBezTo>
                        <a:cubicBezTo>
                          <a:pt x="35" y="142"/>
                          <a:pt x="36" y="139"/>
                          <a:pt x="39" y="140"/>
                        </a:cubicBezTo>
                        <a:cubicBezTo>
                          <a:pt x="41" y="140"/>
                          <a:pt x="45" y="140"/>
                          <a:pt x="46" y="137"/>
                        </a:cubicBezTo>
                        <a:cubicBezTo>
                          <a:pt x="47" y="135"/>
                          <a:pt x="46" y="130"/>
                          <a:pt x="41" y="129"/>
                        </a:cubicBezTo>
                        <a:cubicBezTo>
                          <a:pt x="36" y="128"/>
                          <a:pt x="32" y="129"/>
                          <a:pt x="30" y="130"/>
                        </a:cubicBezTo>
                        <a:cubicBezTo>
                          <a:pt x="30" y="130"/>
                          <a:pt x="28" y="129"/>
                          <a:pt x="26" y="127"/>
                        </a:cubicBezTo>
                        <a:cubicBezTo>
                          <a:pt x="24" y="125"/>
                          <a:pt x="20" y="123"/>
                          <a:pt x="20" y="122"/>
                        </a:cubicBezTo>
                        <a:cubicBezTo>
                          <a:pt x="20" y="121"/>
                          <a:pt x="22" y="119"/>
                          <a:pt x="25" y="117"/>
                        </a:cubicBezTo>
                        <a:cubicBezTo>
                          <a:pt x="28" y="115"/>
                          <a:pt x="32" y="109"/>
                          <a:pt x="33" y="109"/>
                        </a:cubicBezTo>
                        <a:cubicBezTo>
                          <a:pt x="36" y="109"/>
                          <a:pt x="35" y="105"/>
                          <a:pt x="36" y="103"/>
                        </a:cubicBezTo>
                        <a:cubicBezTo>
                          <a:pt x="37" y="102"/>
                          <a:pt x="41" y="97"/>
                          <a:pt x="41" y="94"/>
                        </a:cubicBezTo>
                        <a:cubicBezTo>
                          <a:pt x="40" y="91"/>
                          <a:pt x="40" y="90"/>
                          <a:pt x="45" y="88"/>
                        </a:cubicBezTo>
                        <a:cubicBezTo>
                          <a:pt x="50" y="84"/>
                          <a:pt x="57" y="80"/>
                          <a:pt x="58" y="77"/>
                        </a:cubicBezTo>
                        <a:cubicBezTo>
                          <a:pt x="58" y="75"/>
                          <a:pt x="64" y="71"/>
                          <a:pt x="67" y="68"/>
                        </a:cubicBezTo>
                        <a:cubicBezTo>
                          <a:pt x="72" y="66"/>
                          <a:pt x="74" y="67"/>
                          <a:pt x="77" y="63"/>
                        </a:cubicBezTo>
                        <a:cubicBezTo>
                          <a:pt x="80" y="60"/>
                          <a:pt x="87" y="59"/>
                          <a:pt x="89" y="57"/>
                        </a:cubicBezTo>
                        <a:cubicBezTo>
                          <a:pt x="91" y="56"/>
                          <a:pt x="98" y="51"/>
                          <a:pt x="99" y="49"/>
                        </a:cubicBezTo>
                        <a:cubicBezTo>
                          <a:pt x="101" y="48"/>
                          <a:pt x="108" y="43"/>
                          <a:pt x="111" y="41"/>
                        </a:cubicBezTo>
                        <a:cubicBezTo>
                          <a:pt x="112" y="40"/>
                          <a:pt x="115" y="41"/>
                          <a:pt x="117" y="39"/>
                        </a:cubicBezTo>
                        <a:cubicBezTo>
                          <a:pt x="119" y="38"/>
                          <a:pt x="121" y="38"/>
                          <a:pt x="122" y="39"/>
                        </a:cubicBezTo>
                        <a:cubicBezTo>
                          <a:pt x="123" y="40"/>
                          <a:pt x="126" y="41"/>
                          <a:pt x="129" y="40"/>
                        </a:cubicBezTo>
                        <a:cubicBezTo>
                          <a:pt x="131" y="39"/>
                          <a:pt x="135" y="41"/>
                          <a:pt x="136" y="41"/>
                        </a:cubicBezTo>
                        <a:cubicBezTo>
                          <a:pt x="136" y="41"/>
                          <a:pt x="142" y="37"/>
                          <a:pt x="139" y="36"/>
                        </a:cubicBezTo>
                        <a:cubicBezTo>
                          <a:pt x="137" y="36"/>
                          <a:pt x="136" y="34"/>
                          <a:pt x="133" y="36"/>
                        </a:cubicBezTo>
                        <a:cubicBezTo>
                          <a:pt x="130" y="36"/>
                          <a:pt x="129" y="35"/>
                          <a:pt x="127" y="36"/>
                        </a:cubicBezTo>
                        <a:cubicBezTo>
                          <a:pt x="125" y="36"/>
                          <a:pt x="126" y="33"/>
                          <a:pt x="127" y="31"/>
                        </a:cubicBezTo>
                        <a:cubicBezTo>
                          <a:pt x="129" y="29"/>
                          <a:pt x="130" y="30"/>
                          <a:pt x="131" y="28"/>
                        </a:cubicBezTo>
                        <a:cubicBezTo>
                          <a:pt x="132" y="26"/>
                          <a:pt x="131" y="24"/>
                          <a:pt x="130" y="23"/>
                        </a:cubicBezTo>
                        <a:cubicBezTo>
                          <a:pt x="130" y="22"/>
                          <a:pt x="131" y="19"/>
                          <a:pt x="133" y="17"/>
                        </a:cubicBezTo>
                        <a:cubicBezTo>
                          <a:pt x="134" y="15"/>
                          <a:pt x="137" y="16"/>
                          <a:pt x="139" y="14"/>
                        </a:cubicBezTo>
                        <a:cubicBezTo>
                          <a:pt x="142" y="12"/>
                          <a:pt x="154" y="3"/>
                          <a:pt x="155" y="1"/>
                        </a:cubicBezTo>
                        <a:cubicBezTo>
                          <a:pt x="157" y="0"/>
                          <a:pt x="158" y="3"/>
                          <a:pt x="158" y="5"/>
                        </a:cubicBezTo>
                        <a:cubicBezTo>
                          <a:pt x="158" y="6"/>
                          <a:pt x="159" y="9"/>
                          <a:pt x="161" y="9"/>
                        </a:cubicBezTo>
                        <a:cubicBezTo>
                          <a:pt x="163" y="10"/>
                          <a:pt x="165" y="11"/>
                          <a:pt x="165" y="12"/>
                        </a:cubicBezTo>
                        <a:cubicBezTo>
                          <a:pt x="165" y="14"/>
                          <a:pt x="164" y="16"/>
                          <a:pt x="165" y="18"/>
                        </a:cubicBezTo>
                        <a:cubicBezTo>
                          <a:pt x="166" y="19"/>
                          <a:pt x="167" y="23"/>
                          <a:pt x="166" y="24"/>
                        </a:cubicBezTo>
                        <a:cubicBezTo>
                          <a:pt x="164" y="25"/>
                          <a:pt x="166" y="28"/>
                          <a:pt x="170" y="26"/>
                        </a:cubicBezTo>
                        <a:cubicBezTo>
                          <a:pt x="173" y="25"/>
                          <a:pt x="179" y="28"/>
                          <a:pt x="179" y="30"/>
                        </a:cubicBezTo>
                        <a:cubicBezTo>
                          <a:pt x="179" y="32"/>
                          <a:pt x="180" y="34"/>
                          <a:pt x="183" y="32"/>
                        </a:cubicBezTo>
                        <a:cubicBezTo>
                          <a:pt x="185" y="31"/>
                          <a:pt x="186" y="30"/>
                          <a:pt x="187" y="30"/>
                        </a:cubicBezTo>
                        <a:cubicBezTo>
                          <a:pt x="188" y="32"/>
                          <a:pt x="187" y="34"/>
                          <a:pt x="188" y="35"/>
                        </a:cubicBezTo>
                        <a:cubicBezTo>
                          <a:pt x="188" y="36"/>
                          <a:pt x="191" y="38"/>
                          <a:pt x="190" y="39"/>
                        </a:cubicBezTo>
                        <a:cubicBezTo>
                          <a:pt x="189" y="41"/>
                          <a:pt x="189" y="41"/>
                          <a:pt x="186" y="43"/>
                        </a:cubicBezTo>
                        <a:cubicBezTo>
                          <a:pt x="183" y="45"/>
                          <a:pt x="182" y="45"/>
                          <a:pt x="180" y="47"/>
                        </a:cubicBezTo>
                        <a:cubicBezTo>
                          <a:pt x="178" y="49"/>
                          <a:pt x="176" y="51"/>
                          <a:pt x="174" y="53"/>
                        </a:cubicBezTo>
                        <a:cubicBezTo>
                          <a:pt x="173" y="55"/>
                          <a:pt x="173" y="57"/>
                          <a:pt x="171" y="57"/>
                        </a:cubicBezTo>
                        <a:cubicBezTo>
                          <a:pt x="170" y="57"/>
                          <a:pt x="160" y="55"/>
                          <a:pt x="158" y="57"/>
                        </a:cubicBezTo>
                        <a:cubicBezTo>
                          <a:pt x="156" y="60"/>
                          <a:pt x="152" y="63"/>
                          <a:pt x="154" y="66"/>
                        </a:cubicBezTo>
                        <a:cubicBezTo>
                          <a:pt x="155" y="69"/>
                          <a:pt x="155" y="70"/>
                          <a:pt x="155" y="72"/>
                        </a:cubicBezTo>
                        <a:cubicBezTo>
                          <a:pt x="154" y="75"/>
                          <a:pt x="152" y="77"/>
                          <a:pt x="150" y="76"/>
                        </a:cubicBezTo>
                        <a:cubicBezTo>
                          <a:pt x="148" y="76"/>
                          <a:pt x="146" y="76"/>
                          <a:pt x="145" y="77"/>
                        </a:cubicBezTo>
                        <a:cubicBezTo>
                          <a:pt x="144" y="77"/>
                          <a:pt x="140" y="78"/>
                          <a:pt x="139" y="76"/>
                        </a:cubicBezTo>
                        <a:cubicBezTo>
                          <a:pt x="138" y="76"/>
                          <a:pt x="136" y="75"/>
                          <a:pt x="135" y="76"/>
                        </a:cubicBezTo>
                        <a:cubicBezTo>
                          <a:pt x="134" y="77"/>
                          <a:pt x="136" y="80"/>
                          <a:pt x="136" y="82"/>
                        </a:cubicBezTo>
                        <a:cubicBezTo>
                          <a:pt x="136" y="84"/>
                          <a:pt x="139" y="84"/>
                          <a:pt x="142" y="84"/>
                        </a:cubicBezTo>
                        <a:cubicBezTo>
                          <a:pt x="145" y="83"/>
                          <a:pt x="145" y="81"/>
                          <a:pt x="148" y="82"/>
                        </a:cubicBezTo>
                        <a:cubicBezTo>
                          <a:pt x="150" y="84"/>
                          <a:pt x="151" y="84"/>
                          <a:pt x="155" y="86"/>
                        </a:cubicBezTo>
                        <a:cubicBezTo>
                          <a:pt x="157" y="88"/>
                          <a:pt x="158" y="87"/>
                          <a:pt x="158" y="91"/>
                        </a:cubicBezTo>
                        <a:cubicBezTo>
                          <a:pt x="159" y="95"/>
                          <a:pt x="161" y="94"/>
                          <a:pt x="162" y="98"/>
                        </a:cubicBezTo>
                        <a:cubicBezTo>
                          <a:pt x="164" y="102"/>
                          <a:pt x="164" y="101"/>
                          <a:pt x="164" y="104"/>
                        </a:cubicBezTo>
                        <a:cubicBezTo>
                          <a:pt x="164" y="107"/>
                          <a:pt x="162" y="107"/>
                          <a:pt x="161" y="109"/>
                        </a:cubicBezTo>
                        <a:cubicBezTo>
                          <a:pt x="159" y="110"/>
                          <a:pt x="159" y="111"/>
                          <a:pt x="157" y="113"/>
                        </a:cubicBezTo>
                        <a:cubicBezTo>
                          <a:pt x="154" y="114"/>
                          <a:pt x="151" y="115"/>
                          <a:pt x="151" y="117"/>
                        </a:cubicBezTo>
                        <a:cubicBezTo>
                          <a:pt x="150" y="119"/>
                          <a:pt x="154" y="120"/>
                          <a:pt x="153" y="121"/>
                        </a:cubicBezTo>
                        <a:cubicBezTo>
                          <a:pt x="151" y="122"/>
                          <a:pt x="157" y="121"/>
                          <a:pt x="155" y="119"/>
                        </a:cubicBezTo>
                        <a:cubicBezTo>
                          <a:pt x="154" y="116"/>
                          <a:pt x="157" y="114"/>
                          <a:pt x="158" y="114"/>
                        </a:cubicBezTo>
                        <a:cubicBezTo>
                          <a:pt x="158" y="114"/>
                          <a:pt x="166" y="115"/>
                          <a:pt x="167" y="113"/>
                        </a:cubicBezTo>
                        <a:cubicBezTo>
                          <a:pt x="168" y="111"/>
                          <a:pt x="167" y="107"/>
                          <a:pt x="172" y="109"/>
                        </a:cubicBezTo>
                        <a:cubicBezTo>
                          <a:pt x="177" y="109"/>
                          <a:pt x="174" y="109"/>
                          <a:pt x="177" y="108"/>
                        </a:cubicBezTo>
                        <a:cubicBezTo>
                          <a:pt x="180" y="108"/>
                          <a:pt x="184" y="109"/>
                          <a:pt x="186" y="110"/>
                        </a:cubicBezTo>
                        <a:cubicBezTo>
                          <a:pt x="188" y="111"/>
                          <a:pt x="193" y="109"/>
                          <a:pt x="195" y="107"/>
                        </a:cubicBezTo>
                        <a:cubicBezTo>
                          <a:pt x="195" y="107"/>
                          <a:pt x="199" y="107"/>
                          <a:pt x="200" y="108"/>
                        </a:cubicBezTo>
                        <a:cubicBezTo>
                          <a:pt x="201" y="109"/>
                          <a:pt x="205" y="108"/>
                          <a:pt x="206" y="107"/>
                        </a:cubicBezTo>
                        <a:cubicBezTo>
                          <a:pt x="208" y="107"/>
                          <a:pt x="217" y="113"/>
                          <a:pt x="216" y="115"/>
                        </a:cubicBezTo>
                        <a:cubicBezTo>
                          <a:pt x="214" y="117"/>
                          <a:pt x="208" y="121"/>
                          <a:pt x="206" y="124"/>
                        </a:cubicBezTo>
                        <a:cubicBezTo>
                          <a:pt x="203" y="126"/>
                          <a:pt x="199" y="127"/>
                          <a:pt x="200" y="129"/>
                        </a:cubicBezTo>
                        <a:cubicBezTo>
                          <a:pt x="202" y="132"/>
                          <a:pt x="203" y="135"/>
                          <a:pt x="204" y="137"/>
                        </a:cubicBezTo>
                        <a:cubicBezTo>
                          <a:pt x="205" y="138"/>
                          <a:pt x="208" y="143"/>
                          <a:pt x="207" y="146"/>
                        </a:cubicBezTo>
                        <a:cubicBezTo>
                          <a:pt x="205" y="150"/>
                          <a:pt x="208" y="150"/>
                          <a:pt x="208" y="154"/>
                        </a:cubicBezTo>
                        <a:cubicBezTo>
                          <a:pt x="208" y="155"/>
                          <a:pt x="208" y="156"/>
                          <a:pt x="208" y="157"/>
                        </a:cubicBezTo>
                        <a:cubicBezTo>
                          <a:pt x="205" y="160"/>
                          <a:pt x="205" y="160"/>
                          <a:pt x="205" y="160"/>
                        </a:cubicBezTo>
                        <a:cubicBezTo>
                          <a:pt x="200" y="161"/>
                          <a:pt x="200" y="161"/>
                          <a:pt x="200" y="161"/>
                        </a:cubicBezTo>
                        <a:cubicBezTo>
                          <a:pt x="197" y="159"/>
                          <a:pt x="197" y="159"/>
                          <a:pt x="197" y="159"/>
                        </a:cubicBezTo>
                        <a:cubicBezTo>
                          <a:pt x="192" y="159"/>
                          <a:pt x="192" y="159"/>
                          <a:pt x="192" y="159"/>
                        </a:cubicBezTo>
                        <a:cubicBezTo>
                          <a:pt x="190" y="171"/>
                          <a:pt x="190" y="171"/>
                          <a:pt x="190" y="171"/>
                        </a:cubicBezTo>
                        <a:cubicBezTo>
                          <a:pt x="186" y="177"/>
                          <a:pt x="186" y="177"/>
                          <a:pt x="186" y="177"/>
                        </a:cubicBezTo>
                        <a:cubicBezTo>
                          <a:pt x="189" y="180"/>
                          <a:pt x="189" y="180"/>
                          <a:pt x="189" y="180"/>
                        </a:cubicBezTo>
                        <a:cubicBezTo>
                          <a:pt x="183" y="192"/>
                          <a:pt x="183" y="192"/>
                          <a:pt x="183" y="192"/>
                        </a:cubicBezTo>
                        <a:cubicBezTo>
                          <a:pt x="179" y="193"/>
                          <a:pt x="179" y="193"/>
                          <a:pt x="179" y="193"/>
                        </a:cubicBezTo>
                        <a:cubicBezTo>
                          <a:pt x="177" y="191"/>
                          <a:pt x="177" y="191"/>
                          <a:pt x="177" y="191"/>
                        </a:cubicBezTo>
                        <a:cubicBezTo>
                          <a:pt x="170" y="195"/>
                          <a:pt x="170" y="195"/>
                          <a:pt x="170" y="195"/>
                        </a:cubicBezTo>
                        <a:cubicBezTo>
                          <a:pt x="167" y="196"/>
                          <a:pt x="167" y="196"/>
                          <a:pt x="167" y="196"/>
                        </a:cubicBezTo>
                        <a:cubicBezTo>
                          <a:pt x="161" y="200"/>
                          <a:pt x="161" y="200"/>
                          <a:pt x="161" y="200"/>
                        </a:cubicBezTo>
                        <a:cubicBezTo>
                          <a:pt x="157" y="195"/>
                          <a:pt x="157" y="195"/>
                          <a:pt x="157" y="195"/>
                        </a:cubicBezTo>
                        <a:cubicBezTo>
                          <a:pt x="153" y="187"/>
                          <a:pt x="153" y="187"/>
                          <a:pt x="153" y="187"/>
                        </a:cubicBezTo>
                        <a:cubicBezTo>
                          <a:pt x="144" y="190"/>
                          <a:pt x="144" y="190"/>
                          <a:pt x="144" y="190"/>
                        </a:cubicBezTo>
                        <a:cubicBezTo>
                          <a:pt x="135" y="189"/>
                          <a:pt x="135" y="189"/>
                          <a:pt x="135" y="189"/>
                        </a:cubicBezTo>
                        <a:cubicBezTo>
                          <a:pt x="133" y="194"/>
                          <a:pt x="133" y="194"/>
                          <a:pt x="133" y="194"/>
                        </a:cubicBezTo>
                        <a:cubicBezTo>
                          <a:pt x="123" y="196"/>
                          <a:pt x="123" y="196"/>
                          <a:pt x="123" y="196"/>
                        </a:cubicBezTo>
                        <a:cubicBezTo>
                          <a:pt x="122" y="201"/>
                          <a:pt x="122" y="201"/>
                          <a:pt x="122" y="201"/>
                        </a:cubicBezTo>
                        <a:cubicBezTo>
                          <a:pt x="120" y="207"/>
                          <a:pt x="120" y="207"/>
                          <a:pt x="120" y="207"/>
                        </a:cubicBezTo>
                        <a:cubicBezTo>
                          <a:pt x="113" y="208"/>
                          <a:pt x="113" y="208"/>
                          <a:pt x="113" y="208"/>
                        </a:cubicBezTo>
                        <a:cubicBezTo>
                          <a:pt x="109" y="210"/>
                          <a:pt x="109" y="210"/>
                          <a:pt x="109" y="210"/>
                        </a:cubicBezTo>
                        <a:cubicBezTo>
                          <a:pt x="113" y="212"/>
                          <a:pt x="113" y="212"/>
                          <a:pt x="113" y="212"/>
                        </a:cubicBezTo>
                        <a:cubicBezTo>
                          <a:pt x="106" y="217"/>
                          <a:pt x="106" y="217"/>
                          <a:pt x="106" y="217"/>
                        </a:cubicBezTo>
                        <a:cubicBezTo>
                          <a:pt x="103" y="220"/>
                          <a:pt x="103" y="220"/>
                          <a:pt x="103" y="220"/>
                        </a:cubicBezTo>
                        <a:cubicBezTo>
                          <a:pt x="102" y="227"/>
                          <a:pt x="102" y="227"/>
                          <a:pt x="102" y="227"/>
                        </a:cubicBezTo>
                        <a:cubicBezTo>
                          <a:pt x="102" y="226"/>
                          <a:pt x="102" y="226"/>
                          <a:pt x="102" y="226"/>
                        </a:cubicBezTo>
                        <a:cubicBezTo>
                          <a:pt x="94" y="235"/>
                          <a:pt x="94" y="235"/>
                          <a:pt x="94" y="235"/>
                        </a:cubicBezTo>
                        <a:cubicBezTo>
                          <a:pt x="86" y="234"/>
                          <a:pt x="86" y="234"/>
                          <a:pt x="86" y="234"/>
                        </a:cubicBezTo>
                        <a:cubicBezTo>
                          <a:pt x="83" y="242"/>
                          <a:pt x="83" y="242"/>
                          <a:pt x="83" y="242"/>
                        </a:cubicBezTo>
                        <a:cubicBezTo>
                          <a:pt x="69" y="241"/>
                          <a:pt x="69" y="241"/>
                          <a:pt x="69" y="241"/>
                        </a:cubicBezTo>
                        <a:cubicBezTo>
                          <a:pt x="66" y="244"/>
                          <a:pt x="66" y="244"/>
                          <a:pt x="66" y="244"/>
                        </a:cubicBezTo>
                        <a:cubicBezTo>
                          <a:pt x="61" y="245"/>
                          <a:pt x="61" y="245"/>
                          <a:pt x="61" y="245"/>
                        </a:cubicBezTo>
                        <a:cubicBezTo>
                          <a:pt x="53" y="237"/>
                          <a:pt x="53" y="237"/>
                          <a:pt x="53" y="237"/>
                        </a:cubicBezTo>
                        <a:cubicBezTo>
                          <a:pt x="46" y="240"/>
                          <a:pt x="46" y="240"/>
                          <a:pt x="46" y="240"/>
                        </a:cubicBezTo>
                        <a:cubicBezTo>
                          <a:pt x="49" y="244"/>
                          <a:pt x="49" y="244"/>
                          <a:pt x="49" y="244"/>
                        </a:cubicBezTo>
                        <a:cubicBezTo>
                          <a:pt x="45" y="239"/>
                          <a:pt x="45" y="239"/>
                          <a:pt x="45" y="239"/>
                        </a:cubicBezTo>
                        <a:cubicBezTo>
                          <a:pt x="37" y="233"/>
                          <a:pt x="37" y="233"/>
                          <a:pt x="37" y="233"/>
                        </a:cubicBezTo>
                        <a:cubicBezTo>
                          <a:pt x="30" y="233"/>
                          <a:pt x="30" y="233"/>
                          <a:pt x="30" y="233"/>
                        </a:cubicBezTo>
                        <a:cubicBezTo>
                          <a:pt x="20" y="233"/>
                          <a:pt x="20" y="233"/>
                          <a:pt x="20" y="233"/>
                        </a:cubicBezTo>
                        <a:cubicBezTo>
                          <a:pt x="20" y="228"/>
                          <a:pt x="20" y="228"/>
                          <a:pt x="20" y="228"/>
                        </a:cubicBezTo>
                        <a:cubicBezTo>
                          <a:pt x="14" y="223"/>
                          <a:pt x="14" y="223"/>
                          <a:pt x="14" y="223"/>
                        </a:cubicBezTo>
                        <a:cubicBezTo>
                          <a:pt x="15" y="217"/>
                          <a:pt x="15" y="217"/>
                          <a:pt x="15" y="217"/>
                        </a:cubicBezTo>
                        <a:cubicBezTo>
                          <a:pt x="17" y="214"/>
                          <a:pt x="17" y="214"/>
                          <a:pt x="17" y="214"/>
                        </a:cubicBezTo>
                        <a:cubicBezTo>
                          <a:pt x="20" y="208"/>
                          <a:pt x="20" y="208"/>
                          <a:pt x="20" y="208"/>
                        </a:cubicBezTo>
                        <a:cubicBezTo>
                          <a:pt x="20" y="203"/>
                          <a:pt x="20" y="203"/>
                          <a:pt x="20" y="203"/>
                        </a:cubicBezTo>
                        <a:cubicBezTo>
                          <a:pt x="28" y="196"/>
                          <a:pt x="28" y="196"/>
                          <a:pt x="28" y="196"/>
                        </a:cubicBezTo>
                        <a:cubicBezTo>
                          <a:pt x="23" y="190"/>
                          <a:pt x="23" y="190"/>
                          <a:pt x="23" y="190"/>
                        </a:cubicBezTo>
                        <a:cubicBezTo>
                          <a:pt x="19" y="188"/>
                          <a:pt x="19" y="188"/>
                          <a:pt x="19" y="188"/>
                        </a:cubicBezTo>
                        <a:cubicBezTo>
                          <a:pt x="9" y="183"/>
                          <a:pt x="9" y="183"/>
                          <a:pt x="9" y="183"/>
                        </a:cubicBezTo>
                        <a:cubicBezTo>
                          <a:pt x="0" y="178"/>
                          <a:pt x="0" y="178"/>
                          <a:pt x="0" y="178"/>
                        </a:cubicBezTo>
                        <a:close/>
                        <a:moveTo>
                          <a:pt x="23" y="41"/>
                        </a:moveTo>
                        <a:cubicBezTo>
                          <a:pt x="23" y="41"/>
                          <a:pt x="17" y="44"/>
                          <a:pt x="16" y="47"/>
                        </a:cubicBezTo>
                        <a:cubicBezTo>
                          <a:pt x="15" y="51"/>
                          <a:pt x="14" y="53"/>
                          <a:pt x="16" y="57"/>
                        </a:cubicBezTo>
                        <a:cubicBezTo>
                          <a:pt x="17" y="60"/>
                          <a:pt x="18" y="63"/>
                          <a:pt x="23" y="64"/>
                        </a:cubicBezTo>
                        <a:cubicBezTo>
                          <a:pt x="27" y="66"/>
                          <a:pt x="30" y="63"/>
                          <a:pt x="28" y="59"/>
                        </a:cubicBezTo>
                        <a:cubicBezTo>
                          <a:pt x="26" y="56"/>
                          <a:pt x="28" y="55"/>
                          <a:pt x="29" y="53"/>
                        </a:cubicBezTo>
                        <a:cubicBezTo>
                          <a:pt x="30" y="52"/>
                          <a:pt x="33" y="48"/>
                          <a:pt x="30" y="43"/>
                        </a:cubicBezTo>
                        <a:cubicBezTo>
                          <a:pt x="29" y="39"/>
                          <a:pt x="26" y="39"/>
                          <a:pt x="23" y="41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3" name="Freeform 254">
                    <a:extLst>
                      <a:ext uri="{FF2B5EF4-FFF2-40B4-BE49-F238E27FC236}">
                        <a16:creationId xmlns="" xmlns:a16="http://schemas.microsoft.com/office/drawing/2014/main" id="{F3DF8F5F-4A80-419D-BF2C-55217DEF53D4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4937064" y="8948384"/>
                    <a:ext cx="1759896" cy="981235"/>
                  </a:xfrm>
                  <a:custGeom>
                    <a:avLst/>
                    <a:gdLst>
                      <a:gd name="T0" fmla="*/ 0 w 189"/>
                      <a:gd name="T1" fmla="*/ 43 h 105"/>
                      <a:gd name="T2" fmla="*/ 9 w 189"/>
                      <a:gd name="T3" fmla="*/ 26 h 105"/>
                      <a:gd name="T4" fmla="*/ 24 w 189"/>
                      <a:gd name="T5" fmla="*/ 3 h 105"/>
                      <a:gd name="T6" fmla="*/ 40 w 189"/>
                      <a:gd name="T7" fmla="*/ 15 h 105"/>
                      <a:gd name="T8" fmla="*/ 35 w 189"/>
                      <a:gd name="T9" fmla="*/ 31 h 105"/>
                      <a:gd name="T10" fmla="*/ 19 w 189"/>
                      <a:gd name="T11" fmla="*/ 34 h 105"/>
                      <a:gd name="T12" fmla="*/ 23 w 189"/>
                      <a:gd name="T13" fmla="*/ 48 h 105"/>
                      <a:gd name="T14" fmla="*/ 43 w 189"/>
                      <a:gd name="T15" fmla="*/ 40 h 105"/>
                      <a:gd name="T16" fmla="*/ 63 w 189"/>
                      <a:gd name="T17" fmla="*/ 42 h 105"/>
                      <a:gd name="T18" fmla="*/ 88 w 189"/>
                      <a:gd name="T19" fmla="*/ 46 h 105"/>
                      <a:gd name="T20" fmla="*/ 103 w 189"/>
                      <a:gd name="T21" fmla="*/ 42 h 105"/>
                      <a:gd name="T22" fmla="*/ 96 w 189"/>
                      <a:gd name="T23" fmla="*/ 50 h 105"/>
                      <a:gd name="T24" fmla="*/ 101 w 189"/>
                      <a:gd name="T25" fmla="*/ 57 h 105"/>
                      <a:gd name="T26" fmla="*/ 118 w 189"/>
                      <a:gd name="T27" fmla="*/ 56 h 105"/>
                      <a:gd name="T28" fmla="*/ 133 w 189"/>
                      <a:gd name="T29" fmla="*/ 58 h 105"/>
                      <a:gd name="T30" fmla="*/ 138 w 189"/>
                      <a:gd name="T31" fmla="*/ 64 h 105"/>
                      <a:gd name="T32" fmla="*/ 143 w 189"/>
                      <a:gd name="T33" fmla="*/ 66 h 105"/>
                      <a:gd name="T34" fmla="*/ 153 w 189"/>
                      <a:gd name="T35" fmla="*/ 60 h 105"/>
                      <a:gd name="T36" fmla="*/ 150 w 189"/>
                      <a:gd name="T37" fmla="*/ 44 h 105"/>
                      <a:gd name="T38" fmla="*/ 154 w 189"/>
                      <a:gd name="T39" fmla="*/ 31 h 105"/>
                      <a:gd name="T40" fmla="*/ 162 w 189"/>
                      <a:gd name="T41" fmla="*/ 48 h 105"/>
                      <a:gd name="T42" fmla="*/ 181 w 189"/>
                      <a:gd name="T43" fmla="*/ 59 h 105"/>
                      <a:gd name="T44" fmla="*/ 189 w 189"/>
                      <a:gd name="T45" fmla="*/ 71 h 105"/>
                      <a:gd name="T46" fmla="*/ 188 w 189"/>
                      <a:gd name="T47" fmla="*/ 82 h 105"/>
                      <a:gd name="T48" fmla="*/ 187 w 189"/>
                      <a:gd name="T49" fmla="*/ 89 h 105"/>
                      <a:gd name="T50" fmla="*/ 174 w 189"/>
                      <a:gd name="T51" fmla="*/ 91 h 105"/>
                      <a:gd name="T52" fmla="*/ 167 w 189"/>
                      <a:gd name="T53" fmla="*/ 96 h 105"/>
                      <a:gd name="T54" fmla="*/ 153 w 189"/>
                      <a:gd name="T55" fmla="*/ 102 h 105"/>
                      <a:gd name="T56" fmla="*/ 137 w 189"/>
                      <a:gd name="T57" fmla="*/ 103 h 105"/>
                      <a:gd name="T58" fmla="*/ 113 w 189"/>
                      <a:gd name="T59" fmla="*/ 92 h 105"/>
                      <a:gd name="T60" fmla="*/ 99 w 189"/>
                      <a:gd name="T61" fmla="*/ 86 h 105"/>
                      <a:gd name="T62" fmla="*/ 81 w 189"/>
                      <a:gd name="T63" fmla="*/ 77 h 105"/>
                      <a:gd name="T64" fmla="*/ 71 w 189"/>
                      <a:gd name="T65" fmla="*/ 71 h 105"/>
                      <a:gd name="T66" fmla="*/ 59 w 189"/>
                      <a:gd name="T67" fmla="*/ 73 h 105"/>
                      <a:gd name="T68" fmla="*/ 24 w 189"/>
                      <a:gd name="T69" fmla="*/ 68 h 105"/>
                      <a:gd name="T70" fmla="*/ 18 w 189"/>
                      <a:gd name="T71" fmla="*/ 71 h 105"/>
                      <a:gd name="T72" fmla="*/ 12 w 189"/>
                      <a:gd name="T73" fmla="*/ 62 h 105"/>
                      <a:gd name="T74" fmla="*/ 4 w 189"/>
                      <a:gd name="T75" fmla="*/ 52 h 105"/>
                      <a:gd name="T76" fmla="*/ 68 w 189"/>
                      <a:gd name="T77" fmla="*/ 15 h 105"/>
                      <a:gd name="T78" fmla="*/ 74 w 189"/>
                      <a:gd name="T79" fmla="*/ 25 h 105"/>
                      <a:gd name="T80" fmla="*/ 72 w 189"/>
                      <a:gd name="T81" fmla="*/ 13 h 10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</a:cxnLst>
                    <a:rect l="0" t="0" r="r" b="b"/>
                    <a:pathLst>
                      <a:path w="189" h="105">
                        <a:moveTo>
                          <a:pt x="0" y="43"/>
                        </a:moveTo>
                        <a:cubicBezTo>
                          <a:pt x="0" y="43"/>
                          <a:pt x="0" y="43"/>
                          <a:pt x="0" y="43"/>
                        </a:cubicBezTo>
                        <a:cubicBezTo>
                          <a:pt x="3" y="40"/>
                          <a:pt x="9" y="37"/>
                          <a:pt x="8" y="34"/>
                        </a:cubicBezTo>
                        <a:cubicBezTo>
                          <a:pt x="8" y="31"/>
                          <a:pt x="6" y="29"/>
                          <a:pt x="9" y="26"/>
                        </a:cubicBezTo>
                        <a:cubicBezTo>
                          <a:pt x="12" y="23"/>
                          <a:pt x="24" y="18"/>
                          <a:pt x="24" y="16"/>
                        </a:cubicBezTo>
                        <a:cubicBezTo>
                          <a:pt x="26" y="13"/>
                          <a:pt x="24" y="4"/>
                          <a:pt x="24" y="3"/>
                        </a:cubicBezTo>
                        <a:cubicBezTo>
                          <a:pt x="23" y="3"/>
                          <a:pt x="26" y="0"/>
                          <a:pt x="30" y="6"/>
                        </a:cubicBezTo>
                        <a:cubicBezTo>
                          <a:pt x="33" y="11"/>
                          <a:pt x="37" y="13"/>
                          <a:pt x="40" y="15"/>
                        </a:cubicBezTo>
                        <a:cubicBezTo>
                          <a:pt x="44" y="16"/>
                          <a:pt x="42" y="22"/>
                          <a:pt x="40" y="26"/>
                        </a:cubicBezTo>
                        <a:cubicBezTo>
                          <a:pt x="38" y="31"/>
                          <a:pt x="38" y="33"/>
                          <a:pt x="35" y="31"/>
                        </a:cubicBezTo>
                        <a:cubicBezTo>
                          <a:pt x="31" y="29"/>
                          <a:pt x="25" y="29"/>
                          <a:pt x="23" y="29"/>
                        </a:cubicBezTo>
                        <a:cubicBezTo>
                          <a:pt x="20" y="31"/>
                          <a:pt x="18" y="31"/>
                          <a:pt x="19" y="34"/>
                        </a:cubicBezTo>
                        <a:cubicBezTo>
                          <a:pt x="20" y="36"/>
                          <a:pt x="21" y="38"/>
                          <a:pt x="19" y="40"/>
                        </a:cubicBezTo>
                        <a:cubicBezTo>
                          <a:pt x="18" y="43"/>
                          <a:pt x="20" y="46"/>
                          <a:pt x="23" y="48"/>
                        </a:cubicBezTo>
                        <a:cubicBezTo>
                          <a:pt x="25" y="49"/>
                          <a:pt x="34" y="50"/>
                          <a:pt x="35" y="48"/>
                        </a:cubicBezTo>
                        <a:cubicBezTo>
                          <a:pt x="37" y="46"/>
                          <a:pt x="40" y="38"/>
                          <a:pt x="43" y="40"/>
                        </a:cubicBezTo>
                        <a:cubicBezTo>
                          <a:pt x="46" y="42"/>
                          <a:pt x="49" y="44"/>
                          <a:pt x="52" y="42"/>
                        </a:cubicBezTo>
                        <a:cubicBezTo>
                          <a:pt x="54" y="40"/>
                          <a:pt x="59" y="44"/>
                          <a:pt x="63" y="42"/>
                        </a:cubicBezTo>
                        <a:cubicBezTo>
                          <a:pt x="68" y="40"/>
                          <a:pt x="74" y="38"/>
                          <a:pt x="79" y="42"/>
                        </a:cubicBezTo>
                        <a:cubicBezTo>
                          <a:pt x="84" y="44"/>
                          <a:pt x="86" y="49"/>
                          <a:pt x="88" y="46"/>
                        </a:cubicBezTo>
                        <a:cubicBezTo>
                          <a:pt x="90" y="42"/>
                          <a:pt x="91" y="41"/>
                          <a:pt x="93" y="40"/>
                        </a:cubicBezTo>
                        <a:cubicBezTo>
                          <a:pt x="95" y="40"/>
                          <a:pt x="103" y="40"/>
                          <a:pt x="103" y="42"/>
                        </a:cubicBezTo>
                        <a:cubicBezTo>
                          <a:pt x="104" y="43"/>
                          <a:pt x="102" y="44"/>
                          <a:pt x="100" y="46"/>
                        </a:cubicBezTo>
                        <a:cubicBezTo>
                          <a:pt x="99" y="48"/>
                          <a:pt x="97" y="49"/>
                          <a:pt x="96" y="50"/>
                        </a:cubicBezTo>
                        <a:cubicBezTo>
                          <a:pt x="96" y="52"/>
                          <a:pt x="93" y="50"/>
                          <a:pt x="93" y="52"/>
                        </a:cubicBezTo>
                        <a:cubicBezTo>
                          <a:pt x="94" y="53"/>
                          <a:pt x="98" y="59"/>
                          <a:pt x="101" y="57"/>
                        </a:cubicBezTo>
                        <a:cubicBezTo>
                          <a:pt x="105" y="55"/>
                          <a:pt x="105" y="54"/>
                          <a:pt x="109" y="54"/>
                        </a:cubicBezTo>
                        <a:cubicBezTo>
                          <a:pt x="115" y="54"/>
                          <a:pt x="117" y="54"/>
                          <a:pt x="118" y="56"/>
                        </a:cubicBezTo>
                        <a:cubicBezTo>
                          <a:pt x="119" y="58"/>
                          <a:pt x="121" y="61"/>
                          <a:pt x="124" y="60"/>
                        </a:cubicBezTo>
                        <a:cubicBezTo>
                          <a:pt x="127" y="58"/>
                          <a:pt x="131" y="58"/>
                          <a:pt x="133" y="58"/>
                        </a:cubicBezTo>
                        <a:cubicBezTo>
                          <a:pt x="134" y="57"/>
                          <a:pt x="135" y="55"/>
                          <a:pt x="139" y="57"/>
                        </a:cubicBezTo>
                        <a:cubicBezTo>
                          <a:pt x="143" y="60"/>
                          <a:pt x="140" y="62"/>
                          <a:pt x="138" y="64"/>
                        </a:cubicBezTo>
                        <a:cubicBezTo>
                          <a:pt x="135" y="67"/>
                          <a:pt x="137" y="69"/>
                          <a:pt x="138" y="71"/>
                        </a:cubicBezTo>
                        <a:cubicBezTo>
                          <a:pt x="140" y="71"/>
                          <a:pt x="143" y="68"/>
                          <a:pt x="143" y="66"/>
                        </a:cubicBezTo>
                        <a:cubicBezTo>
                          <a:pt x="142" y="64"/>
                          <a:pt x="148" y="65"/>
                          <a:pt x="149" y="67"/>
                        </a:cubicBezTo>
                        <a:cubicBezTo>
                          <a:pt x="152" y="68"/>
                          <a:pt x="155" y="62"/>
                          <a:pt x="153" y="60"/>
                        </a:cubicBezTo>
                        <a:cubicBezTo>
                          <a:pt x="152" y="56"/>
                          <a:pt x="153" y="53"/>
                          <a:pt x="154" y="51"/>
                        </a:cubicBezTo>
                        <a:cubicBezTo>
                          <a:pt x="155" y="48"/>
                          <a:pt x="153" y="46"/>
                          <a:pt x="150" y="44"/>
                        </a:cubicBezTo>
                        <a:cubicBezTo>
                          <a:pt x="148" y="42"/>
                          <a:pt x="145" y="40"/>
                          <a:pt x="146" y="35"/>
                        </a:cubicBezTo>
                        <a:cubicBezTo>
                          <a:pt x="148" y="32"/>
                          <a:pt x="152" y="27"/>
                          <a:pt x="154" y="31"/>
                        </a:cubicBezTo>
                        <a:cubicBezTo>
                          <a:pt x="156" y="34"/>
                          <a:pt x="159" y="42"/>
                          <a:pt x="159" y="44"/>
                        </a:cubicBezTo>
                        <a:cubicBezTo>
                          <a:pt x="159" y="46"/>
                          <a:pt x="159" y="49"/>
                          <a:pt x="162" y="48"/>
                        </a:cubicBezTo>
                        <a:cubicBezTo>
                          <a:pt x="164" y="48"/>
                          <a:pt x="167" y="50"/>
                          <a:pt x="169" y="52"/>
                        </a:cubicBezTo>
                        <a:cubicBezTo>
                          <a:pt x="171" y="54"/>
                          <a:pt x="176" y="54"/>
                          <a:pt x="181" y="59"/>
                        </a:cubicBezTo>
                        <a:cubicBezTo>
                          <a:pt x="185" y="64"/>
                          <a:pt x="184" y="65"/>
                          <a:pt x="187" y="69"/>
                        </a:cubicBezTo>
                        <a:cubicBezTo>
                          <a:pt x="187" y="70"/>
                          <a:pt x="188" y="71"/>
                          <a:pt x="189" y="71"/>
                        </a:cubicBezTo>
                        <a:cubicBezTo>
                          <a:pt x="183" y="79"/>
                          <a:pt x="183" y="79"/>
                          <a:pt x="183" y="79"/>
                        </a:cubicBezTo>
                        <a:cubicBezTo>
                          <a:pt x="188" y="82"/>
                          <a:pt x="188" y="82"/>
                          <a:pt x="188" y="82"/>
                        </a:cubicBezTo>
                        <a:cubicBezTo>
                          <a:pt x="187" y="89"/>
                          <a:pt x="187" y="89"/>
                          <a:pt x="187" y="89"/>
                        </a:cubicBezTo>
                        <a:cubicBezTo>
                          <a:pt x="187" y="89"/>
                          <a:pt x="187" y="89"/>
                          <a:pt x="187" y="89"/>
                        </a:cubicBezTo>
                        <a:cubicBezTo>
                          <a:pt x="181" y="87"/>
                          <a:pt x="181" y="87"/>
                          <a:pt x="181" y="87"/>
                        </a:cubicBezTo>
                        <a:cubicBezTo>
                          <a:pt x="174" y="91"/>
                          <a:pt x="174" y="91"/>
                          <a:pt x="174" y="91"/>
                        </a:cubicBezTo>
                        <a:cubicBezTo>
                          <a:pt x="169" y="92"/>
                          <a:pt x="169" y="92"/>
                          <a:pt x="169" y="92"/>
                        </a:cubicBezTo>
                        <a:cubicBezTo>
                          <a:pt x="167" y="96"/>
                          <a:pt x="167" y="96"/>
                          <a:pt x="167" y="96"/>
                        </a:cubicBezTo>
                        <a:cubicBezTo>
                          <a:pt x="159" y="95"/>
                          <a:pt x="159" y="95"/>
                          <a:pt x="159" y="95"/>
                        </a:cubicBezTo>
                        <a:cubicBezTo>
                          <a:pt x="153" y="102"/>
                          <a:pt x="153" y="102"/>
                          <a:pt x="153" y="102"/>
                        </a:cubicBezTo>
                        <a:cubicBezTo>
                          <a:pt x="140" y="105"/>
                          <a:pt x="140" y="105"/>
                          <a:pt x="140" y="105"/>
                        </a:cubicBezTo>
                        <a:cubicBezTo>
                          <a:pt x="137" y="103"/>
                          <a:pt x="137" y="103"/>
                          <a:pt x="137" y="103"/>
                        </a:cubicBezTo>
                        <a:cubicBezTo>
                          <a:pt x="131" y="103"/>
                          <a:pt x="131" y="103"/>
                          <a:pt x="131" y="103"/>
                        </a:cubicBezTo>
                        <a:cubicBezTo>
                          <a:pt x="113" y="92"/>
                          <a:pt x="113" y="92"/>
                          <a:pt x="113" y="92"/>
                        </a:cubicBezTo>
                        <a:cubicBezTo>
                          <a:pt x="103" y="91"/>
                          <a:pt x="103" y="91"/>
                          <a:pt x="103" y="91"/>
                        </a:cubicBezTo>
                        <a:cubicBezTo>
                          <a:pt x="99" y="86"/>
                          <a:pt x="99" y="86"/>
                          <a:pt x="99" y="86"/>
                        </a:cubicBezTo>
                        <a:cubicBezTo>
                          <a:pt x="93" y="84"/>
                          <a:pt x="93" y="84"/>
                          <a:pt x="93" y="84"/>
                        </a:cubicBezTo>
                        <a:cubicBezTo>
                          <a:pt x="81" y="77"/>
                          <a:pt x="81" y="77"/>
                          <a:pt x="81" y="77"/>
                        </a:cubicBezTo>
                        <a:cubicBezTo>
                          <a:pt x="75" y="75"/>
                          <a:pt x="75" y="75"/>
                          <a:pt x="75" y="75"/>
                        </a:cubicBezTo>
                        <a:cubicBezTo>
                          <a:pt x="71" y="71"/>
                          <a:pt x="71" y="71"/>
                          <a:pt x="71" y="71"/>
                        </a:cubicBezTo>
                        <a:cubicBezTo>
                          <a:pt x="61" y="70"/>
                          <a:pt x="61" y="70"/>
                          <a:pt x="61" y="70"/>
                        </a:cubicBezTo>
                        <a:cubicBezTo>
                          <a:pt x="59" y="73"/>
                          <a:pt x="59" y="73"/>
                          <a:pt x="59" y="73"/>
                        </a:cubicBezTo>
                        <a:cubicBezTo>
                          <a:pt x="31" y="72"/>
                          <a:pt x="31" y="72"/>
                          <a:pt x="31" y="72"/>
                        </a:cubicBezTo>
                        <a:cubicBezTo>
                          <a:pt x="24" y="68"/>
                          <a:pt x="24" y="68"/>
                          <a:pt x="24" y="68"/>
                        </a:cubicBezTo>
                        <a:cubicBezTo>
                          <a:pt x="23" y="71"/>
                          <a:pt x="23" y="71"/>
                          <a:pt x="23" y="71"/>
                        </a:cubicBezTo>
                        <a:cubicBezTo>
                          <a:pt x="18" y="71"/>
                          <a:pt x="18" y="71"/>
                          <a:pt x="18" y="71"/>
                        </a:cubicBezTo>
                        <a:cubicBezTo>
                          <a:pt x="12" y="67"/>
                          <a:pt x="12" y="67"/>
                          <a:pt x="12" y="67"/>
                        </a:cubicBezTo>
                        <a:cubicBezTo>
                          <a:pt x="12" y="62"/>
                          <a:pt x="12" y="62"/>
                          <a:pt x="12" y="62"/>
                        </a:cubicBezTo>
                        <a:cubicBezTo>
                          <a:pt x="5" y="56"/>
                          <a:pt x="5" y="56"/>
                          <a:pt x="5" y="56"/>
                        </a:cubicBezTo>
                        <a:cubicBezTo>
                          <a:pt x="4" y="52"/>
                          <a:pt x="4" y="52"/>
                          <a:pt x="4" y="52"/>
                        </a:cubicBezTo>
                        <a:cubicBezTo>
                          <a:pt x="0" y="43"/>
                          <a:pt x="0" y="43"/>
                          <a:pt x="0" y="43"/>
                        </a:cubicBezTo>
                        <a:close/>
                        <a:moveTo>
                          <a:pt x="68" y="15"/>
                        </a:moveTo>
                        <a:cubicBezTo>
                          <a:pt x="62" y="19"/>
                          <a:pt x="62" y="19"/>
                          <a:pt x="62" y="23"/>
                        </a:cubicBezTo>
                        <a:cubicBezTo>
                          <a:pt x="62" y="27"/>
                          <a:pt x="68" y="26"/>
                          <a:pt x="74" y="25"/>
                        </a:cubicBezTo>
                        <a:cubicBezTo>
                          <a:pt x="79" y="25"/>
                          <a:pt x="81" y="21"/>
                          <a:pt x="80" y="19"/>
                        </a:cubicBezTo>
                        <a:cubicBezTo>
                          <a:pt x="79" y="17"/>
                          <a:pt x="76" y="13"/>
                          <a:pt x="72" y="13"/>
                        </a:cubicBezTo>
                        <a:cubicBezTo>
                          <a:pt x="69" y="13"/>
                          <a:pt x="68" y="15"/>
                          <a:pt x="68" y="15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4" name="Freeform 255">
                    <a:extLst>
                      <a:ext uri="{FF2B5EF4-FFF2-40B4-BE49-F238E27FC236}">
                        <a16:creationId xmlns="" xmlns:a16="http://schemas.microsoft.com/office/drawing/2014/main" id="{5646C901-508C-49AE-9AEC-60A0B0D03205}"/>
                      </a:ext>
                    </a:extLst>
                  </p:cNvPr>
                  <p:cNvSpPr>
                    <a:spLocks noEditPoints="1"/>
                  </p:cNvSpPr>
                  <p:nvPr/>
                </p:nvSpPr>
                <p:spPr bwMode="auto">
                  <a:xfrm>
                    <a:off x="6130383" y="8910399"/>
                    <a:ext cx="2070090" cy="2297992"/>
                  </a:xfrm>
                  <a:custGeom>
                    <a:avLst/>
                    <a:gdLst>
                      <a:gd name="T0" fmla="*/ 79 w 222"/>
                      <a:gd name="T1" fmla="*/ 99 h 246"/>
                      <a:gd name="T2" fmla="*/ 77 w 222"/>
                      <a:gd name="T3" fmla="*/ 67 h 246"/>
                      <a:gd name="T4" fmla="*/ 90 w 222"/>
                      <a:gd name="T5" fmla="*/ 39 h 246"/>
                      <a:gd name="T6" fmla="*/ 131 w 222"/>
                      <a:gd name="T7" fmla="*/ 14 h 246"/>
                      <a:gd name="T8" fmla="*/ 130 w 222"/>
                      <a:gd name="T9" fmla="*/ 53 h 246"/>
                      <a:gd name="T10" fmla="*/ 120 w 222"/>
                      <a:gd name="T11" fmla="*/ 101 h 246"/>
                      <a:gd name="T12" fmla="*/ 103 w 222"/>
                      <a:gd name="T13" fmla="*/ 129 h 246"/>
                      <a:gd name="T14" fmla="*/ 78 w 222"/>
                      <a:gd name="T15" fmla="*/ 140 h 246"/>
                      <a:gd name="T16" fmla="*/ 104 w 222"/>
                      <a:gd name="T17" fmla="*/ 142 h 246"/>
                      <a:gd name="T18" fmla="*/ 131 w 222"/>
                      <a:gd name="T19" fmla="*/ 107 h 246"/>
                      <a:gd name="T20" fmla="*/ 153 w 222"/>
                      <a:gd name="T21" fmla="*/ 116 h 246"/>
                      <a:gd name="T22" fmla="*/ 151 w 222"/>
                      <a:gd name="T23" fmla="*/ 126 h 246"/>
                      <a:gd name="T24" fmla="*/ 148 w 222"/>
                      <a:gd name="T25" fmla="*/ 98 h 246"/>
                      <a:gd name="T26" fmla="*/ 127 w 222"/>
                      <a:gd name="T27" fmla="*/ 82 h 246"/>
                      <a:gd name="T28" fmla="*/ 137 w 222"/>
                      <a:gd name="T29" fmla="*/ 43 h 246"/>
                      <a:gd name="T30" fmla="*/ 158 w 222"/>
                      <a:gd name="T31" fmla="*/ 27 h 246"/>
                      <a:gd name="T32" fmla="*/ 164 w 222"/>
                      <a:gd name="T33" fmla="*/ 58 h 246"/>
                      <a:gd name="T34" fmla="*/ 159 w 222"/>
                      <a:gd name="T35" fmla="*/ 41 h 246"/>
                      <a:gd name="T36" fmla="*/ 177 w 222"/>
                      <a:gd name="T37" fmla="*/ 36 h 246"/>
                      <a:gd name="T38" fmla="*/ 187 w 222"/>
                      <a:gd name="T39" fmla="*/ 54 h 246"/>
                      <a:gd name="T40" fmla="*/ 188 w 222"/>
                      <a:gd name="T41" fmla="*/ 66 h 246"/>
                      <a:gd name="T42" fmla="*/ 172 w 222"/>
                      <a:gd name="T43" fmla="*/ 93 h 246"/>
                      <a:gd name="T44" fmla="*/ 186 w 222"/>
                      <a:gd name="T45" fmla="*/ 105 h 246"/>
                      <a:gd name="T46" fmla="*/ 196 w 222"/>
                      <a:gd name="T47" fmla="*/ 105 h 246"/>
                      <a:gd name="T48" fmla="*/ 197 w 222"/>
                      <a:gd name="T49" fmla="*/ 118 h 246"/>
                      <a:gd name="T50" fmla="*/ 190 w 222"/>
                      <a:gd name="T51" fmla="*/ 136 h 246"/>
                      <a:gd name="T52" fmla="*/ 193 w 222"/>
                      <a:gd name="T53" fmla="*/ 151 h 246"/>
                      <a:gd name="T54" fmla="*/ 199 w 222"/>
                      <a:gd name="T55" fmla="*/ 163 h 246"/>
                      <a:gd name="T56" fmla="*/ 203 w 222"/>
                      <a:gd name="T57" fmla="*/ 175 h 246"/>
                      <a:gd name="T58" fmla="*/ 208 w 222"/>
                      <a:gd name="T59" fmla="*/ 194 h 246"/>
                      <a:gd name="T60" fmla="*/ 220 w 222"/>
                      <a:gd name="T61" fmla="*/ 205 h 246"/>
                      <a:gd name="T62" fmla="*/ 215 w 222"/>
                      <a:gd name="T63" fmla="*/ 225 h 246"/>
                      <a:gd name="T64" fmla="*/ 203 w 222"/>
                      <a:gd name="T65" fmla="*/ 246 h 246"/>
                      <a:gd name="T66" fmla="*/ 186 w 222"/>
                      <a:gd name="T67" fmla="*/ 237 h 246"/>
                      <a:gd name="T68" fmla="*/ 170 w 222"/>
                      <a:gd name="T69" fmla="*/ 226 h 246"/>
                      <a:gd name="T70" fmla="*/ 130 w 222"/>
                      <a:gd name="T71" fmla="*/ 229 h 246"/>
                      <a:gd name="T72" fmla="*/ 114 w 222"/>
                      <a:gd name="T73" fmla="*/ 219 h 246"/>
                      <a:gd name="T74" fmla="*/ 97 w 222"/>
                      <a:gd name="T75" fmla="*/ 215 h 246"/>
                      <a:gd name="T76" fmla="*/ 79 w 222"/>
                      <a:gd name="T77" fmla="*/ 200 h 246"/>
                      <a:gd name="T78" fmla="*/ 60 w 222"/>
                      <a:gd name="T79" fmla="*/ 180 h 246"/>
                      <a:gd name="T80" fmla="*/ 43 w 222"/>
                      <a:gd name="T81" fmla="*/ 183 h 246"/>
                      <a:gd name="T82" fmla="*/ 24 w 222"/>
                      <a:gd name="T83" fmla="*/ 169 h 246"/>
                      <a:gd name="T84" fmla="*/ 7 w 222"/>
                      <a:gd name="T85" fmla="*/ 145 h 246"/>
                      <a:gd name="T86" fmla="*/ 27 w 222"/>
                      <a:gd name="T87" fmla="*/ 123 h 246"/>
                      <a:gd name="T88" fmla="*/ 51 w 222"/>
                      <a:gd name="T89" fmla="*/ 113 h 246"/>
                      <a:gd name="T90" fmla="*/ 53 w 222"/>
                      <a:gd name="T91" fmla="*/ 101 h 246"/>
                      <a:gd name="T92" fmla="*/ 55 w 222"/>
                      <a:gd name="T93" fmla="*/ 82 h 246"/>
                      <a:gd name="T94" fmla="*/ 135 w 222"/>
                      <a:gd name="T95" fmla="*/ 8 h 246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</a:cxnLst>
                    <a:rect l="0" t="0" r="r" b="b"/>
                    <a:pathLst>
                      <a:path w="222" h="246">
                        <a:moveTo>
                          <a:pt x="61" y="75"/>
                        </a:moveTo>
                        <a:cubicBezTo>
                          <a:pt x="63" y="78"/>
                          <a:pt x="66" y="78"/>
                          <a:pt x="69" y="82"/>
                        </a:cubicBezTo>
                        <a:cubicBezTo>
                          <a:pt x="72" y="86"/>
                          <a:pt x="74" y="88"/>
                          <a:pt x="75" y="93"/>
                        </a:cubicBezTo>
                        <a:cubicBezTo>
                          <a:pt x="76" y="97"/>
                          <a:pt x="78" y="102"/>
                          <a:pt x="79" y="99"/>
                        </a:cubicBezTo>
                        <a:cubicBezTo>
                          <a:pt x="81" y="97"/>
                          <a:pt x="86" y="95"/>
                          <a:pt x="85" y="91"/>
                        </a:cubicBezTo>
                        <a:cubicBezTo>
                          <a:pt x="84" y="87"/>
                          <a:pt x="84" y="80"/>
                          <a:pt x="84" y="77"/>
                        </a:cubicBezTo>
                        <a:cubicBezTo>
                          <a:pt x="85" y="74"/>
                          <a:pt x="82" y="70"/>
                          <a:pt x="79" y="71"/>
                        </a:cubicBezTo>
                        <a:cubicBezTo>
                          <a:pt x="77" y="72"/>
                          <a:pt x="74" y="70"/>
                          <a:pt x="77" y="67"/>
                        </a:cubicBezTo>
                        <a:cubicBezTo>
                          <a:pt x="80" y="64"/>
                          <a:pt x="84" y="64"/>
                          <a:pt x="84" y="62"/>
                        </a:cubicBezTo>
                        <a:cubicBezTo>
                          <a:pt x="84" y="58"/>
                          <a:pt x="85" y="55"/>
                          <a:pt x="87" y="53"/>
                        </a:cubicBezTo>
                        <a:cubicBezTo>
                          <a:pt x="88" y="51"/>
                          <a:pt x="83" y="51"/>
                          <a:pt x="84" y="47"/>
                        </a:cubicBezTo>
                        <a:cubicBezTo>
                          <a:pt x="84" y="42"/>
                          <a:pt x="86" y="39"/>
                          <a:pt x="90" y="39"/>
                        </a:cubicBezTo>
                        <a:cubicBezTo>
                          <a:pt x="96" y="38"/>
                          <a:pt x="99" y="37"/>
                          <a:pt x="101" y="34"/>
                        </a:cubicBezTo>
                        <a:cubicBezTo>
                          <a:pt x="103" y="31"/>
                          <a:pt x="113" y="20"/>
                          <a:pt x="115" y="16"/>
                        </a:cubicBezTo>
                        <a:cubicBezTo>
                          <a:pt x="116" y="12"/>
                          <a:pt x="118" y="8"/>
                          <a:pt x="120" y="11"/>
                        </a:cubicBezTo>
                        <a:cubicBezTo>
                          <a:pt x="123" y="14"/>
                          <a:pt x="127" y="14"/>
                          <a:pt x="131" y="14"/>
                        </a:cubicBezTo>
                        <a:cubicBezTo>
                          <a:pt x="134" y="14"/>
                          <a:pt x="139" y="19"/>
                          <a:pt x="140" y="22"/>
                        </a:cubicBezTo>
                        <a:cubicBezTo>
                          <a:pt x="140" y="25"/>
                          <a:pt x="138" y="30"/>
                          <a:pt x="136" y="33"/>
                        </a:cubicBezTo>
                        <a:cubicBezTo>
                          <a:pt x="134" y="37"/>
                          <a:pt x="125" y="43"/>
                          <a:pt x="126" y="45"/>
                        </a:cubicBezTo>
                        <a:cubicBezTo>
                          <a:pt x="126" y="49"/>
                          <a:pt x="130" y="50"/>
                          <a:pt x="130" y="53"/>
                        </a:cubicBezTo>
                        <a:cubicBezTo>
                          <a:pt x="130" y="57"/>
                          <a:pt x="127" y="66"/>
                          <a:pt x="125" y="69"/>
                        </a:cubicBezTo>
                        <a:cubicBezTo>
                          <a:pt x="122" y="72"/>
                          <a:pt x="122" y="76"/>
                          <a:pt x="122" y="80"/>
                        </a:cubicBezTo>
                        <a:cubicBezTo>
                          <a:pt x="121" y="84"/>
                          <a:pt x="116" y="90"/>
                          <a:pt x="116" y="91"/>
                        </a:cubicBezTo>
                        <a:cubicBezTo>
                          <a:pt x="116" y="92"/>
                          <a:pt x="118" y="99"/>
                          <a:pt x="120" y="101"/>
                        </a:cubicBezTo>
                        <a:cubicBezTo>
                          <a:pt x="121" y="102"/>
                          <a:pt x="122" y="108"/>
                          <a:pt x="120" y="109"/>
                        </a:cubicBezTo>
                        <a:cubicBezTo>
                          <a:pt x="117" y="110"/>
                          <a:pt x="117" y="113"/>
                          <a:pt x="116" y="117"/>
                        </a:cubicBezTo>
                        <a:cubicBezTo>
                          <a:pt x="116" y="122"/>
                          <a:pt x="111" y="122"/>
                          <a:pt x="109" y="124"/>
                        </a:cubicBezTo>
                        <a:cubicBezTo>
                          <a:pt x="107" y="125"/>
                          <a:pt x="106" y="126"/>
                          <a:pt x="103" y="129"/>
                        </a:cubicBezTo>
                        <a:cubicBezTo>
                          <a:pt x="99" y="132"/>
                          <a:pt x="92" y="135"/>
                          <a:pt x="89" y="135"/>
                        </a:cubicBezTo>
                        <a:cubicBezTo>
                          <a:pt x="85" y="135"/>
                          <a:pt x="84" y="136"/>
                          <a:pt x="81" y="133"/>
                        </a:cubicBezTo>
                        <a:cubicBezTo>
                          <a:pt x="77" y="131"/>
                          <a:pt x="75" y="130"/>
                          <a:pt x="73" y="134"/>
                        </a:cubicBezTo>
                        <a:cubicBezTo>
                          <a:pt x="72" y="138"/>
                          <a:pt x="75" y="138"/>
                          <a:pt x="78" y="140"/>
                        </a:cubicBezTo>
                        <a:cubicBezTo>
                          <a:pt x="79" y="142"/>
                          <a:pt x="83" y="142"/>
                          <a:pt x="84" y="144"/>
                        </a:cubicBezTo>
                        <a:cubicBezTo>
                          <a:pt x="84" y="146"/>
                          <a:pt x="89" y="143"/>
                          <a:pt x="90" y="145"/>
                        </a:cubicBezTo>
                        <a:cubicBezTo>
                          <a:pt x="92" y="148"/>
                          <a:pt x="95" y="150"/>
                          <a:pt x="98" y="147"/>
                        </a:cubicBezTo>
                        <a:cubicBezTo>
                          <a:pt x="101" y="145"/>
                          <a:pt x="101" y="142"/>
                          <a:pt x="104" y="142"/>
                        </a:cubicBezTo>
                        <a:cubicBezTo>
                          <a:pt x="107" y="142"/>
                          <a:pt x="118" y="138"/>
                          <a:pt x="118" y="135"/>
                        </a:cubicBezTo>
                        <a:cubicBezTo>
                          <a:pt x="118" y="132"/>
                          <a:pt x="122" y="130"/>
                          <a:pt x="125" y="128"/>
                        </a:cubicBezTo>
                        <a:cubicBezTo>
                          <a:pt x="128" y="126"/>
                          <a:pt x="128" y="123"/>
                          <a:pt x="129" y="120"/>
                        </a:cubicBezTo>
                        <a:cubicBezTo>
                          <a:pt x="131" y="116"/>
                          <a:pt x="131" y="109"/>
                          <a:pt x="131" y="107"/>
                        </a:cubicBezTo>
                        <a:cubicBezTo>
                          <a:pt x="131" y="104"/>
                          <a:pt x="137" y="103"/>
                          <a:pt x="139" y="103"/>
                        </a:cubicBezTo>
                        <a:cubicBezTo>
                          <a:pt x="140" y="103"/>
                          <a:pt x="147" y="101"/>
                          <a:pt x="148" y="103"/>
                        </a:cubicBezTo>
                        <a:cubicBezTo>
                          <a:pt x="150" y="106"/>
                          <a:pt x="150" y="108"/>
                          <a:pt x="151" y="110"/>
                        </a:cubicBezTo>
                        <a:cubicBezTo>
                          <a:pt x="153" y="111"/>
                          <a:pt x="154" y="113"/>
                          <a:pt x="153" y="116"/>
                        </a:cubicBezTo>
                        <a:cubicBezTo>
                          <a:pt x="152" y="118"/>
                          <a:pt x="149" y="122"/>
                          <a:pt x="149" y="126"/>
                        </a:cubicBezTo>
                        <a:cubicBezTo>
                          <a:pt x="149" y="130"/>
                          <a:pt x="149" y="132"/>
                          <a:pt x="155" y="133"/>
                        </a:cubicBezTo>
                        <a:cubicBezTo>
                          <a:pt x="161" y="134"/>
                          <a:pt x="164" y="133"/>
                          <a:pt x="162" y="131"/>
                        </a:cubicBezTo>
                        <a:cubicBezTo>
                          <a:pt x="160" y="130"/>
                          <a:pt x="150" y="130"/>
                          <a:pt x="151" y="126"/>
                        </a:cubicBezTo>
                        <a:cubicBezTo>
                          <a:pt x="153" y="122"/>
                          <a:pt x="153" y="121"/>
                          <a:pt x="156" y="120"/>
                        </a:cubicBezTo>
                        <a:cubicBezTo>
                          <a:pt x="160" y="120"/>
                          <a:pt x="159" y="117"/>
                          <a:pt x="159" y="114"/>
                        </a:cubicBezTo>
                        <a:cubicBezTo>
                          <a:pt x="159" y="111"/>
                          <a:pt x="158" y="107"/>
                          <a:pt x="159" y="105"/>
                        </a:cubicBezTo>
                        <a:cubicBezTo>
                          <a:pt x="159" y="103"/>
                          <a:pt x="151" y="101"/>
                          <a:pt x="148" y="98"/>
                        </a:cubicBezTo>
                        <a:cubicBezTo>
                          <a:pt x="145" y="95"/>
                          <a:pt x="140" y="95"/>
                          <a:pt x="139" y="97"/>
                        </a:cubicBezTo>
                        <a:cubicBezTo>
                          <a:pt x="137" y="99"/>
                          <a:pt x="137" y="95"/>
                          <a:pt x="131" y="95"/>
                        </a:cubicBezTo>
                        <a:cubicBezTo>
                          <a:pt x="125" y="96"/>
                          <a:pt x="128" y="93"/>
                          <a:pt x="130" y="91"/>
                        </a:cubicBezTo>
                        <a:cubicBezTo>
                          <a:pt x="131" y="88"/>
                          <a:pt x="126" y="84"/>
                          <a:pt x="127" y="82"/>
                        </a:cubicBezTo>
                        <a:cubicBezTo>
                          <a:pt x="128" y="80"/>
                          <a:pt x="132" y="74"/>
                          <a:pt x="134" y="72"/>
                        </a:cubicBezTo>
                        <a:cubicBezTo>
                          <a:pt x="137" y="69"/>
                          <a:pt x="138" y="64"/>
                          <a:pt x="137" y="60"/>
                        </a:cubicBezTo>
                        <a:cubicBezTo>
                          <a:pt x="137" y="56"/>
                          <a:pt x="137" y="51"/>
                          <a:pt x="135" y="49"/>
                        </a:cubicBezTo>
                        <a:cubicBezTo>
                          <a:pt x="134" y="47"/>
                          <a:pt x="136" y="45"/>
                          <a:pt x="137" y="43"/>
                        </a:cubicBezTo>
                        <a:cubicBezTo>
                          <a:pt x="140" y="42"/>
                          <a:pt x="145" y="39"/>
                          <a:pt x="148" y="37"/>
                        </a:cubicBezTo>
                        <a:cubicBezTo>
                          <a:pt x="151" y="35"/>
                          <a:pt x="153" y="35"/>
                          <a:pt x="153" y="32"/>
                        </a:cubicBezTo>
                        <a:cubicBezTo>
                          <a:pt x="153" y="29"/>
                          <a:pt x="152" y="23"/>
                          <a:pt x="154" y="22"/>
                        </a:cubicBezTo>
                        <a:cubicBezTo>
                          <a:pt x="156" y="20"/>
                          <a:pt x="158" y="22"/>
                          <a:pt x="158" y="27"/>
                        </a:cubicBezTo>
                        <a:cubicBezTo>
                          <a:pt x="157" y="32"/>
                          <a:pt x="157" y="36"/>
                          <a:pt x="155" y="39"/>
                        </a:cubicBezTo>
                        <a:cubicBezTo>
                          <a:pt x="152" y="41"/>
                          <a:pt x="153" y="46"/>
                          <a:pt x="152" y="49"/>
                        </a:cubicBezTo>
                        <a:cubicBezTo>
                          <a:pt x="150" y="51"/>
                          <a:pt x="152" y="53"/>
                          <a:pt x="154" y="55"/>
                        </a:cubicBezTo>
                        <a:cubicBezTo>
                          <a:pt x="156" y="56"/>
                          <a:pt x="160" y="58"/>
                          <a:pt x="164" y="58"/>
                        </a:cubicBezTo>
                        <a:cubicBezTo>
                          <a:pt x="167" y="60"/>
                          <a:pt x="167" y="61"/>
                          <a:pt x="168" y="64"/>
                        </a:cubicBezTo>
                        <a:cubicBezTo>
                          <a:pt x="171" y="66"/>
                          <a:pt x="175" y="63"/>
                          <a:pt x="171" y="60"/>
                        </a:cubicBezTo>
                        <a:cubicBezTo>
                          <a:pt x="167" y="56"/>
                          <a:pt x="163" y="55"/>
                          <a:pt x="160" y="52"/>
                        </a:cubicBezTo>
                        <a:cubicBezTo>
                          <a:pt x="157" y="49"/>
                          <a:pt x="156" y="43"/>
                          <a:pt x="159" y="41"/>
                        </a:cubicBezTo>
                        <a:cubicBezTo>
                          <a:pt x="162" y="39"/>
                          <a:pt x="166" y="41"/>
                          <a:pt x="167" y="44"/>
                        </a:cubicBezTo>
                        <a:cubicBezTo>
                          <a:pt x="167" y="47"/>
                          <a:pt x="174" y="48"/>
                          <a:pt x="173" y="44"/>
                        </a:cubicBezTo>
                        <a:cubicBezTo>
                          <a:pt x="171" y="41"/>
                          <a:pt x="166" y="39"/>
                          <a:pt x="171" y="37"/>
                        </a:cubicBezTo>
                        <a:cubicBezTo>
                          <a:pt x="173" y="37"/>
                          <a:pt x="175" y="36"/>
                          <a:pt x="177" y="36"/>
                        </a:cubicBezTo>
                        <a:cubicBezTo>
                          <a:pt x="176" y="41"/>
                          <a:pt x="176" y="41"/>
                          <a:pt x="176" y="41"/>
                        </a:cubicBezTo>
                        <a:cubicBezTo>
                          <a:pt x="184" y="45"/>
                          <a:pt x="184" y="45"/>
                          <a:pt x="184" y="45"/>
                        </a:cubicBezTo>
                        <a:cubicBezTo>
                          <a:pt x="189" y="49"/>
                          <a:pt x="189" y="49"/>
                          <a:pt x="189" y="49"/>
                        </a:cubicBezTo>
                        <a:cubicBezTo>
                          <a:pt x="187" y="54"/>
                          <a:pt x="187" y="54"/>
                          <a:pt x="187" y="54"/>
                        </a:cubicBezTo>
                        <a:cubicBezTo>
                          <a:pt x="184" y="53"/>
                          <a:pt x="184" y="53"/>
                          <a:pt x="184" y="53"/>
                        </a:cubicBezTo>
                        <a:cubicBezTo>
                          <a:pt x="179" y="59"/>
                          <a:pt x="179" y="59"/>
                          <a:pt x="179" y="59"/>
                        </a:cubicBezTo>
                        <a:cubicBezTo>
                          <a:pt x="182" y="62"/>
                          <a:pt x="182" y="62"/>
                          <a:pt x="182" y="62"/>
                        </a:cubicBezTo>
                        <a:cubicBezTo>
                          <a:pt x="188" y="66"/>
                          <a:pt x="188" y="66"/>
                          <a:pt x="188" y="66"/>
                        </a:cubicBezTo>
                        <a:cubicBezTo>
                          <a:pt x="188" y="78"/>
                          <a:pt x="188" y="78"/>
                          <a:pt x="188" y="78"/>
                        </a:cubicBezTo>
                        <a:cubicBezTo>
                          <a:pt x="183" y="79"/>
                          <a:pt x="183" y="79"/>
                          <a:pt x="183" y="79"/>
                        </a:cubicBezTo>
                        <a:cubicBezTo>
                          <a:pt x="172" y="89"/>
                          <a:pt x="172" y="89"/>
                          <a:pt x="172" y="89"/>
                        </a:cubicBezTo>
                        <a:cubicBezTo>
                          <a:pt x="172" y="93"/>
                          <a:pt x="172" y="93"/>
                          <a:pt x="172" y="93"/>
                        </a:cubicBezTo>
                        <a:cubicBezTo>
                          <a:pt x="178" y="100"/>
                          <a:pt x="178" y="100"/>
                          <a:pt x="178" y="100"/>
                        </a:cubicBezTo>
                        <a:cubicBezTo>
                          <a:pt x="183" y="100"/>
                          <a:pt x="183" y="100"/>
                          <a:pt x="183" y="100"/>
                        </a:cubicBezTo>
                        <a:cubicBezTo>
                          <a:pt x="184" y="101"/>
                          <a:pt x="184" y="101"/>
                          <a:pt x="184" y="101"/>
                        </a:cubicBezTo>
                        <a:cubicBezTo>
                          <a:pt x="186" y="105"/>
                          <a:pt x="186" y="105"/>
                          <a:pt x="186" y="105"/>
                        </a:cubicBezTo>
                        <a:cubicBezTo>
                          <a:pt x="188" y="102"/>
                          <a:pt x="188" y="102"/>
                          <a:pt x="188" y="102"/>
                        </a:cubicBezTo>
                        <a:cubicBezTo>
                          <a:pt x="192" y="103"/>
                          <a:pt x="192" y="103"/>
                          <a:pt x="192" y="103"/>
                        </a:cubicBezTo>
                        <a:cubicBezTo>
                          <a:pt x="196" y="101"/>
                          <a:pt x="196" y="101"/>
                          <a:pt x="196" y="101"/>
                        </a:cubicBezTo>
                        <a:cubicBezTo>
                          <a:pt x="196" y="101"/>
                          <a:pt x="196" y="104"/>
                          <a:pt x="196" y="105"/>
                        </a:cubicBezTo>
                        <a:cubicBezTo>
                          <a:pt x="196" y="105"/>
                          <a:pt x="197" y="105"/>
                          <a:pt x="197" y="105"/>
                        </a:cubicBezTo>
                        <a:cubicBezTo>
                          <a:pt x="198" y="109"/>
                          <a:pt x="198" y="109"/>
                          <a:pt x="198" y="109"/>
                        </a:cubicBezTo>
                        <a:cubicBezTo>
                          <a:pt x="200" y="116"/>
                          <a:pt x="200" y="116"/>
                          <a:pt x="200" y="116"/>
                        </a:cubicBezTo>
                        <a:cubicBezTo>
                          <a:pt x="197" y="118"/>
                          <a:pt x="197" y="118"/>
                          <a:pt x="197" y="118"/>
                        </a:cubicBezTo>
                        <a:cubicBezTo>
                          <a:pt x="199" y="124"/>
                          <a:pt x="199" y="124"/>
                          <a:pt x="199" y="124"/>
                        </a:cubicBezTo>
                        <a:cubicBezTo>
                          <a:pt x="194" y="131"/>
                          <a:pt x="194" y="131"/>
                          <a:pt x="194" y="131"/>
                        </a:cubicBezTo>
                        <a:cubicBezTo>
                          <a:pt x="190" y="131"/>
                          <a:pt x="190" y="131"/>
                          <a:pt x="190" y="131"/>
                        </a:cubicBezTo>
                        <a:cubicBezTo>
                          <a:pt x="190" y="136"/>
                          <a:pt x="190" y="136"/>
                          <a:pt x="190" y="136"/>
                        </a:cubicBezTo>
                        <a:cubicBezTo>
                          <a:pt x="195" y="140"/>
                          <a:pt x="195" y="140"/>
                          <a:pt x="195" y="140"/>
                        </a:cubicBezTo>
                        <a:cubicBezTo>
                          <a:pt x="190" y="144"/>
                          <a:pt x="190" y="144"/>
                          <a:pt x="190" y="144"/>
                        </a:cubicBezTo>
                        <a:cubicBezTo>
                          <a:pt x="193" y="147"/>
                          <a:pt x="193" y="147"/>
                          <a:pt x="193" y="147"/>
                        </a:cubicBezTo>
                        <a:cubicBezTo>
                          <a:pt x="193" y="151"/>
                          <a:pt x="193" y="151"/>
                          <a:pt x="193" y="151"/>
                        </a:cubicBezTo>
                        <a:cubicBezTo>
                          <a:pt x="198" y="153"/>
                          <a:pt x="198" y="153"/>
                          <a:pt x="198" y="153"/>
                        </a:cubicBezTo>
                        <a:cubicBezTo>
                          <a:pt x="201" y="156"/>
                          <a:pt x="201" y="156"/>
                          <a:pt x="201" y="156"/>
                        </a:cubicBezTo>
                        <a:cubicBezTo>
                          <a:pt x="197" y="161"/>
                          <a:pt x="197" y="161"/>
                          <a:pt x="197" y="161"/>
                        </a:cubicBezTo>
                        <a:cubicBezTo>
                          <a:pt x="199" y="163"/>
                          <a:pt x="199" y="163"/>
                          <a:pt x="199" y="163"/>
                        </a:cubicBezTo>
                        <a:cubicBezTo>
                          <a:pt x="200" y="169"/>
                          <a:pt x="200" y="169"/>
                          <a:pt x="200" y="169"/>
                        </a:cubicBezTo>
                        <a:cubicBezTo>
                          <a:pt x="196" y="170"/>
                          <a:pt x="196" y="170"/>
                          <a:pt x="196" y="170"/>
                        </a:cubicBezTo>
                        <a:cubicBezTo>
                          <a:pt x="199" y="176"/>
                          <a:pt x="199" y="176"/>
                          <a:pt x="199" y="176"/>
                        </a:cubicBezTo>
                        <a:cubicBezTo>
                          <a:pt x="203" y="175"/>
                          <a:pt x="203" y="175"/>
                          <a:pt x="203" y="175"/>
                        </a:cubicBezTo>
                        <a:cubicBezTo>
                          <a:pt x="208" y="179"/>
                          <a:pt x="208" y="179"/>
                          <a:pt x="208" y="179"/>
                        </a:cubicBezTo>
                        <a:cubicBezTo>
                          <a:pt x="210" y="186"/>
                          <a:pt x="210" y="186"/>
                          <a:pt x="210" y="186"/>
                        </a:cubicBezTo>
                        <a:cubicBezTo>
                          <a:pt x="206" y="190"/>
                          <a:pt x="206" y="190"/>
                          <a:pt x="206" y="190"/>
                        </a:cubicBezTo>
                        <a:cubicBezTo>
                          <a:pt x="208" y="194"/>
                          <a:pt x="208" y="194"/>
                          <a:pt x="208" y="194"/>
                        </a:cubicBezTo>
                        <a:cubicBezTo>
                          <a:pt x="212" y="194"/>
                          <a:pt x="212" y="194"/>
                          <a:pt x="212" y="194"/>
                        </a:cubicBezTo>
                        <a:cubicBezTo>
                          <a:pt x="217" y="198"/>
                          <a:pt x="217" y="198"/>
                          <a:pt x="217" y="198"/>
                        </a:cubicBezTo>
                        <a:cubicBezTo>
                          <a:pt x="220" y="195"/>
                          <a:pt x="220" y="195"/>
                          <a:pt x="220" y="195"/>
                        </a:cubicBezTo>
                        <a:cubicBezTo>
                          <a:pt x="220" y="205"/>
                          <a:pt x="220" y="205"/>
                          <a:pt x="220" y="205"/>
                        </a:cubicBezTo>
                        <a:cubicBezTo>
                          <a:pt x="222" y="209"/>
                          <a:pt x="222" y="209"/>
                          <a:pt x="222" y="209"/>
                        </a:cubicBezTo>
                        <a:cubicBezTo>
                          <a:pt x="215" y="215"/>
                          <a:pt x="215" y="215"/>
                          <a:pt x="215" y="215"/>
                        </a:cubicBezTo>
                        <a:cubicBezTo>
                          <a:pt x="211" y="221"/>
                          <a:pt x="211" y="221"/>
                          <a:pt x="211" y="221"/>
                        </a:cubicBezTo>
                        <a:cubicBezTo>
                          <a:pt x="215" y="225"/>
                          <a:pt x="215" y="225"/>
                          <a:pt x="215" y="225"/>
                        </a:cubicBezTo>
                        <a:cubicBezTo>
                          <a:pt x="216" y="231"/>
                          <a:pt x="216" y="231"/>
                          <a:pt x="216" y="231"/>
                        </a:cubicBezTo>
                        <a:cubicBezTo>
                          <a:pt x="212" y="234"/>
                          <a:pt x="212" y="234"/>
                          <a:pt x="212" y="234"/>
                        </a:cubicBezTo>
                        <a:cubicBezTo>
                          <a:pt x="211" y="240"/>
                          <a:pt x="211" y="240"/>
                          <a:pt x="211" y="240"/>
                        </a:cubicBezTo>
                        <a:cubicBezTo>
                          <a:pt x="203" y="246"/>
                          <a:pt x="203" y="246"/>
                          <a:pt x="203" y="246"/>
                        </a:cubicBezTo>
                        <a:cubicBezTo>
                          <a:pt x="200" y="243"/>
                          <a:pt x="200" y="243"/>
                          <a:pt x="200" y="243"/>
                        </a:cubicBezTo>
                        <a:cubicBezTo>
                          <a:pt x="195" y="241"/>
                          <a:pt x="195" y="241"/>
                          <a:pt x="195" y="241"/>
                        </a:cubicBezTo>
                        <a:cubicBezTo>
                          <a:pt x="190" y="243"/>
                          <a:pt x="190" y="243"/>
                          <a:pt x="190" y="243"/>
                        </a:cubicBezTo>
                        <a:cubicBezTo>
                          <a:pt x="186" y="237"/>
                          <a:pt x="186" y="237"/>
                          <a:pt x="186" y="237"/>
                        </a:cubicBezTo>
                        <a:cubicBezTo>
                          <a:pt x="181" y="234"/>
                          <a:pt x="181" y="234"/>
                          <a:pt x="181" y="234"/>
                        </a:cubicBezTo>
                        <a:cubicBezTo>
                          <a:pt x="177" y="237"/>
                          <a:pt x="177" y="237"/>
                          <a:pt x="177" y="237"/>
                        </a:cubicBezTo>
                        <a:cubicBezTo>
                          <a:pt x="171" y="231"/>
                          <a:pt x="171" y="231"/>
                          <a:pt x="171" y="231"/>
                        </a:cubicBezTo>
                        <a:cubicBezTo>
                          <a:pt x="170" y="226"/>
                          <a:pt x="170" y="226"/>
                          <a:pt x="170" y="226"/>
                        </a:cubicBezTo>
                        <a:cubicBezTo>
                          <a:pt x="161" y="231"/>
                          <a:pt x="161" y="231"/>
                          <a:pt x="161" y="231"/>
                        </a:cubicBezTo>
                        <a:cubicBezTo>
                          <a:pt x="159" y="234"/>
                          <a:pt x="159" y="234"/>
                          <a:pt x="159" y="234"/>
                        </a:cubicBezTo>
                        <a:cubicBezTo>
                          <a:pt x="139" y="235"/>
                          <a:pt x="139" y="235"/>
                          <a:pt x="139" y="235"/>
                        </a:cubicBezTo>
                        <a:cubicBezTo>
                          <a:pt x="130" y="229"/>
                          <a:pt x="130" y="229"/>
                          <a:pt x="130" y="229"/>
                        </a:cubicBezTo>
                        <a:cubicBezTo>
                          <a:pt x="131" y="225"/>
                          <a:pt x="131" y="225"/>
                          <a:pt x="131" y="225"/>
                        </a:cubicBezTo>
                        <a:cubicBezTo>
                          <a:pt x="123" y="222"/>
                          <a:pt x="123" y="222"/>
                          <a:pt x="123" y="222"/>
                        </a:cubicBezTo>
                        <a:cubicBezTo>
                          <a:pt x="122" y="224"/>
                          <a:pt x="122" y="224"/>
                          <a:pt x="122" y="224"/>
                        </a:cubicBezTo>
                        <a:cubicBezTo>
                          <a:pt x="114" y="219"/>
                          <a:pt x="114" y="219"/>
                          <a:pt x="114" y="219"/>
                        </a:cubicBezTo>
                        <a:cubicBezTo>
                          <a:pt x="111" y="218"/>
                          <a:pt x="111" y="218"/>
                          <a:pt x="111" y="218"/>
                        </a:cubicBezTo>
                        <a:cubicBezTo>
                          <a:pt x="107" y="220"/>
                          <a:pt x="107" y="220"/>
                          <a:pt x="107" y="220"/>
                        </a:cubicBezTo>
                        <a:cubicBezTo>
                          <a:pt x="100" y="215"/>
                          <a:pt x="100" y="215"/>
                          <a:pt x="100" y="215"/>
                        </a:cubicBezTo>
                        <a:cubicBezTo>
                          <a:pt x="97" y="215"/>
                          <a:pt x="97" y="215"/>
                          <a:pt x="97" y="215"/>
                        </a:cubicBezTo>
                        <a:cubicBezTo>
                          <a:pt x="94" y="209"/>
                          <a:pt x="94" y="209"/>
                          <a:pt x="94" y="209"/>
                        </a:cubicBezTo>
                        <a:cubicBezTo>
                          <a:pt x="81" y="211"/>
                          <a:pt x="81" y="211"/>
                          <a:pt x="81" y="211"/>
                        </a:cubicBezTo>
                        <a:cubicBezTo>
                          <a:pt x="78" y="204"/>
                          <a:pt x="78" y="204"/>
                          <a:pt x="78" y="204"/>
                        </a:cubicBezTo>
                        <a:cubicBezTo>
                          <a:pt x="79" y="200"/>
                          <a:pt x="79" y="200"/>
                          <a:pt x="79" y="200"/>
                        </a:cubicBezTo>
                        <a:cubicBezTo>
                          <a:pt x="74" y="196"/>
                          <a:pt x="74" y="196"/>
                          <a:pt x="74" y="196"/>
                        </a:cubicBezTo>
                        <a:cubicBezTo>
                          <a:pt x="72" y="186"/>
                          <a:pt x="72" y="186"/>
                          <a:pt x="72" y="186"/>
                        </a:cubicBezTo>
                        <a:cubicBezTo>
                          <a:pt x="67" y="180"/>
                          <a:pt x="67" y="180"/>
                          <a:pt x="67" y="180"/>
                        </a:cubicBezTo>
                        <a:cubicBezTo>
                          <a:pt x="60" y="180"/>
                          <a:pt x="60" y="180"/>
                          <a:pt x="60" y="180"/>
                        </a:cubicBezTo>
                        <a:cubicBezTo>
                          <a:pt x="56" y="183"/>
                          <a:pt x="56" y="183"/>
                          <a:pt x="56" y="183"/>
                        </a:cubicBezTo>
                        <a:cubicBezTo>
                          <a:pt x="52" y="179"/>
                          <a:pt x="52" y="179"/>
                          <a:pt x="52" y="179"/>
                        </a:cubicBezTo>
                        <a:cubicBezTo>
                          <a:pt x="49" y="183"/>
                          <a:pt x="49" y="183"/>
                          <a:pt x="49" y="183"/>
                        </a:cubicBezTo>
                        <a:cubicBezTo>
                          <a:pt x="43" y="183"/>
                          <a:pt x="43" y="183"/>
                          <a:pt x="43" y="183"/>
                        </a:cubicBezTo>
                        <a:cubicBezTo>
                          <a:pt x="38" y="177"/>
                          <a:pt x="38" y="177"/>
                          <a:pt x="38" y="177"/>
                        </a:cubicBezTo>
                        <a:cubicBezTo>
                          <a:pt x="41" y="172"/>
                          <a:pt x="41" y="172"/>
                          <a:pt x="41" y="172"/>
                        </a:cubicBezTo>
                        <a:cubicBezTo>
                          <a:pt x="34" y="165"/>
                          <a:pt x="34" y="165"/>
                          <a:pt x="34" y="165"/>
                        </a:cubicBezTo>
                        <a:cubicBezTo>
                          <a:pt x="24" y="169"/>
                          <a:pt x="24" y="169"/>
                          <a:pt x="24" y="169"/>
                        </a:cubicBezTo>
                        <a:cubicBezTo>
                          <a:pt x="19" y="166"/>
                          <a:pt x="19" y="166"/>
                          <a:pt x="19" y="166"/>
                        </a:cubicBezTo>
                        <a:cubicBezTo>
                          <a:pt x="9" y="165"/>
                          <a:pt x="9" y="165"/>
                          <a:pt x="9" y="165"/>
                        </a:cubicBezTo>
                        <a:cubicBezTo>
                          <a:pt x="0" y="155"/>
                          <a:pt x="0" y="155"/>
                          <a:pt x="0" y="155"/>
                        </a:cubicBezTo>
                        <a:cubicBezTo>
                          <a:pt x="7" y="145"/>
                          <a:pt x="7" y="145"/>
                          <a:pt x="7" y="145"/>
                        </a:cubicBezTo>
                        <a:cubicBezTo>
                          <a:pt x="8" y="133"/>
                          <a:pt x="8" y="133"/>
                          <a:pt x="8" y="133"/>
                        </a:cubicBezTo>
                        <a:cubicBezTo>
                          <a:pt x="14" y="133"/>
                          <a:pt x="14" y="133"/>
                          <a:pt x="14" y="133"/>
                        </a:cubicBezTo>
                        <a:cubicBezTo>
                          <a:pt x="15" y="128"/>
                          <a:pt x="15" y="128"/>
                          <a:pt x="15" y="128"/>
                        </a:cubicBezTo>
                        <a:cubicBezTo>
                          <a:pt x="27" y="123"/>
                          <a:pt x="27" y="123"/>
                          <a:pt x="27" y="123"/>
                        </a:cubicBezTo>
                        <a:cubicBezTo>
                          <a:pt x="41" y="123"/>
                          <a:pt x="41" y="123"/>
                          <a:pt x="41" y="123"/>
                        </a:cubicBezTo>
                        <a:cubicBezTo>
                          <a:pt x="42" y="118"/>
                          <a:pt x="42" y="118"/>
                          <a:pt x="42" y="118"/>
                        </a:cubicBezTo>
                        <a:cubicBezTo>
                          <a:pt x="46" y="118"/>
                          <a:pt x="46" y="118"/>
                          <a:pt x="46" y="118"/>
                        </a:cubicBezTo>
                        <a:cubicBezTo>
                          <a:pt x="51" y="113"/>
                          <a:pt x="51" y="113"/>
                          <a:pt x="51" y="113"/>
                        </a:cubicBezTo>
                        <a:cubicBezTo>
                          <a:pt x="57" y="111"/>
                          <a:pt x="57" y="111"/>
                          <a:pt x="57" y="111"/>
                        </a:cubicBezTo>
                        <a:cubicBezTo>
                          <a:pt x="53" y="108"/>
                          <a:pt x="53" y="108"/>
                          <a:pt x="53" y="108"/>
                        </a:cubicBezTo>
                        <a:cubicBezTo>
                          <a:pt x="58" y="105"/>
                          <a:pt x="58" y="105"/>
                          <a:pt x="58" y="105"/>
                        </a:cubicBezTo>
                        <a:cubicBezTo>
                          <a:pt x="53" y="101"/>
                          <a:pt x="53" y="101"/>
                          <a:pt x="53" y="101"/>
                        </a:cubicBezTo>
                        <a:cubicBezTo>
                          <a:pt x="55" y="95"/>
                          <a:pt x="55" y="95"/>
                          <a:pt x="55" y="95"/>
                        </a:cubicBezTo>
                        <a:cubicBezTo>
                          <a:pt x="59" y="93"/>
                          <a:pt x="59" y="93"/>
                          <a:pt x="59" y="93"/>
                        </a:cubicBezTo>
                        <a:cubicBezTo>
                          <a:pt x="60" y="86"/>
                          <a:pt x="60" y="86"/>
                          <a:pt x="60" y="86"/>
                        </a:cubicBezTo>
                        <a:cubicBezTo>
                          <a:pt x="55" y="82"/>
                          <a:pt x="55" y="82"/>
                          <a:pt x="55" y="82"/>
                        </a:cubicBezTo>
                        <a:cubicBezTo>
                          <a:pt x="61" y="75"/>
                          <a:pt x="61" y="75"/>
                          <a:pt x="61" y="75"/>
                        </a:cubicBezTo>
                        <a:close/>
                        <a:moveTo>
                          <a:pt x="124" y="8"/>
                        </a:moveTo>
                        <a:cubicBezTo>
                          <a:pt x="124" y="8"/>
                          <a:pt x="125" y="10"/>
                          <a:pt x="128" y="11"/>
                        </a:cubicBezTo>
                        <a:cubicBezTo>
                          <a:pt x="131" y="13"/>
                          <a:pt x="135" y="10"/>
                          <a:pt x="135" y="8"/>
                        </a:cubicBezTo>
                        <a:cubicBezTo>
                          <a:pt x="134" y="5"/>
                          <a:pt x="133" y="6"/>
                          <a:pt x="134" y="4"/>
                        </a:cubicBezTo>
                        <a:cubicBezTo>
                          <a:pt x="134" y="2"/>
                          <a:pt x="128" y="0"/>
                          <a:pt x="127" y="1"/>
                        </a:cubicBezTo>
                        <a:cubicBezTo>
                          <a:pt x="125" y="2"/>
                          <a:pt x="124" y="7"/>
                          <a:pt x="124" y="8"/>
                        </a:cubicBez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5" name="Freeform 256">
                    <a:extLst>
                      <a:ext uri="{FF2B5EF4-FFF2-40B4-BE49-F238E27FC236}">
                        <a16:creationId xmlns="" xmlns:a16="http://schemas.microsoft.com/office/drawing/2014/main" id="{AFD5E362-9CE8-4E9F-BBC9-2E483EE0DB6A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5652430" y="10151175"/>
                    <a:ext cx="2491073" cy="1607962"/>
                  </a:xfrm>
                  <a:custGeom>
                    <a:avLst/>
                    <a:gdLst>
                      <a:gd name="T0" fmla="*/ 749 w 787"/>
                      <a:gd name="T1" fmla="*/ 357 h 508"/>
                      <a:gd name="T2" fmla="*/ 772 w 787"/>
                      <a:gd name="T3" fmla="*/ 399 h 508"/>
                      <a:gd name="T4" fmla="*/ 734 w 787"/>
                      <a:gd name="T5" fmla="*/ 419 h 508"/>
                      <a:gd name="T6" fmla="*/ 672 w 787"/>
                      <a:gd name="T7" fmla="*/ 416 h 508"/>
                      <a:gd name="T8" fmla="*/ 648 w 787"/>
                      <a:gd name="T9" fmla="*/ 419 h 508"/>
                      <a:gd name="T10" fmla="*/ 619 w 787"/>
                      <a:gd name="T11" fmla="*/ 408 h 508"/>
                      <a:gd name="T12" fmla="*/ 575 w 787"/>
                      <a:gd name="T13" fmla="*/ 410 h 508"/>
                      <a:gd name="T14" fmla="*/ 542 w 787"/>
                      <a:gd name="T15" fmla="*/ 405 h 508"/>
                      <a:gd name="T16" fmla="*/ 501 w 787"/>
                      <a:gd name="T17" fmla="*/ 402 h 508"/>
                      <a:gd name="T18" fmla="*/ 484 w 787"/>
                      <a:gd name="T19" fmla="*/ 458 h 508"/>
                      <a:gd name="T20" fmla="*/ 439 w 787"/>
                      <a:gd name="T21" fmla="*/ 478 h 508"/>
                      <a:gd name="T22" fmla="*/ 416 w 787"/>
                      <a:gd name="T23" fmla="*/ 505 h 508"/>
                      <a:gd name="T24" fmla="*/ 410 w 787"/>
                      <a:gd name="T25" fmla="*/ 502 h 508"/>
                      <a:gd name="T26" fmla="*/ 377 w 787"/>
                      <a:gd name="T27" fmla="*/ 490 h 508"/>
                      <a:gd name="T28" fmla="*/ 354 w 787"/>
                      <a:gd name="T29" fmla="*/ 464 h 508"/>
                      <a:gd name="T30" fmla="*/ 333 w 787"/>
                      <a:gd name="T31" fmla="*/ 452 h 508"/>
                      <a:gd name="T32" fmla="*/ 301 w 787"/>
                      <a:gd name="T33" fmla="*/ 410 h 508"/>
                      <a:gd name="T34" fmla="*/ 254 w 787"/>
                      <a:gd name="T35" fmla="*/ 390 h 508"/>
                      <a:gd name="T36" fmla="*/ 242 w 787"/>
                      <a:gd name="T37" fmla="*/ 405 h 508"/>
                      <a:gd name="T38" fmla="*/ 210 w 787"/>
                      <a:gd name="T39" fmla="*/ 416 h 508"/>
                      <a:gd name="T40" fmla="*/ 171 w 787"/>
                      <a:gd name="T41" fmla="*/ 425 h 508"/>
                      <a:gd name="T42" fmla="*/ 151 w 787"/>
                      <a:gd name="T43" fmla="*/ 419 h 508"/>
                      <a:gd name="T44" fmla="*/ 121 w 787"/>
                      <a:gd name="T45" fmla="*/ 434 h 508"/>
                      <a:gd name="T46" fmla="*/ 101 w 787"/>
                      <a:gd name="T47" fmla="*/ 425 h 508"/>
                      <a:gd name="T48" fmla="*/ 101 w 787"/>
                      <a:gd name="T49" fmla="*/ 396 h 508"/>
                      <a:gd name="T50" fmla="*/ 83 w 787"/>
                      <a:gd name="T51" fmla="*/ 372 h 508"/>
                      <a:gd name="T52" fmla="*/ 62 w 787"/>
                      <a:gd name="T53" fmla="*/ 351 h 508"/>
                      <a:gd name="T54" fmla="*/ 71 w 787"/>
                      <a:gd name="T55" fmla="*/ 331 h 508"/>
                      <a:gd name="T56" fmla="*/ 62 w 787"/>
                      <a:gd name="T57" fmla="*/ 301 h 508"/>
                      <a:gd name="T58" fmla="*/ 71 w 787"/>
                      <a:gd name="T59" fmla="*/ 272 h 508"/>
                      <a:gd name="T60" fmla="*/ 56 w 787"/>
                      <a:gd name="T61" fmla="*/ 242 h 508"/>
                      <a:gd name="T62" fmla="*/ 9 w 787"/>
                      <a:gd name="T63" fmla="*/ 195 h 508"/>
                      <a:gd name="T64" fmla="*/ 0 w 787"/>
                      <a:gd name="T65" fmla="*/ 177 h 508"/>
                      <a:gd name="T66" fmla="*/ 0 w 787"/>
                      <a:gd name="T67" fmla="*/ 169 h 508"/>
                      <a:gd name="T68" fmla="*/ 24 w 787"/>
                      <a:gd name="T69" fmla="*/ 136 h 508"/>
                      <a:gd name="T70" fmla="*/ 24 w 787"/>
                      <a:gd name="T71" fmla="*/ 118 h 508"/>
                      <a:gd name="T72" fmla="*/ 53 w 787"/>
                      <a:gd name="T73" fmla="*/ 92 h 508"/>
                      <a:gd name="T74" fmla="*/ 71 w 787"/>
                      <a:gd name="T75" fmla="*/ 68 h 508"/>
                      <a:gd name="T76" fmla="*/ 101 w 787"/>
                      <a:gd name="T77" fmla="*/ 21 h 508"/>
                      <a:gd name="T78" fmla="*/ 109 w 787"/>
                      <a:gd name="T79" fmla="*/ 33 h 508"/>
                      <a:gd name="T80" fmla="*/ 162 w 787"/>
                      <a:gd name="T81" fmla="*/ 0 h 508"/>
                      <a:gd name="T82" fmla="*/ 171 w 787"/>
                      <a:gd name="T83" fmla="*/ 36 h 508"/>
                      <a:gd name="T84" fmla="*/ 180 w 787"/>
                      <a:gd name="T85" fmla="*/ 95 h 508"/>
                      <a:gd name="T86" fmla="*/ 221 w 787"/>
                      <a:gd name="T87" fmla="*/ 107 h 508"/>
                      <a:gd name="T88" fmla="*/ 271 w 787"/>
                      <a:gd name="T89" fmla="*/ 115 h 508"/>
                      <a:gd name="T90" fmla="*/ 277 w 787"/>
                      <a:gd name="T91" fmla="*/ 148 h 508"/>
                      <a:gd name="T92" fmla="*/ 304 w 787"/>
                      <a:gd name="T93" fmla="*/ 136 h 508"/>
                      <a:gd name="T94" fmla="*/ 327 w 787"/>
                      <a:gd name="T95" fmla="*/ 139 h 508"/>
                      <a:gd name="T96" fmla="*/ 363 w 787"/>
                      <a:gd name="T97" fmla="*/ 157 h 508"/>
                      <a:gd name="T98" fmla="*/ 383 w 787"/>
                      <a:gd name="T99" fmla="*/ 201 h 508"/>
                      <a:gd name="T100" fmla="*/ 389 w 787"/>
                      <a:gd name="T101" fmla="*/ 231 h 508"/>
                      <a:gd name="T102" fmla="*/ 436 w 787"/>
                      <a:gd name="T103" fmla="*/ 242 h 508"/>
                      <a:gd name="T104" fmla="*/ 466 w 787"/>
                      <a:gd name="T105" fmla="*/ 257 h 508"/>
                      <a:gd name="T106" fmla="*/ 486 w 787"/>
                      <a:gd name="T107" fmla="*/ 257 h 508"/>
                      <a:gd name="T108" fmla="*/ 513 w 787"/>
                      <a:gd name="T109" fmla="*/ 263 h 508"/>
                      <a:gd name="T110" fmla="*/ 534 w 787"/>
                      <a:gd name="T111" fmla="*/ 284 h 508"/>
                      <a:gd name="T112" fmla="*/ 619 w 787"/>
                      <a:gd name="T113" fmla="*/ 298 h 508"/>
                      <a:gd name="T114" fmla="*/ 651 w 787"/>
                      <a:gd name="T115" fmla="*/ 275 h 508"/>
                      <a:gd name="T116" fmla="*/ 672 w 787"/>
                      <a:gd name="T117" fmla="*/ 307 h 508"/>
                      <a:gd name="T118" fmla="*/ 699 w 787"/>
                      <a:gd name="T119" fmla="*/ 307 h 508"/>
                      <a:gd name="T120" fmla="*/ 725 w 787"/>
                      <a:gd name="T121" fmla="*/ 319 h 508"/>
                      <a:gd name="T122" fmla="*/ 749 w 787"/>
                      <a:gd name="T123" fmla="*/ 337 h 508"/>
                      <a:gd name="T124" fmla="*/ 749 w 787"/>
                      <a:gd name="T125" fmla="*/ 337 h 508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  <a:cxn ang="0">
                        <a:pos x="T104" y="T105"/>
                      </a:cxn>
                      <a:cxn ang="0">
                        <a:pos x="T106" y="T107"/>
                      </a:cxn>
                      <a:cxn ang="0">
                        <a:pos x="T108" y="T109"/>
                      </a:cxn>
                      <a:cxn ang="0">
                        <a:pos x="T110" y="T111"/>
                      </a:cxn>
                      <a:cxn ang="0">
                        <a:pos x="T112" y="T113"/>
                      </a:cxn>
                      <a:cxn ang="0">
                        <a:pos x="T114" y="T115"/>
                      </a:cxn>
                      <a:cxn ang="0">
                        <a:pos x="T116" y="T117"/>
                      </a:cxn>
                      <a:cxn ang="0">
                        <a:pos x="T118" y="T119"/>
                      </a:cxn>
                      <a:cxn ang="0">
                        <a:pos x="T120" y="T121"/>
                      </a:cxn>
                      <a:cxn ang="0">
                        <a:pos x="T122" y="T123"/>
                      </a:cxn>
                      <a:cxn ang="0">
                        <a:pos x="T124" y="T125"/>
                      </a:cxn>
                    </a:cxnLst>
                    <a:rect l="0" t="0" r="r" b="b"/>
                    <a:pathLst>
                      <a:path w="787" h="508">
                        <a:moveTo>
                          <a:pt x="749" y="337"/>
                        </a:moveTo>
                        <a:lnTo>
                          <a:pt x="749" y="357"/>
                        </a:lnTo>
                        <a:lnTo>
                          <a:pt x="787" y="381"/>
                        </a:lnTo>
                        <a:lnTo>
                          <a:pt x="772" y="399"/>
                        </a:lnTo>
                        <a:lnTo>
                          <a:pt x="755" y="405"/>
                        </a:lnTo>
                        <a:lnTo>
                          <a:pt x="734" y="419"/>
                        </a:lnTo>
                        <a:lnTo>
                          <a:pt x="702" y="405"/>
                        </a:lnTo>
                        <a:lnTo>
                          <a:pt x="672" y="416"/>
                        </a:lnTo>
                        <a:lnTo>
                          <a:pt x="669" y="431"/>
                        </a:lnTo>
                        <a:lnTo>
                          <a:pt x="648" y="419"/>
                        </a:lnTo>
                        <a:lnTo>
                          <a:pt x="637" y="422"/>
                        </a:lnTo>
                        <a:lnTo>
                          <a:pt x="619" y="408"/>
                        </a:lnTo>
                        <a:lnTo>
                          <a:pt x="601" y="413"/>
                        </a:lnTo>
                        <a:lnTo>
                          <a:pt x="575" y="410"/>
                        </a:lnTo>
                        <a:lnTo>
                          <a:pt x="569" y="405"/>
                        </a:lnTo>
                        <a:lnTo>
                          <a:pt x="542" y="405"/>
                        </a:lnTo>
                        <a:lnTo>
                          <a:pt x="531" y="396"/>
                        </a:lnTo>
                        <a:lnTo>
                          <a:pt x="501" y="402"/>
                        </a:lnTo>
                        <a:lnTo>
                          <a:pt x="484" y="434"/>
                        </a:lnTo>
                        <a:lnTo>
                          <a:pt x="484" y="458"/>
                        </a:lnTo>
                        <a:lnTo>
                          <a:pt x="463" y="461"/>
                        </a:lnTo>
                        <a:lnTo>
                          <a:pt x="439" y="478"/>
                        </a:lnTo>
                        <a:lnTo>
                          <a:pt x="436" y="490"/>
                        </a:lnTo>
                        <a:lnTo>
                          <a:pt x="416" y="505"/>
                        </a:lnTo>
                        <a:lnTo>
                          <a:pt x="410" y="508"/>
                        </a:lnTo>
                        <a:lnTo>
                          <a:pt x="410" y="502"/>
                        </a:lnTo>
                        <a:lnTo>
                          <a:pt x="392" y="496"/>
                        </a:lnTo>
                        <a:lnTo>
                          <a:pt x="377" y="490"/>
                        </a:lnTo>
                        <a:lnTo>
                          <a:pt x="354" y="478"/>
                        </a:lnTo>
                        <a:lnTo>
                          <a:pt x="354" y="464"/>
                        </a:lnTo>
                        <a:lnTo>
                          <a:pt x="333" y="464"/>
                        </a:lnTo>
                        <a:lnTo>
                          <a:pt x="333" y="452"/>
                        </a:lnTo>
                        <a:lnTo>
                          <a:pt x="327" y="431"/>
                        </a:lnTo>
                        <a:lnTo>
                          <a:pt x="301" y="410"/>
                        </a:lnTo>
                        <a:lnTo>
                          <a:pt x="274" y="405"/>
                        </a:lnTo>
                        <a:lnTo>
                          <a:pt x="254" y="390"/>
                        </a:lnTo>
                        <a:lnTo>
                          <a:pt x="242" y="387"/>
                        </a:lnTo>
                        <a:lnTo>
                          <a:pt x="242" y="405"/>
                        </a:lnTo>
                        <a:lnTo>
                          <a:pt x="221" y="408"/>
                        </a:lnTo>
                        <a:lnTo>
                          <a:pt x="210" y="416"/>
                        </a:lnTo>
                        <a:lnTo>
                          <a:pt x="183" y="416"/>
                        </a:lnTo>
                        <a:lnTo>
                          <a:pt x="171" y="425"/>
                        </a:lnTo>
                        <a:lnTo>
                          <a:pt x="157" y="419"/>
                        </a:lnTo>
                        <a:lnTo>
                          <a:pt x="151" y="419"/>
                        </a:lnTo>
                        <a:lnTo>
                          <a:pt x="148" y="434"/>
                        </a:lnTo>
                        <a:lnTo>
                          <a:pt x="121" y="434"/>
                        </a:lnTo>
                        <a:lnTo>
                          <a:pt x="109" y="431"/>
                        </a:lnTo>
                        <a:lnTo>
                          <a:pt x="101" y="425"/>
                        </a:lnTo>
                        <a:lnTo>
                          <a:pt x="98" y="410"/>
                        </a:lnTo>
                        <a:lnTo>
                          <a:pt x="101" y="396"/>
                        </a:lnTo>
                        <a:lnTo>
                          <a:pt x="89" y="390"/>
                        </a:lnTo>
                        <a:lnTo>
                          <a:pt x="83" y="372"/>
                        </a:lnTo>
                        <a:lnTo>
                          <a:pt x="65" y="366"/>
                        </a:lnTo>
                        <a:lnTo>
                          <a:pt x="62" y="351"/>
                        </a:lnTo>
                        <a:lnTo>
                          <a:pt x="71" y="343"/>
                        </a:lnTo>
                        <a:lnTo>
                          <a:pt x="71" y="331"/>
                        </a:lnTo>
                        <a:lnTo>
                          <a:pt x="62" y="316"/>
                        </a:lnTo>
                        <a:lnTo>
                          <a:pt x="62" y="301"/>
                        </a:lnTo>
                        <a:lnTo>
                          <a:pt x="62" y="281"/>
                        </a:lnTo>
                        <a:lnTo>
                          <a:pt x="71" y="272"/>
                        </a:lnTo>
                        <a:lnTo>
                          <a:pt x="71" y="251"/>
                        </a:lnTo>
                        <a:lnTo>
                          <a:pt x="56" y="242"/>
                        </a:lnTo>
                        <a:lnTo>
                          <a:pt x="51" y="225"/>
                        </a:lnTo>
                        <a:lnTo>
                          <a:pt x="9" y="195"/>
                        </a:lnTo>
                        <a:lnTo>
                          <a:pt x="12" y="186"/>
                        </a:lnTo>
                        <a:lnTo>
                          <a:pt x="0" y="177"/>
                        </a:lnTo>
                        <a:lnTo>
                          <a:pt x="0" y="177"/>
                        </a:lnTo>
                        <a:lnTo>
                          <a:pt x="0" y="169"/>
                        </a:lnTo>
                        <a:lnTo>
                          <a:pt x="18" y="151"/>
                        </a:lnTo>
                        <a:lnTo>
                          <a:pt x="24" y="136"/>
                        </a:lnTo>
                        <a:lnTo>
                          <a:pt x="27" y="130"/>
                        </a:lnTo>
                        <a:lnTo>
                          <a:pt x="24" y="118"/>
                        </a:lnTo>
                        <a:lnTo>
                          <a:pt x="30" y="101"/>
                        </a:lnTo>
                        <a:lnTo>
                          <a:pt x="53" y="92"/>
                        </a:lnTo>
                        <a:lnTo>
                          <a:pt x="53" y="74"/>
                        </a:lnTo>
                        <a:lnTo>
                          <a:pt x="71" y="68"/>
                        </a:lnTo>
                        <a:lnTo>
                          <a:pt x="68" y="51"/>
                        </a:lnTo>
                        <a:lnTo>
                          <a:pt x="101" y="21"/>
                        </a:lnTo>
                        <a:lnTo>
                          <a:pt x="115" y="24"/>
                        </a:lnTo>
                        <a:lnTo>
                          <a:pt x="109" y="33"/>
                        </a:lnTo>
                        <a:lnTo>
                          <a:pt x="124" y="30"/>
                        </a:lnTo>
                        <a:lnTo>
                          <a:pt x="162" y="0"/>
                        </a:lnTo>
                        <a:lnTo>
                          <a:pt x="174" y="0"/>
                        </a:lnTo>
                        <a:lnTo>
                          <a:pt x="171" y="36"/>
                        </a:lnTo>
                        <a:lnTo>
                          <a:pt x="151" y="65"/>
                        </a:lnTo>
                        <a:lnTo>
                          <a:pt x="180" y="95"/>
                        </a:lnTo>
                        <a:lnTo>
                          <a:pt x="210" y="98"/>
                        </a:lnTo>
                        <a:lnTo>
                          <a:pt x="221" y="107"/>
                        </a:lnTo>
                        <a:lnTo>
                          <a:pt x="251" y="95"/>
                        </a:lnTo>
                        <a:lnTo>
                          <a:pt x="271" y="115"/>
                        </a:lnTo>
                        <a:lnTo>
                          <a:pt x="266" y="130"/>
                        </a:lnTo>
                        <a:lnTo>
                          <a:pt x="277" y="148"/>
                        </a:lnTo>
                        <a:lnTo>
                          <a:pt x="295" y="148"/>
                        </a:lnTo>
                        <a:lnTo>
                          <a:pt x="304" y="136"/>
                        </a:lnTo>
                        <a:lnTo>
                          <a:pt x="316" y="148"/>
                        </a:lnTo>
                        <a:lnTo>
                          <a:pt x="327" y="139"/>
                        </a:lnTo>
                        <a:lnTo>
                          <a:pt x="348" y="139"/>
                        </a:lnTo>
                        <a:lnTo>
                          <a:pt x="363" y="157"/>
                        </a:lnTo>
                        <a:lnTo>
                          <a:pt x="369" y="186"/>
                        </a:lnTo>
                        <a:lnTo>
                          <a:pt x="383" y="201"/>
                        </a:lnTo>
                        <a:lnTo>
                          <a:pt x="380" y="210"/>
                        </a:lnTo>
                        <a:lnTo>
                          <a:pt x="389" y="231"/>
                        </a:lnTo>
                        <a:lnTo>
                          <a:pt x="428" y="225"/>
                        </a:lnTo>
                        <a:lnTo>
                          <a:pt x="436" y="242"/>
                        </a:lnTo>
                        <a:lnTo>
                          <a:pt x="448" y="242"/>
                        </a:lnTo>
                        <a:lnTo>
                          <a:pt x="466" y="257"/>
                        </a:lnTo>
                        <a:lnTo>
                          <a:pt x="478" y="251"/>
                        </a:lnTo>
                        <a:lnTo>
                          <a:pt x="486" y="257"/>
                        </a:lnTo>
                        <a:lnTo>
                          <a:pt x="510" y="269"/>
                        </a:lnTo>
                        <a:lnTo>
                          <a:pt x="513" y="263"/>
                        </a:lnTo>
                        <a:lnTo>
                          <a:pt x="537" y="272"/>
                        </a:lnTo>
                        <a:lnTo>
                          <a:pt x="534" y="284"/>
                        </a:lnTo>
                        <a:lnTo>
                          <a:pt x="560" y="301"/>
                        </a:lnTo>
                        <a:lnTo>
                          <a:pt x="619" y="298"/>
                        </a:lnTo>
                        <a:lnTo>
                          <a:pt x="625" y="290"/>
                        </a:lnTo>
                        <a:lnTo>
                          <a:pt x="651" y="275"/>
                        </a:lnTo>
                        <a:lnTo>
                          <a:pt x="654" y="290"/>
                        </a:lnTo>
                        <a:lnTo>
                          <a:pt x="672" y="307"/>
                        </a:lnTo>
                        <a:lnTo>
                          <a:pt x="681" y="298"/>
                        </a:lnTo>
                        <a:lnTo>
                          <a:pt x="699" y="307"/>
                        </a:lnTo>
                        <a:lnTo>
                          <a:pt x="713" y="325"/>
                        </a:lnTo>
                        <a:lnTo>
                          <a:pt x="725" y="319"/>
                        </a:lnTo>
                        <a:lnTo>
                          <a:pt x="740" y="325"/>
                        </a:lnTo>
                        <a:lnTo>
                          <a:pt x="749" y="337"/>
                        </a:lnTo>
                        <a:lnTo>
                          <a:pt x="749" y="337"/>
                        </a:lnTo>
                        <a:lnTo>
                          <a:pt x="749" y="337"/>
                        </a:lnTo>
                        <a:close/>
                      </a:path>
                    </a:pathLst>
                  </a:custGeom>
                  <a:grp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6" name="Freeform 202">
                    <a:extLst>
                      <a:ext uri="{FF2B5EF4-FFF2-40B4-BE49-F238E27FC236}">
                        <a16:creationId xmlns="" xmlns:a16="http://schemas.microsoft.com/office/drawing/2014/main" id="{473320EA-D2CD-4228-BC1A-2F6162150F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1971196" y="10356915"/>
                    <a:ext cx="465296" cy="392496"/>
                  </a:xfrm>
                  <a:custGeom>
                    <a:avLst/>
                    <a:gdLst>
                      <a:gd name="T0" fmla="*/ 22 w 50"/>
                      <a:gd name="T1" fmla="*/ 40 h 42"/>
                      <a:gd name="T2" fmla="*/ 23 w 50"/>
                      <a:gd name="T3" fmla="*/ 31 h 42"/>
                      <a:gd name="T4" fmla="*/ 18 w 50"/>
                      <a:gd name="T5" fmla="*/ 27 h 42"/>
                      <a:gd name="T6" fmla="*/ 11 w 50"/>
                      <a:gd name="T7" fmla="*/ 25 h 42"/>
                      <a:gd name="T8" fmla="*/ 9 w 50"/>
                      <a:gd name="T9" fmla="*/ 21 h 42"/>
                      <a:gd name="T10" fmla="*/ 4 w 50"/>
                      <a:gd name="T11" fmla="*/ 21 h 42"/>
                      <a:gd name="T12" fmla="*/ 1 w 50"/>
                      <a:gd name="T13" fmla="*/ 18 h 42"/>
                      <a:gd name="T14" fmla="*/ 4 w 50"/>
                      <a:gd name="T15" fmla="*/ 12 h 42"/>
                      <a:gd name="T16" fmla="*/ 10 w 50"/>
                      <a:gd name="T17" fmla="*/ 4 h 42"/>
                      <a:gd name="T18" fmla="*/ 14 w 50"/>
                      <a:gd name="T19" fmla="*/ 0 h 42"/>
                      <a:gd name="T20" fmla="*/ 18 w 50"/>
                      <a:gd name="T21" fmla="*/ 5 h 42"/>
                      <a:gd name="T22" fmla="*/ 26 w 50"/>
                      <a:gd name="T23" fmla="*/ 8 h 42"/>
                      <a:gd name="T24" fmla="*/ 30 w 50"/>
                      <a:gd name="T25" fmla="*/ 8 h 42"/>
                      <a:gd name="T26" fmla="*/ 32 w 50"/>
                      <a:gd name="T27" fmla="*/ 9 h 42"/>
                      <a:gd name="T28" fmla="*/ 33 w 50"/>
                      <a:gd name="T29" fmla="*/ 14 h 42"/>
                      <a:gd name="T30" fmla="*/ 38 w 50"/>
                      <a:gd name="T31" fmla="*/ 8 h 42"/>
                      <a:gd name="T32" fmla="*/ 45 w 50"/>
                      <a:gd name="T33" fmla="*/ 6 h 42"/>
                      <a:gd name="T34" fmla="*/ 47 w 50"/>
                      <a:gd name="T35" fmla="*/ 6 h 42"/>
                      <a:gd name="T36" fmla="*/ 48 w 50"/>
                      <a:gd name="T37" fmla="*/ 12 h 42"/>
                      <a:gd name="T38" fmla="*/ 48 w 50"/>
                      <a:gd name="T39" fmla="*/ 15 h 42"/>
                      <a:gd name="T40" fmla="*/ 48 w 50"/>
                      <a:gd name="T41" fmla="*/ 19 h 42"/>
                      <a:gd name="T42" fmla="*/ 45 w 50"/>
                      <a:gd name="T43" fmla="*/ 21 h 42"/>
                      <a:gd name="T44" fmla="*/ 46 w 50"/>
                      <a:gd name="T45" fmla="*/ 24 h 42"/>
                      <a:gd name="T46" fmla="*/ 50 w 50"/>
                      <a:gd name="T47" fmla="*/ 27 h 42"/>
                      <a:gd name="T48" fmla="*/ 50 w 50"/>
                      <a:gd name="T49" fmla="*/ 30 h 42"/>
                      <a:gd name="T50" fmla="*/ 48 w 50"/>
                      <a:gd name="T51" fmla="*/ 31 h 42"/>
                      <a:gd name="T52" fmla="*/ 48 w 50"/>
                      <a:gd name="T53" fmla="*/ 34 h 42"/>
                      <a:gd name="T54" fmla="*/ 45 w 50"/>
                      <a:gd name="T55" fmla="*/ 36 h 42"/>
                      <a:gd name="T56" fmla="*/ 43 w 50"/>
                      <a:gd name="T57" fmla="*/ 33 h 42"/>
                      <a:gd name="T58" fmla="*/ 39 w 50"/>
                      <a:gd name="T59" fmla="*/ 34 h 42"/>
                      <a:gd name="T60" fmla="*/ 39 w 50"/>
                      <a:gd name="T61" fmla="*/ 38 h 42"/>
                      <a:gd name="T62" fmla="*/ 34 w 50"/>
                      <a:gd name="T63" fmla="*/ 40 h 42"/>
                      <a:gd name="T64" fmla="*/ 33 w 50"/>
                      <a:gd name="T65" fmla="*/ 42 h 42"/>
                      <a:gd name="T66" fmla="*/ 29 w 50"/>
                      <a:gd name="T67" fmla="*/ 41 h 42"/>
                      <a:gd name="T68" fmla="*/ 25 w 50"/>
                      <a:gd name="T69" fmla="*/ 40 h 42"/>
                      <a:gd name="T70" fmla="*/ 21 w 50"/>
                      <a:gd name="T71" fmla="*/ 40 h 42"/>
                      <a:gd name="T72" fmla="*/ 22 w 50"/>
                      <a:gd name="T73" fmla="*/ 40 h 42"/>
                      <a:gd name="T74" fmla="*/ 22 w 50"/>
                      <a:gd name="T75" fmla="*/ 40 h 4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</a:cxnLst>
                    <a:rect l="0" t="0" r="r" b="b"/>
                    <a:pathLst>
                      <a:path w="50" h="42">
                        <a:moveTo>
                          <a:pt x="22" y="40"/>
                        </a:moveTo>
                        <a:cubicBezTo>
                          <a:pt x="23" y="38"/>
                          <a:pt x="23" y="34"/>
                          <a:pt x="23" y="31"/>
                        </a:cubicBezTo>
                        <a:cubicBezTo>
                          <a:pt x="23" y="29"/>
                          <a:pt x="20" y="29"/>
                          <a:pt x="18" y="27"/>
                        </a:cubicBezTo>
                        <a:cubicBezTo>
                          <a:pt x="16" y="25"/>
                          <a:pt x="12" y="27"/>
                          <a:pt x="11" y="25"/>
                        </a:cubicBezTo>
                        <a:cubicBezTo>
                          <a:pt x="11" y="23"/>
                          <a:pt x="10" y="21"/>
                          <a:pt x="9" y="21"/>
                        </a:cubicBezTo>
                        <a:cubicBezTo>
                          <a:pt x="8" y="21"/>
                          <a:pt x="7" y="21"/>
                          <a:pt x="4" y="21"/>
                        </a:cubicBezTo>
                        <a:cubicBezTo>
                          <a:pt x="2" y="21"/>
                          <a:pt x="0" y="21"/>
                          <a:pt x="1" y="18"/>
                        </a:cubicBezTo>
                        <a:cubicBezTo>
                          <a:pt x="1" y="15"/>
                          <a:pt x="4" y="14"/>
                          <a:pt x="4" y="12"/>
                        </a:cubicBezTo>
                        <a:cubicBezTo>
                          <a:pt x="4" y="10"/>
                          <a:pt x="10" y="9"/>
                          <a:pt x="10" y="4"/>
                        </a:cubicBezTo>
                        <a:cubicBezTo>
                          <a:pt x="10" y="0"/>
                          <a:pt x="12" y="0"/>
                          <a:pt x="14" y="0"/>
                        </a:cubicBezTo>
                        <a:cubicBezTo>
                          <a:pt x="16" y="0"/>
                          <a:pt x="18" y="1"/>
                          <a:pt x="18" y="5"/>
                        </a:cubicBezTo>
                        <a:cubicBezTo>
                          <a:pt x="18" y="9"/>
                          <a:pt x="23" y="8"/>
                          <a:pt x="26" y="8"/>
                        </a:cubicBezTo>
                        <a:cubicBezTo>
                          <a:pt x="28" y="8"/>
                          <a:pt x="29" y="8"/>
                          <a:pt x="30" y="8"/>
                        </a:cubicBezTo>
                        <a:cubicBezTo>
                          <a:pt x="32" y="9"/>
                          <a:pt x="32" y="9"/>
                          <a:pt x="32" y="9"/>
                        </a:cubicBezTo>
                        <a:cubicBezTo>
                          <a:pt x="33" y="14"/>
                          <a:pt x="33" y="14"/>
                          <a:pt x="33" y="14"/>
                        </a:cubicBezTo>
                        <a:cubicBezTo>
                          <a:pt x="38" y="8"/>
                          <a:pt x="38" y="8"/>
                          <a:pt x="38" y="8"/>
                        </a:cubicBezTo>
                        <a:cubicBezTo>
                          <a:pt x="45" y="6"/>
                          <a:pt x="45" y="6"/>
                          <a:pt x="45" y="6"/>
                        </a:cubicBezTo>
                        <a:cubicBezTo>
                          <a:pt x="47" y="6"/>
                          <a:pt x="47" y="6"/>
                          <a:pt x="47" y="6"/>
                        </a:cubicBezTo>
                        <a:cubicBezTo>
                          <a:pt x="48" y="12"/>
                          <a:pt x="48" y="12"/>
                          <a:pt x="48" y="12"/>
                        </a:cubicBezTo>
                        <a:cubicBezTo>
                          <a:pt x="48" y="15"/>
                          <a:pt x="48" y="15"/>
                          <a:pt x="48" y="15"/>
                        </a:cubicBezTo>
                        <a:cubicBezTo>
                          <a:pt x="48" y="19"/>
                          <a:pt x="48" y="19"/>
                          <a:pt x="48" y="19"/>
                        </a:cubicBezTo>
                        <a:cubicBezTo>
                          <a:pt x="45" y="21"/>
                          <a:pt x="45" y="21"/>
                          <a:pt x="45" y="21"/>
                        </a:cubicBezTo>
                        <a:cubicBezTo>
                          <a:pt x="46" y="24"/>
                          <a:pt x="46" y="24"/>
                          <a:pt x="46" y="24"/>
                        </a:cubicBezTo>
                        <a:cubicBezTo>
                          <a:pt x="50" y="27"/>
                          <a:pt x="50" y="27"/>
                          <a:pt x="50" y="27"/>
                        </a:cubicBezTo>
                        <a:cubicBezTo>
                          <a:pt x="50" y="30"/>
                          <a:pt x="50" y="30"/>
                          <a:pt x="50" y="30"/>
                        </a:cubicBezTo>
                        <a:cubicBezTo>
                          <a:pt x="48" y="31"/>
                          <a:pt x="48" y="31"/>
                          <a:pt x="48" y="31"/>
                        </a:cubicBezTo>
                        <a:cubicBezTo>
                          <a:pt x="48" y="34"/>
                          <a:pt x="48" y="34"/>
                          <a:pt x="48" y="34"/>
                        </a:cubicBezTo>
                        <a:cubicBezTo>
                          <a:pt x="45" y="36"/>
                          <a:pt x="45" y="36"/>
                          <a:pt x="45" y="36"/>
                        </a:cubicBezTo>
                        <a:cubicBezTo>
                          <a:pt x="43" y="33"/>
                          <a:pt x="43" y="33"/>
                          <a:pt x="43" y="33"/>
                        </a:cubicBezTo>
                        <a:cubicBezTo>
                          <a:pt x="39" y="34"/>
                          <a:pt x="39" y="34"/>
                          <a:pt x="39" y="34"/>
                        </a:cubicBezTo>
                        <a:cubicBezTo>
                          <a:pt x="39" y="38"/>
                          <a:pt x="39" y="38"/>
                          <a:pt x="39" y="38"/>
                        </a:cubicBezTo>
                        <a:cubicBezTo>
                          <a:pt x="34" y="40"/>
                          <a:pt x="34" y="40"/>
                          <a:pt x="34" y="40"/>
                        </a:cubicBezTo>
                        <a:cubicBezTo>
                          <a:pt x="33" y="42"/>
                          <a:pt x="33" y="42"/>
                          <a:pt x="33" y="42"/>
                        </a:cubicBezTo>
                        <a:cubicBezTo>
                          <a:pt x="29" y="41"/>
                          <a:pt x="29" y="41"/>
                          <a:pt x="29" y="41"/>
                        </a:cubicBezTo>
                        <a:cubicBezTo>
                          <a:pt x="25" y="40"/>
                          <a:pt x="25" y="40"/>
                          <a:pt x="25" y="40"/>
                        </a:cubicBezTo>
                        <a:cubicBezTo>
                          <a:pt x="21" y="40"/>
                          <a:pt x="21" y="40"/>
                          <a:pt x="21" y="40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ubicBezTo>
                          <a:pt x="22" y="40"/>
                          <a:pt x="22" y="40"/>
                          <a:pt x="22" y="40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7" name="Freeform 203">
                    <a:extLst>
                      <a:ext uri="{FF2B5EF4-FFF2-40B4-BE49-F238E27FC236}">
                        <a16:creationId xmlns="" xmlns:a16="http://schemas.microsoft.com/office/drawing/2014/main" id="{42C705AF-95F2-47F2-A294-111C963341DB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72486" y="10730417"/>
                    <a:ext cx="458966" cy="420984"/>
                  </a:xfrm>
                  <a:custGeom>
                    <a:avLst/>
                    <a:gdLst>
                      <a:gd name="T0" fmla="*/ 3 w 49"/>
                      <a:gd name="T1" fmla="*/ 28 h 45"/>
                      <a:gd name="T2" fmla="*/ 4 w 49"/>
                      <a:gd name="T3" fmla="*/ 27 h 45"/>
                      <a:gd name="T4" fmla="*/ 6 w 49"/>
                      <a:gd name="T5" fmla="*/ 19 h 45"/>
                      <a:gd name="T6" fmla="*/ 1 w 49"/>
                      <a:gd name="T7" fmla="*/ 13 h 45"/>
                      <a:gd name="T8" fmla="*/ 3 w 49"/>
                      <a:gd name="T9" fmla="*/ 5 h 45"/>
                      <a:gd name="T10" fmla="*/ 8 w 49"/>
                      <a:gd name="T11" fmla="*/ 5 h 45"/>
                      <a:gd name="T12" fmla="*/ 10 w 49"/>
                      <a:gd name="T13" fmla="*/ 0 h 45"/>
                      <a:gd name="T14" fmla="*/ 14 w 49"/>
                      <a:gd name="T15" fmla="*/ 0 h 45"/>
                      <a:gd name="T16" fmla="*/ 18 w 49"/>
                      <a:gd name="T17" fmla="*/ 1 h 45"/>
                      <a:gd name="T18" fmla="*/ 22 w 49"/>
                      <a:gd name="T19" fmla="*/ 2 h 45"/>
                      <a:gd name="T20" fmla="*/ 28 w 49"/>
                      <a:gd name="T21" fmla="*/ 5 h 45"/>
                      <a:gd name="T22" fmla="*/ 29 w 49"/>
                      <a:gd name="T23" fmla="*/ 10 h 45"/>
                      <a:gd name="T24" fmla="*/ 32 w 49"/>
                      <a:gd name="T25" fmla="*/ 10 h 45"/>
                      <a:gd name="T26" fmla="*/ 34 w 49"/>
                      <a:gd name="T27" fmla="*/ 15 h 45"/>
                      <a:gd name="T28" fmla="*/ 37 w 49"/>
                      <a:gd name="T29" fmla="*/ 21 h 45"/>
                      <a:gd name="T30" fmla="*/ 38 w 49"/>
                      <a:gd name="T31" fmla="*/ 26 h 45"/>
                      <a:gd name="T32" fmla="*/ 44 w 49"/>
                      <a:gd name="T33" fmla="*/ 29 h 45"/>
                      <a:gd name="T34" fmla="*/ 43 w 49"/>
                      <a:gd name="T35" fmla="*/ 32 h 45"/>
                      <a:gd name="T36" fmla="*/ 49 w 49"/>
                      <a:gd name="T37" fmla="*/ 37 h 45"/>
                      <a:gd name="T38" fmla="*/ 46 w 49"/>
                      <a:gd name="T39" fmla="*/ 38 h 45"/>
                      <a:gd name="T40" fmla="*/ 43 w 49"/>
                      <a:gd name="T41" fmla="*/ 38 h 45"/>
                      <a:gd name="T42" fmla="*/ 41 w 49"/>
                      <a:gd name="T43" fmla="*/ 39 h 45"/>
                      <a:gd name="T44" fmla="*/ 40 w 49"/>
                      <a:gd name="T45" fmla="*/ 43 h 45"/>
                      <a:gd name="T46" fmla="*/ 39 w 49"/>
                      <a:gd name="T47" fmla="*/ 43 h 45"/>
                      <a:gd name="T48" fmla="*/ 38 w 49"/>
                      <a:gd name="T49" fmla="*/ 45 h 45"/>
                      <a:gd name="T50" fmla="*/ 34 w 49"/>
                      <a:gd name="T51" fmla="*/ 38 h 45"/>
                      <a:gd name="T52" fmla="*/ 25 w 49"/>
                      <a:gd name="T53" fmla="*/ 34 h 45"/>
                      <a:gd name="T54" fmla="*/ 18 w 49"/>
                      <a:gd name="T55" fmla="*/ 34 h 45"/>
                      <a:gd name="T56" fmla="*/ 16 w 49"/>
                      <a:gd name="T57" fmla="*/ 30 h 45"/>
                      <a:gd name="T58" fmla="*/ 12 w 49"/>
                      <a:gd name="T59" fmla="*/ 26 h 45"/>
                      <a:gd name="T60" fmla="*/ 12 w 49"/>
                      <a:gd name="T61" fmla="*/ 29 h 45"/>
                      <a:gd name="T62" fmla="*/ 7 w 49"/>
                      <a:gd name="T63" fmla="*/ 29 h 45"/>
                      <a:gd name="T64" fmla="*/ 3 w 49"/>
                      <a:gd name="T65" fmla="*/ 28 h 45"/>
                      <a:gd name="T66" fmla="*/ 3 w 49"/>
                      <a:gd name="T67" fmla="*/ 28 h 45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</a:cxnLst>
                    <a:rect l="0" t="0" r="r" b="b"/>
                    <a:pathLst>
                      <a:path w="49" h="45">
                        <a:moveTo>
                          <a:pt x="3" y="28"/>
                        </a:moveTo>
                        <a:cubicBezTo>
                          <a:pt x="3" y="28"/>
                          <a:pt x="4" y="27"/>
                          <a:pt x="4" y="27"/>
                        </a:cubicBezTo>
                        <a:cubicBezTo>
                          <a:pt x="6" y="26"/>
                          <a:pt x="6" y="21"/>
                          <a:pt x="6" y="19"/>
                        </a:cubicBezTo>
                        <a:cubicBezTo>
                          <a:pt x="6" y="17"/>
                          <a:pt x="3" y="15"/>
                          <a:pt x="1" y="13"/>
                        </a:cubicBezTo>
                        <a:cubicBezTo>
                          <a:pt x="0" y="12"/>
                          <a:pt x="2" y="8"/>
                          <a:pt x="3" y="5"/>
                        </a:cubicBezTo>
                        <a:cubicBezTo>
                          <a:pt x="5" y="3"/>
                          <a:pt x="6" y="3"/>
                          <a:pt x="8" y="5"/>
                        </a:cubicBezTo>
                        <a:cubicBezTo>
                          <a:pt x="10" y="6"/>
                          <a:pt x="9" y="2"/>
                          <a:pt x="10" y="0"/>
                        </a:cubicBezTo>
                        <a:cubicBezTo>
                          <a:pt x="14" y="0"/>
                          <a:pt x="14" y="0"/>
                          <a:pt x="14" y="0"/>
                        </a:cubicBezTo>
                        <a:cubicBezTo>
                          <a:pt x="18" y="1"/>
                          <a:pt x="18" y="1"/>
                          <a:pt x="18" y="1"/>
                        </a:cubicBezTo>
                        <a:cubicBezTo>
                          <a:pt x="22" y="2"/>
                          <a:pt x="22" y="2"/>
                          <a:pt x="22" y="2"/>
                        </a:cubicBezTo>
                        <a:cubicBezTo>
                          <a:pt x="28" y="5"/>
                          <a:pt x="28" y="5"/>
                          <a:pt x="28" y="5"/>
                        </a:cubicBezTo>
                        <a:cubicBezTo>
                          <a:pt x="29" y="10"/>
                          <a:pt x="29" y="10"/>
                          <a:pt x="29" y="10"/>
                        </a:cubicBezTo>
                        <a:cubicBezTo>
                          <a:pt x="32" y="10"/>
                          <a:pt x="32" y="10"/>
                          <a:pt x="32" y="10"/>
                        </a:cubicBezTo>
                        <a:cubicBezTo>
                          <a:pt x="34" y="15"/>
                          <a:pt x="34" y="15"/>
                          <a:pt x="34" y="15"/>
                        </a:cubicBezTo>
                        <a:cubicBezTo>
                          <a:pt x="37" y="21"/>
                          <a:pt x="37" y="21"/>
                          <a:pt x="37" y="21"/>
                        </a:cubicBezTo>
                        <a:cubicBezTo>
                          <a:pt x="38" y="26"/>
                          <a:pt x="38" y="26"/>
                          <a:pt x="38" y="26"/>
                        </a:cubicBezTo>
                        <a:cubicBezTo>
                          <a:pt x="44" y="29"/>
                          <a:pt x="44" y="29"/>
                          <a:pt x="44" y="29"/>
                        </a:cubicBezTo>
                        <a:cubicBezTo>
                          <a:pt x="43" y="32"/>
                          <a:pt x="43" y="32"/>
                          <a:pt x="43" y="32"/>
                        </a:cubicBezTo>
                        <a:cubicBezTo>
                          <a:pt x="49" y="37"/>
                          <a:pt x="49" y="37"/>
                          <a:pt x="49" y="37"/>
                        </a:cubicBezTo>
                        <a:cubicBezTo>
                          <a:pt x="46" y="38"/>
                          <a:pt x="46" y="38"/>
                          <a:pt x="46" y="38"/>
                        </a:cubicBezTo>
                        <a:cubicBezTo>
                          <a:pt x="43" y="38"/>
                          <a:pt x="43" y="38"/>
                          <a:pt x="43" y="38"/>
                        </a:cubicBezTo>
                        <a:cubicBezTo>
                          <a:pt x="41" y="39"/>
                          <a:pt x="41" y="39"/>
                          <a:pt x="41" y="39"/>
                        </a:cubicBezTo>
                        <a:cubicBezTo>
                          <a:pt x="40" y="43"/>
                          <a:pt x="40" y="43"/>
                          <a:pt x="40" y="43"/>
                        </a:cubicBezTo>
                        <a:cubicBezTo>
                          <a:pt x="39" y="43"/>
                          <a:pt x="39" y="43"/>
                          <a:pt x="39" y="43"/>
                        </a:cubicBezTo>
                        <a:cubicBezTo>
                          <a:pt x="38" y="45"/>
                          <a:pt x="38" y="45"/>
                          <a:pt x="38" y="45"/>
                        </a:cubicBezTo>
                        <a:cubicBezTo>
                          <a:pt x="34" y="38"/>
                          <a:pt x="34" y="38"/>
                          <a:pt x="34" y="38"/>
                        </a:cubicBezTo>
                        <a:cubicBezTo>
                          <a:pt x="25" y="34"/>
                          <a:pt x="25" y="34"/>
                          <a:pt x="25" y="34"/>
                        </a:cubicBezTo>
                        <a:cubicBezTo>
                          <a:pt x="18" y="34"/>
                          <a:pt x="18" y="34"/>
                          <a:pt x="18" y="34"/>
                        </a:cubicBezTo>
                        <a:cubicBezTo>
                          <a:pt x="16" y="30"/>
                          <a:pt x="16" y="30"/>
                          <a:pt x="16" y="30"/>
                        </a:cubicBezTo>
                        <a:cubicBezTo>
                          <a:pt x="12" y="26"/>
                          <a:pt x="12" y="26"/>
                          <a:pt x="12" y="26"/>
                        </a:cubicBezTo>
                        <a:cubicBezTo>
                          <a:pt x="12" y="29"/>
                          <a:pt x="12" y="29"/>
                          <a:pt x="12" y="29"/>
                        </a:cubicBezTo>
                        <a:cubicBezTo>
                          <a:pt x="7" y="29"/>
                          <a:pt x="7" y="29"/>
                          <a:pt x="7" y="29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ubicBezTo>
                          <a:pt x="3" y="28"/>
                          <a:pt x="3" y="28"/>
                          <a:pt x="3" y="28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  <p:sp>
                <p:nvSpPr>
                  <p:cNvPr id="158" name="Freeform 205">
                    <a:extLst>
                      <a:ext uri="{FF2B5EF4-FFF2-40B4-BE49-F238E27FC236}">
                        <a16:creationId xmlns="" xmlns:a16="http://schemas.microsoft.com/office/drawing/2014/main" id="{8D4B240B-D346-4986-9295-463C978A6648}"/>
                      </a:ext>
                    </a:extLst>
                  </p:cNvPr>
                  <p:cNvSpPr>
                    <a:spLocks/>
                  </p:cNvSpPr>
                  <p:nvPr/>
                </p:nvSpPr>
                <p:spPr bwMode="auto">
                  <a:xfrm>
                    <a:off x="2072487" y="10983642"/>
                    <a:ext cx="373502" cy="439974"/>
                  </a:xfrm>
                  <a:custGeom>
                    <a:avLst/>
                    <a:gdLst>
                      <a:gd name="T0" fmla="*/ 28 w 40"/>
                      <a:gd name="T1" fmla="*/ 47 h 47"/>
                      <a:gd name="T2" fmla="*/ 24 w 40"/>
                      <a:gd name="T3" fmla="*/ 43 h 47"/>
                      <a:gd name="T4" fmla="*/ 22 w 40"/>
                      <a:gd name="T5" fmla="*/ 37 h 47"/>
                      <a:gd name="T6" fmla="*/ 17 w 40"/>
                      <a:gd name="T7" fmla="*/ 35 h 47"/>
                      <a:gd name="T8" fmla="*/ 15 w 40"/>
                      <a:gd name="T9" fmla="*/ 31 h 47"/>
                      <a:gd name="T10" fmla="*/ 18 w 40"/>
                      <a:gd name="T11" fmla="*/ 24 h 47"/>
                      <a:gd name="T12" fmla="*/ 11 w 40"/>
                      <a:gd name="T13" fmla="*/ 21 h 47"/>
                      <a:gd name="T14" fmla="*/ 5 w 40"/>
                      <a:gd name="T15" fmla="*/ 15 h 47"/>
                      <a:gd name="T16" fmla="*/ 2 w 40"/>
                      <a:gd name="T17" fmla="*/ 9 h 47"/>
                      <a:gd name="T18" fmla="*/ 0 w 40"/>
                      <a:gd name="T19" fmla="*/ 5 h 47"/>
                      <a:gd name="T20" fmla="*/ 2 w 40"/>
                      <a:gd name="T21" fmla="*/ 2 h 47"/>
                      <a:gd name="T22" fmla="*/ 7 w 40"/>
                      <a:gd name="T23" fmla="*/ 2 h 47"/>
                      <a:gd name="T24" fmla="*/ 12 w 40"/>
                      <a:gd name="T25" fmla="*/ 2 h 47"/>
                      <a:gd name="T26" fmla="*/ 12 w 40"/>
                      <a:gd name="T27" fmla="*/ 0 h 47"/>
                      <a:gd name="T28" fmla="*/ 16 w 40"/>
                      <a:gd name="T29" fmla="*/ 3 h 47"/>
                      <a:gd name="T30" fmla="*/ 18 w 40"/>
                      <a:gd name="T31" fmla="*/ 7 h 47"/>
                      <a:gd name="T32" fmla="*/ 25 w 40"/>
                      <a:gd name="T33" fmla="*/ 7 h 47"/>
                      <a:gd name="T34" fmla="*/ 34 w 40"/>
                      <a:gd name="T35" fmla="*/ 12 h 47"/>
                      <a:gd name="T36" fmla="*/ 38 w 40"/>
                      <a:gd name="T37" fmla="*/ 18 h 47"/>
                      <a:gd name="T38" fmla="*/ 38 w 40"/>
                      <a:gd name="T39" fmla="*/ 21 h 47"/>
                      <a:gd name="T40" fmla="*/ 38 w 40"/>
                      <a:gd name="T41" fmla="*/ 24 h 47"/>
                      <a:gd name="T42" fmla="*/ 40 w 40"/>
                      <a:gd name="T43" fmla="*/ 27 h 47"/>
                      <a:gd name="T44" fmla="*/ 35 w 40"/>
                      <a:gd name="T45" fmla="*/ 29 h 47"/>
                      <a:gd name="T46" fmla="*/ 36 w 40"/>
                      <a:gd name="T47" fmla="*/ 37 h 47"/>
                      <a:gd name="T48" fmla="*/ 32 w 40"/>
                      <a:gd name="T49" fmla="*/ 39 h 47"/>
                      <a:gd name="T50" fmla="*/ 32 w 40"/>
                      <a:gd name="T51" fmla="*/ 41 h 47"/>
                      <a:gd name="T52" fmla="*/ 31 w 40"/>
                      <a:gd name="T53" fmla="*/ 42 h 47"/>
                      <a:gd name="T54" fmla="*/ 31 w 40"/>
                      <a:gd name="T55" fmla="*/ 45 h 47"/>
                      <a:gd name="T56" fmla="*/ 28 w 40"/>
                      <a:gd name="T57" fmla="*/ 47 h 47"/>
                      <a:gd name="T58" fmla="*/ 28 w 40"/>
                      <a:gd name="T59" fmla="*/ 47 h 4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</a:cxnLst>
                    <a:rect l="0" t="0" r="r" b="b"/>
                    <a:pathLst>
                      <a:path w="40" h="47">
                        <a:moveTo>
                          <a:pt x="28" y="47"/>
                        </a:moveTo>
                        <a:cubicBezTo>
                          <a:pt x="26" y="46"/>
                          <a:pt x="25" y="45"/>
                          <a:pt x="24" y="43"/>
                        </a:cubicBezTo>
                        <a:cubicBezTo>
                          <a:pt x="23" y="40"/>
                          <a:pt x="22" y="40"/>
                          <a:pt x="22" y="37"/>
                        </a:cubicBezTo>
                        <a:cubicBezTo>
                          <a:pt x="22" y="35"/>
                          <a:pt x="19" y="37"/>
                          <a:pt x="17" y="35"/>
                        </a:cubicBezTo>
                        <a:cubicBezTo>
                          <a:pt x="15" y="33"/>
                          <a:pt x="15" y="33"/>
                          <a:pt x="15" y="31"/>
                        </a:cubicBezTo>
                        <a:cubicBezTo>
                          <a:pt x="15" y="29"/>
                          <a:pt x="18" y="27"/>
                          <a:pt x="18" y="24"/>
                        </a:cubicBezTo>
                        <a:cubicBezTo>
                          <a:pt x="18" y="21"/>
                          <a:pt x="14" y="22"/>
                          <a:pt x="11" y="21"/>
                        </a:cubicBezTo>
                        <a:cubicBezTo>
                          <a:pt x="8" y="19"/>
                          <a:pt x="5" y="18"/>
                          <a:pt x="5" y="15"/>
                        </a:cubicBezTo>
                        <a:cubicBezTo>
                          <a:pt x="5" y="13"/>
                          <a:pt x="5" y="9"/>
                          <a:pt x="2" y="9"/>
                        </a:cubicBezTo>
                        <a:cubicBezTo>
                          <a:pt x="1" y="9"/>
                          <a:pt x="0" y="7"/>
                          <a:pt x="0" y="5"/>
                        </a:cubicBezTo>
                        <a:cubicBezTo>
                          <a:pt x="0" y="4"/>
                          <a:pt x="2" y="2"/>
                          <a:pt x="2" y="2"/>
                        </a:cubicBezTo>
                        <a:cubicBezTo>
                          <a:pt x="7" y="2"/>
                          <a:pt x="7" y="2"/>
                          <a:pt x="7" y="2"/>
                        </a:cubicBezTo>
                        <a:cubicBezTo>
                          <a:pt x="12" y="2"/>
                          <a:pt x="12" y="2"/>
                          <a:pt x="12" y="2"/>
                        </a:cubicBezTo>
                        <a:cubicBezTo>
                          <a:pt x="12" y="0"/>
                          <a:pt x="12" y="0"/>
                          <a:pt x="12" y="0"/>
                        </a:cubicBezTo>
                        <a:cubicBezTo>
                          <a:pt x="16" y="3"/>
                          <a:pt x="16" y="3"/>
                          <a:pt x="16" y="3"/>
                        </a:cubicBezTo>
                        <a:cubicBezTo>
                          <a:pt x="18" y="7"/>
                          <a:pt x="18" y="7"/>
                          <a:pt x="18" y="7"/>
                        </a:cubicBezTo>
                        <a:cubicBezTo>
                          <a:pt x="25" y="7"/>
                          <a:pt x="25" y="7"/>
                          <a:pt x="25" y="7"/>
                        </a:cubicBezTo>
                        <a:cubicBezTo>
                          <a:pt x="34" y="12"/>
                          <a:pt x="34" y="12"/>
                          <a:pt x="34" y="12"/>
                        </a:cubicBezTo>
                        <a:cubicBezTo>
                          <a:pt x="38" y="18"/>
                          <a:pt x="38" y="18"/>
                          <a:pt x="38" y="18"/>
                        </a:cubicBezTo>
                        <a:cubicBezTo>
                          <a:pt x="38" y="21"/>
                          <a:pt x="38" y="21"/>
                          <a:pt x="38" y="21"/>
                        </a:cubicBezTo>
                        <a:cubicBezTo>
                          <a:pt x="38" y="24"/>
                          <a:pt x="38" y="24"/>
                          <a:pt x="38" y="24"/>
                        </a:cubicBezTo>
                        <a:cubicBezTo>
                          <a:pt x="40" y="27"/>
                          <a:pt x="40" y="27"/>
                          <a:pt x="40" y="27"/>
                        </a:cubicBezTo>
                        <a:cubicBezTo>
                          <a:pt x="35" y="29"/>
                          <a:pt x="35" y="29"/>
                          <a:pt x="35" y="29"/>
                        </a:cubicBezTo>
                        <a:cubicBezTo>
                          <a:pt x="36" y="37"/>
                          <a:pt x="36" y="37"/>
                          <a:pt x="36" y="37"/>
                        </a:cubicBezTo>
                        <a:cubicBezTo>
                          <a:pt x="32" y="39"/>
                          <a:pt x="32" y="39"/>
                          <a:pt x="32" y="39"/>
                        </a:cubicBezTo>
                        <a:cubicBezTo>
                          <a:pt x="32" y="41"/>
                          <a:pt x="32" y="41"/>
                          <a:pt x="32" y="41"/>
                        </a:cubicBezTo>
                        <a:cubicBezTo>
                          <a:pt x="31" y="42"/>
                          <a:pt x="31" y="42"/>
                          <a:pt x="31" y="42"/>
                        </a:cubicBezTo>
                        <a:cubicBezTo>
                          <a:pt x="31" y="45"/>
                          <a:pt x="31" y="45"/>
                          <a:pt x="31" y="45"/>
                        </a:cubicBezTo>
                        <a:cubicBezTo>
                          <a:pt x="28" y="47"/>
                          <a:pt x="28" y="47"/>
                          <a:pt x="28" y="47"/>
                        </a:cubicBezTo>
                        <a:cubicBezTo>
                          <a:pt x="28" y="47"/>
                          <a:pt x="28" y="47"/>
                          <a:pt x="28" y="47"/>
                        </a:cubicBezTo>
                        <a:close/>
                      </a:path>
                    </a:pathLst>
                  </a:custGeom>
                  <a:noFill/>
                  <a:ln w="3175" cap="rnd">
                    <a:solidFill>
                      <a:srgbClr val="2E471D"/>
                    </a:solidFill>
                    <a:prstDash val="solid"/>
                    <a:round/>
                    <a:headEnd/>
                    <a:tailEnd/>
                  </a:ln>
                  <a:effectLst/>
                </p:spPr>
                <p:txBody>
                  <a:bodyPr vert="horz" wrap="square" lIns="97725" tIns="48862" rIns="97725" bIns="48862" numCol="1" anchor="t" anchorCtr="0" compatLnSpc="1">
                    <a:prstTxWarp prst="textNoShape">
                      <a:avLst/>
                    </a:prstTxWarp>
                  </a:bodyPr>
                  <a:lstStyle/>
                  <a:p>
                    <a:endParaRPr lang="en-US" sz="2881"/>
                  </a:p>
                </p:txBody>
              </p:sp>
            </p:grpSp>
            <p:sp>
              <p:nvSpPr>
                <p:cNvPr id="45" name="Freeform 36">
                  <a:extLst>
                    <a:ext uri="{FF2B5EF4-FFF2-40B4-BE49-F238E27FC236}">
                      <a16:creationId xmlns="" xmlns:a16="http://schemas.microsoft.com/office/drawing/2014/main" id="{9E396623-52C5-44EF-BD67-7C00724304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555" y="3993349"/>
                  <a:ext cx="154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46" name="Freeform 38">
                  <a:extLst>
                    <a:ext uri="{FF2B5EF4-FFF2-40B4-BE49-F238E27FC236}">
                      <a16:creationId xmlns="" xmlns:a16="http://schemas.microsoft.com/office/drawing/2014/main" id="{EDFD8348-8DD1-42DB-9B21-EFC85F7F60A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929" y="399261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47" name="Freeform 39">
                  <a:extLst>
                    <a:ext uri="{FF2B5EF4-FFF2-40B4-BE49-F238E27FC236}">
                      <a16:creationId xmlns="" xmlns:a16="http://schemas.microsoft.com/office/drawing/2014/main" id="{0C5889A1-5BA3-4DFF-8907-33550A27A2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954" y="3992674"/>
                  <a:ext cx="154" cy="0"/>
                </a:xfrm>
                <a:custGeom>
                  <a:avLst/>
                  <a:gdLst>
                    <a:gd name="T0" fmla="*/ 0 w 1"/>
                    <a:gd name="T1" fmla="*/ 0 h 1"/>
                    <a:gd name="T2" fmla="*/ 1 w 1"/>
                    <a:gd name="T3" fmla="*/ 1 h 1"/>
                    <a:gd name="T4" fmla="*/ 0 w 1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" h="1">
                      <a:moveTo>
                        <a:pt x="0" y="0"/>
                      </a:moveTo>
                      <a:cubicBezTo>
                        <a:pt x="0" y="0"/>
                        <a:pt x="1" y="1"/>
                        <a:pt x="1" y="1"/>
                      </a:cubicBezTo>
                      <a:cubicBezTo>
                        <a:pt x="1" y="1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48" name="Freeform 40">
                  <a:extLst>
                    <a:ext uri="{FF2B5EF4-FFF2-40B4-BE49-F238E27FC236}">
                      <a16:creationId xmlns="" xmlns:a16="http://schemas.microsoft.com/office/drawing/2014/main" id="{32A7B480-6EFC-4C90-B10E-2CE6C2B640C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479608" y="4015664"/>
                  <a:ext cx="1231" cy="151"/>
                </a:xfrm>
                <a:custGeom>
                  <a:avLst/>
                  <a:gdLst>
                    <a:gd name="T0" fmla="*/ 33 w 33"/>
                    <a:gd name="T1" fmla="*/ 0 h 5"/>
                    <a:gd name="T2" fmla="*/ 0 w 33"/>
                    <a:gd name="T3" fmla="*/ 5 h 5"/>
                    <a:gd name="T4" fmla="*/ 33 w 33"/>
                    <a:gd name="T5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3" h="5">
                      <a:moveTo>
                        <a:pt x="33" y="0"/>
                      </a:moveTo>
                      <a:cubicBezTo>
                        <a:pt x="23" y="3"/>
                        <a:pt x="12" y="4"/>
                        <a:pt x="0" y="5"/>
                      </a:cubicBezTo>
                      <a:cubicBezTo>
                        <a:pt x="12" y="4"/>
                        <a:pt x="23" y="3"/>
                        <a:pt x="33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49" name="Freeform 42">
                  <a:extLst>
                    <a:ext uri="{FF2B5EF4-FFF2-40B4-BE49-F238E27FC236}">
                      <a16:creationId xmlns="" xmlns:a16="http://schemas.microsoft.com/office/drawing/2014/main" id="{C525CEB1-378D-4187-BBB1-51169378559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827" y="3992731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0" name="Freeform 45">
                  <a:extLst>
                    <a:ext uri="{FF2B5EF4-FFF2-40B4-BE49-F238E27FC236}">
                      <a16:creationId xmlns="" xmlns:a16="http://schemas.microsoft.com/office/drawing/2014/main" id="{A673A0C6-8ACB-41E6-BF85-B30FA04484D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325" y="3993521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1" name="Freeform 46">
                  <a:extLst>
                    <a:ext uri="{FF2B5EF4-FFF2-40B4-BE49-F238E27FC236}">
                      <a16:creationId xmlns="" xmlns:a16="http://schemas.microsoft.com/office/drawing/2014/main" id="{BA7E8A82-1259-4035-B704-504C14772D2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222" y="3993636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2" name="Freeform 47">
                  <a:extLst>
                    <a:ext uri="{FF2B5EF4-FFF2-40B4-BE49-F238E27FC236}">
                      <a16:creationId xmlns="" xmlns:a16="http://schemas.microsoft.com/office/drawing/2014/main" id="{821E6AFA-0D60-4856-B0DE-C1B7750ACA6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862" y="3993004"/>
                  <a:ext cx="154" cy="0"/>
                </a:xfrm>
                <a:custGeom>
                  <a:avLst/>
                  <a:gdLst>
                    <a:gd name="T0" fmla="*/ 0 w 3"/>
                    <a:gd name="T1" fmla="*/ 0 h 1"/>
                    <a:gd name="T2" fmla="*/ 3 w 3"/>
                    <a:gd name="T3" fmla="*/ 1 h 1"/>
                    <a:gd name="T4" fmla="*/ 0 w 3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3" h="1">
                      <a:moveTo>
                        <a:pt x="0" y="0"/>
                      </a:moveTo>
                      <a:cubicBezTo>
                        <a:pt x="1" y="0"/>
                        <a:pt x="2" y="0"/>
                        <a:pt x="3" y="1"/>
                      </a:cubicBezTo>
                      <a:cubicBezTo>
                        <a:pt x="2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3" name="Freeform 48">
                  <a:extLst>
                    <a:ext uri="{FF2B5EF4-FFF2-40B4-BE49-F238E27FC236}">
                      <a16:creationId xmlns="" xmlns:a16="http://schemas.microsoft.com/office/drawing/2014/main" id="{5F5F121D-C72B-49F5-91BA-98396463404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760" y="3993119"/>
                  <a:ext cx="154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0" y="0"/>
                        <a:pt x="1" y="0"/>
                        <a:pt x="2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4" name="Freeform 49">
                  <a:extLst>
                    <a:ext uri="{FF2B5EF4-FFF2-40B4-BE49-F238E27FC236}">
                      <a16:creationId xmlns="" xmlns:a16="http://schemas.microsoft.com/office/drawing/2014/main" id="{211CFED5-3736-4125-92A5-5B790FAE613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657" y="3993234"/>
                  <a:ext cx="154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5" name="Freeform 52">
                  <a:extLst>
                    <a:ext uri="{FF2B5EF4-FFF2-40B4-BE49-F238E27FC236}">
                      <a16:creationId xmlns="" xmlns:a16="http://schemas.microsoft.com/office/drawing/2014/main" id="{BCE72FDE-68F6-42D8-8253-BD32381EAA9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255427" y="399340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6" name="Freeform 68">
                  <a:extLst>
                    <a:ext uri="{FF2B5EF4-FFF2-40B4-BE49-F238E27FC236}">
                      <a16:creationId xmlns="" xmlns:a16="http://schemas.microsoft.com/office/drawing/2014/main" id="{3D5E983F-025A-4A37-B64F-C620C431FB7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09705" y="3998161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7" name="Freeform 69">
                  <a:extLst>
                    <a:ext uri="{FF2B5EF4-FFF2-40B4-BE49-F238E27FC236}">
                      <a16:creationId xmlns="" xmlns:a16="http://schemas.microsoft.com/office/drawing/2014/main" id="{593F1105-05AF-4815-A2C8-D718225BEE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95052" y="4040407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8" name="Freeform 70">
                  <a:extLst>
                    <a:ext uri="{FF2B5EF4-FFF2-40B4-BE49-F238E27FC236}">
                      <a16:creationId xmlns="" xmlns:a16="http://schemas.microsoft.com/office/drawing/2014/main" id="{624C84C6-C3CF-4498-8498-F6E144C6FC2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09398" y="3998505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59" name="Freeform 71">
                  <a:extLst>
                    <a:ext uri="{FF2B5EF4-FFF2-40B4-BE49-F238E27FC236}">
                      <a16:creationId xmlns="" xmlns:a16="http://schemas.microsoft.com/office/drawing/2014/main" id="{CCC72DBA-B37E-4FC5-868B-45BB5DC0BE6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637933" y="4015302"/>
                  <a:ext cx="21550" cy="5579"/>
                </a:xfrm>
                <a:custGeom>
                  <a:avLst/>
                  <a:gdLst>
                    <a:gd name="T0" fmla="*/ 352 w 566"/>
                    <a:gd name="T1" fmla="*/ 46 h 150"/>
                    <a:gd name="T2" fmla="*/ 278 w 566"/>
                    <a:gd name="T3" fmla="*/ 14 h 150"/>
                    <a:gd name="T4" fmla="*/ 164 w 566"/>
                    <a:gd name="T5" fmla="*/ 50 h 150"/>
                    <a:gd name="T6" fmla="*/ 8 w 566"/>
                    <a:gd name="T7" fmla="*/ 42 h 150"/>
                    <a:gd name="T8" fmla="*/ 106 w 566"/>
                    <a:gd name="T9" fmla="*/ 80 h 150"/>
                    <a:gd name="T10" fmla="*/ 228 w 566"/>
                    <a:gd name="T11" fmla="*/ 104 h 150"/>
                    <a:gd name="T12" fmla="*/ 354 w 566"/>
                    <a:gd name="T13" fmla="*/ 130 h 150"/>
                    <a:gd name="T14" fmla="*/ 454 w 566"/>
                    <a:gd name="T15" fmla="*/ 144 h 150"/>
                    <a:gd name="T16" fmla="*/ 540 w 566"/>
                    <a:gd name="T17" fmla="*/ 108 h 150"/>
                    <a:gd name="T18" fmla="*/ 436 w 566"/>
                    <a:gd name="T19" fmla="*/ 38 h 150"/>
                    <a:gd name="T20" fmla="*/ 352 w 566"/>
                    <a:gd name="T21" fmla="*/ 46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66" h="150">
                      <a:moveTo>
                        <a:pt x="352" y="46"/>
                      </a:moveTo>
                      <a:cubicBezTo>
                        <a:pt x="324" y="24"/>
                        <a:pt x="314" y="0"/>
                        <a:pt x="278" y="14"/>
                      </a:cubicBezTo>
                      <a:cubicBezTo>
                        <a:pt x="242" y="28"/>
                        <a:pt x="198" y="50"/>
                        <a:pt x="164" y="50"/>
                      </a:cubicBezTo>
                      <a:cubicBezTo>
                        <a:pt x="130" y="50"/>
                        <a:pt x="0" y="10"/>
                        <a:pt x="8" y="42"/>
                      </a:cubicBezTo>
                      <a:cubicBezTo>
                        <a:pt x="16" y="74"/>
                        <a:pt x="66" y="80"/>
                        <a:pt x="106" y="80"/>
                      </a:cubicBezTo>
                      <a:cubicBezTo>
                        <a:pt x="146" y="80"/>
                        <a:pt x="188" y="80"/>
                        <a:pt x="228" y="104"/>
                      </a:cubicBezTo>
                      <a:cubicBezTo>
                        <a:pt x="268" y="128"/>
                        <a:pt x="318" y="132"/>
                        <a:pt x="354" y="130"/>
                      </a:cubicBezTo>
                      <a:cubicBezTo>
                        <a:pt x="390" y="128"/>
                        <a:pt x="402" y="138"/>
                        <a:pt x="454" y="144"/>
                      </a:cubicBezTo>
                      <a:cubicBezTo>
                        <a:pt x="506" y="150"/>
                        <a:pt x="566" y="134"/>
                        <a:pt x="540" y="108"/>
                      </a:cubicBezTo>
                      <a:cubicBezTo>
                        <a:pt x="515" y="83"/>
                        <a:pt x="472" y="40"/>
                        <a:pt x="436" y="38"/>
                      </a:cubicBezTo>
                      <a:cubicBezTo>
                        <a:pt x="400" y="36"/>
                        <a:pt x="380" y="68"/>
                        <a:pt x="352" y="46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0" name="Freeform 72">
                  <a:extLst>
                    <a:ext uri="{FF2B5EF4-FFF2-40B4-BE49-F238E27FC236}">
                      <a16:creationId xmlns="" xmlns:a16="http://schemas.microsoft.com/office/drawing/2014/main" id="{C5B78197-9D8D-44BE-B36B-C08246BDF53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95072" y="4040837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1" name="Freeform 73">
                  <a:extLst>
                    <a:ext uri="{FF2B5EF4-FFF2-40B4-BE49-F238E27FC236}">
                      <a16:creationId xmlns="" xmlns:a16="http://schemas.microsoft.com/office/drawing/2014/main" id="{A14F4C8E-7779-4321-B659-DBE27D47ED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3030349">
                  <a:off x="-3698563" y="4049307"/>
                  <a:ext cx="197117" cy="145130"/>
                </a:xfrm>
                <a:custGeom>
                  <a:avLst/>
                  <a:gdLst>
                    <a:gd name="T0" fmla="*/ 5021 w 5557"/>
                    <a:gd name="T1" fmla="*/ 1248 h 3518"/>
                    <a:gd name="T2" fmla="*/ 4665 w 5557"/>
                    <a:gd name="T3" fmla="*/ 1473 h 3518"/>
                    <a:gd name="T4" fmla="*/ 4402 w 5557"/>
                    <a:gd name="T5" fmla="*/ 1352 h 3518"/>
                    <a:gd name="T6" fmla="*/ 3778 w 5557"/>
                    <a:gd name="T7" fmla="*/ 1465 h 3518"/>
                    <a:gd name="T8" fmla="*/ 3290 w 5557"/>
                    <a:gd name="T9" fmla="*/ 876 h 3518"/>
                    <a:gd name="T10" fmla="*/ 3909 w 5557"/>
                    <a:gd name="T11" fmla="*/ 1662 h 3518"/>
                    <a:gd name="T12" fmla="*/ 3637 w 5557"/>
                    <a:gd name="T13" fmla="*/ 1590 h 3518"/>
                    <a:gd name="T14" fmla="*/ 3437 w 5557"/>
                    <a:gd name="T15" fmla="*/ 1390 h 3518"/>
                    <a:gd name="T16" fmla="*/ 3309 w 5557"/>
                    <a:gd name="T17" fmla="*/ 1028 h 3518"/>
                    <a:gd name="T18" fmla="*/ 3056 w 5557"/>
                    <a:gd name="T19" fmla="*/ 889 h 3518"/>
                    <a:gd name="T20" fmla="*/ 2954 w 5557"/>
                    <a:gd name="T21" fmla="*/ 713 h 3518"/>
                    <a:gd name="T22" fmla="*/ 2938 w 5557"/>
                    <a:gd name="T23" fmla="*/ 598 h 3518"/>
                    <a:gd name="T24" fmla="*/ 2650 w 5557"/>
                    <a:gd name="T25" fmla="*/ 697 h 3518"/>
                    <a:gd name="T26" fmla="*/ 2698 w 5557"/>
                    <a:gd name="T27" fmla="*/ 532 h 3518"/>
                    <a:gd name="T28" fmla="*/ 2498 w 5557"/>
                    <a:gd name="T29" fmla="*/ 622 h 3518"/>
                    <a:gd name="T30" fmla="*/ 2394 w 5557"/>
                    <a:gd name="T31" fmla="*/ 390 h 3518"/>
                    <a:gd name="T32" fmla="*/ 2144 w 5557"/>
                    <a:gd name="T33" fmla="*/ 494 h 3518"/>
                    <a:gd name="T34" fmla="*/ 1962 w 5557"/>
                    <a:gd name="T35" fmla="*/ 238 h 3518"/>
                    <a:gd name="T36" fmla="*/ 1861 w 5557"/>
                    <a:gd name="T37" fmla="*/ 334 h 3518"/>
                    <a:gd name="T38" fmla="*/ 1698 w 5557"/>
                    <a:gd name="T39" fmla="*/ 121 h 3518"/>
                    <a:gd name="T40" fmla="*/ 1545 w 5557"/>
                    <a:gd name="T41" fmla="*/ 36 h 3518"/>
                    <a:gd name="T42" fmla="*/ 1467 w 5557"/>
                    <a:gd name="T43" fmla="*/ 8 h 3518"/>
                    <a:gd name="T44" fmla="*/ 1496 w 5557"/>
                    <a:gd name="T45" fmla="*/ 306 h 3518"/>
                    <a:gd name="T46" fmla="*/ 1596 w 5557"/>
                    <a:gd name="T47" fmla="*/ 626 h 3518"/>
                    <a:gd name="T48" fmla="*/ 1297 w 5557"/>
                    <a:gd name="T49" fmla="*/ 749 h 3518"/>
                    <a:gd name="T50" fmla="*/ 878 w 5557"/>
                    <a:gd name="T51" fmla="*/ 866 h 3518"/>
                    <a:gd name="T52" fmla="*/ 580 w 5557"/>
                    <a:gd name="T53" fmla="*/ 1114 h 3518"/>
                    <a:gd name="T54" fmla="*/ 292 w 5557"/>
                    <a:gd name="T55" fmla="*/ 1377 h 3518"/>
                    <a:gd name="T56" fmla="*/ 193 w 5557"/>
                    <a:gd name="T57" fmla="*/ 1793 h 3518"/>
                    <a:gd name="T58" fmla="*/ 824 w 5557"/>
                    <a:gd name="T59" fmla="*/ 1910 h 3518"/>
                    <a:gd name="T60" fmla="*/ 1293 w 5557"/>
                    <a:gd name="T61" fmla="*/ 2028 h 3518"/>
                    <a:gd name="T62" fmla="*/ 1553 w 5557"/>
                    <a:gd name="T63" fmla="*/ 2562 h 3518"/>
                    <a:gd name="T64" fmla="*/ 1397 w 5557"/>
                    <a:gd name="T65" fmla="*/ 3101 h 3518"/>
                    <a:gd name="T66" fmla="*/ 1541 w 5557"/>
                    <a:gd name="T67" fmla="*/ 3318 h 3518"/>
                    <a:gd name="T68" fmla="*/ 1921 w 5557"/>
                    <a:gd name="T69" fmla="*/ 3465 h 3518"/>
                    <a:gd name="T70" fmla="*/ 2361 w 5557"/>
                    <a:gd name="T71" fmla="*/ 3285 h 3518"/>
                    <a:gd name="T72" fmla="*/ 2674 w 5557"/>
                    <a:gd name="T73" fmla="*/ 2865 h 3518"/>
                    <a:gd name="T74" fmla="*/ 3181 w 5557"/>
                    <a:gd name="T75" fmla="*/ 2605 h 3518"/>
                    <a:gd name="T76" fmla="*/ 3532 w 5557"/>
                    <a:gd name="T77" fmla="*/ 2634 h 3518"/>
                    <a:gd name="T78" fmla="*/ 3745 w 5557"/>
                    <a:gd name="T79" fmla="*/ 2309 h 3518"/>
                    <a:gd name="T80" fmla="*/ 4120 w 5557"/>
                    <a:gd name="T81" fmla="*/ 1965 h 3518"/>
                    <a:gd name="T82" fmla="*/ 4660 w 5557"/>
                    <a:gd name="T83" fmla="*/ 2148 h 3518"/>
                    <a:gd name="T84" fmla="*/ 5041 w 5557"/>
                    <a:gd name="T85" fmla="*/ 2126 h 3518"/>
                    <a:gd name="T86" fmla="*/ 5305 w 5557"/>
                    <a:gd name="T87" fmla="*/ 1892 h 3518"/>
                    <a:gd name="T88" fmla="*/ 5360 w 5557"/>
                    <a:gd name="T89" fmla="*/ 1498 h 3518"/>
                    <a:gd name="T90" fmla="*/ 5488 w 5557"/>
                    <a:gd name="T91" fmla="*/ 1290 h 3518"/>
                    <a:gd name="connsiteX0" fmla="*/ 9861 w 9967"/>
                    <a:gd name="connsiteY0" fmla="*/ 3667 h 9944"/>
                    <a:gd name="connsiteX1" fmla="*/ 9467 w 9967"/>
                    <a:gd name="connsiteY1" fmla="*/ 3633 h 9944"/>
                    <a:gd name="connsiteX2" fmla="*/ 9020 w 9967"/>
                    <a:gd name="connsiteY2" fmla="*/ 3547 h 9944"/>
                    <a:gd name="connsiteX3" fmla="*/ 8796 w 9967"/>
                    <a:gd name="connsiteY3" fmla="*/ 3519 h 9944"/>
                    <a:gd name="connsiteX4" fmla="*/ 8551 w 9967"/>
                    <a:gd name="connsiteY4" fmla="*/ 3823 h 9944"/>
                    <a:gd name="connsiteX5" fmla="*/ 8380 w 9967"/>
                    <a:gd name="connsiteY5" fmla="*/ 4187 h 9944"/>
                    <a:gd name="connsiteX6" fmla="*/ 8085 w 9967"/>
                    <a:gd name="connsiteY6" fmla="*/ 3928 h 9944"/>
                    <a:gd name="connsiteX7" fmla="*/ 8020 w 9967"/>
                    <a:gd name="connsiteY7" fmla="*/ 3633 h 9944"/>
                    <a:gd name="connsiteX8" fmla="*/ 7907 w 9967"/>
                    <a:gd name="connsiteY8" fmla="*/ 3843 h 9944"/>
                    <a:gd name="connsiteX9" fmla="*/ 7644 w 9967"/>
                    <a:gd name="connsiteY9" fmla="*/ 4426 h 9944"/>
                    <a:gd name="connsiteX10" fmla="*/ 7223 w 9967"/>
                    <a:gd name="connsiteY10" fmla="*/ 4679 h 9944"/>
                    <a:gd name="connsiteX11" fmla="*/ 6784 w 9967"/>
                    <a:gd name="connsiteY11" fmla="*/ 4164 h 9944"/>
                    <a:gd name="connsiteX12" fmla="*/ 6098 w 9967"/>
                    <a:gd name="connsiteY12" fmla="*/ 2740 h 9944"/>
                    <a:gd name="connsiteX13" fmla="*/ 5905 w 9967"/>
                    <a:gd name="connsiteY13" fmla="*/ 2285 h 9944"/>
                    <a:gd name="connsiteX14" fmla="*/ 5905 w 9967"/>
                    <a:gd name="connsiteY14" fmla="*/ 2490 h 9944"/>
                    <a:gd name="connsiteX15" fmla="*/ 6199 w 9967"/>
                    <a:gd name="connsiteY15" fmla="*/ 3232 h 9944"/>
                    <a:gd name="connsiteX16" fmla="*/ 6668 w 9967"/>
                    <a:gd name="connsiteY16" fmla="*/ 4150 h 9944"/>
                    <a:gd name="connsiteX17" fmla="*/ 7019 w 9967"/>
                    <a:gd name="connsiteY17" fmla="*/ 4724 h 9944"/>
                    <a:gd name="connsiteX18" fmla="*/ 7025 w 9967"/>
                    <a:gd name="connsiteY18" fmla="*/ 4901 h 9944"/>
                    <a:gd name="connsiteX19" fmla="*/ 6798 w 9967"/>
                    <a:gd name="connsiteY19" fmla="*/ 4724 h 9944"/>
                    <a:gd name="connsiteX20" fmla="*/ 6530 w 9967"/>
                    <a:gd name="connsiteY20" fmla="*/ 4520 h 9944"/>
                    <a:gd name="connsiteX21" fmla="*/ 6309 w 9967"/>
                    <a:gd name="connsiteY21" fmla="*/ 4565 h 9944"/>
                    <a:gd name="connsiteX22" fmla="*/ 6069 w 9967"/>
                    <a:gd name="connsiteY22" fmla="*/ 4150 h 9944"/>
                    <a:gd name="connsiteX23" fmla="*/ 6170 w 9967"/>
                    <a:gd name="connsiteY23" fmla="*/ 3951 h 9944"/>
                    <a:gd name="connsiteX24" fmla="*/ 6222 w 9967"/>
                    <a:gd name="connsiteY24" fmla="*/ 3587 h 9944"/>
                    <a:gd name="connsiteX25" fmla="*/ 6084 w 9967"/>
                    <a:gd name="connsiteY25" fmla="*/ 3232 h 9944"/>
                    <a:gd name="connsiteX26" fmla="*/ 5940 w 9967"/>
                    <a:gd name="connsiteY26" fmla="*/ 2922 h 9944"/>
                    <a:gd name="connsiteX27" fmla="*/ 5781 w 9967"/>
                    <a:gd name="connsiteY27" fmla="*/ 2769 h 9944"/>
                    <a:gd name="connsiteX28" fmla="*/ 5632 w 9967"/>
                    <a:gd name="connsiteY28" fmla="*/ 2609 h 9944"/>
                    <a:gd name="connsiteX29" fmla="*/ 5484 w 9967"/>
                    <a:gd name="connsiteY29" fmla="*/ 2527 h 9944"/>
                    <a:gd name="connsiteX30" fmla="*/ 5272 w 9967"/>
                    <a:gd name="connsiteY30" fmla="*/ 2518 h 9944"/>
                    <a:gd name="connsiteX31" fmla="*/ 5416 w 9967"/>
                    <a:gd name="connsiteY31" fmla="*/ 2095 h 9944"/>
                    <a:gd name="connsiteX32" fmla="*/ 5301 w 9967"/>
                    <a:gd name="connsiteY32" fmla="*/ 2027 h 9944"/>
                    <a:gd name="connsiteX33" fmla="*/ 5114 w 9967"/>
                    <a:gd name="connsiteY33" fmla="*/ 2186 h 9944"/>
                    <a:gd name="connsiteX34" fmla="*/ 5214 w 9967"/>
                    <a:gd name="connsiteY34" fmla="*/ 1836 h 9944"/>
                    <a:gd name="connsiteX35" fmla="*/ 5272 w 9967"/>
                    <a:gd name="connsiteY35" fmla="*/ 1700 h 9944"/>
                    <a:gd name="connsiteX36" fmla="*/ 5024 w 9967"/>
                    <a:gd name="connsiteY36" fmla="*/ 1890 h 9944"/>
                    <a:gd name="connsiteX37" fmla="*/ 4696 w 9967"/>
                    <a:gd name="connsiteY37" fmla="*/ 2337 h 9944"/>
                    <a:gd name="connsiteX38" fmla="*/ 4754 w 9967"/>
                    <a:gd name="connsiteY38" fmla="*/ 1981 h 9944"/>
                    <a:gd name="connsiteX39" fmla="*/ 5038 w 9967"/>
                    <a:gd name="connsiteY39" fmla="*/ 1558 h 9944"/>
                    <a:gd name="connsiteX40" fmla="*/ 4995 w 9967"/>
                    <a:gd name="connsiteY40" fmla="*/ 1231 h 9944"/>
                    <a:gd name="connsiteX41" fmla="*/ 4840 w 9967"/>
                    <a:gd name="connsiteY41" fmla="*/ 1512 h 9944"/>
                    <a:gd name="connsiteX42" fmla="*/ 4649 w 9967"/>
                    <a:gd name="connsiteY42" fmla="*/ 1723 h 9944"/>
                    <a:gd name="connsiteX43" fmla="*/ 4586 w 9967"/>
                    <a:gd name="connsiteY43" fmla="*/ 1450 h 9944"/>
                    <a:gd name="connsiteX44" fmla="*/ 4480 w 9967"/>
                    <a:gd name="connsiteY44" fmla="*/ 1768 h 9944"/>
                    <a:gd name="connsiteX45" fmla="*/ 4423 w 9967"/>
                    <a:gd name="connsiteY45" fmla="*/ 1518 h 9944"/>
                    <a:gd name="connsiteX46" fmla="*/ 4462 w 9967"/>
                    <a:gd name="connsiteY46" fmla="*/ 1185 h 9944"/>
                    <a:gd name="connsiteX47" fmla="*/ 4293 w 9967"/>
                    <a:gd name="connsiteY47" fmla="*/ 1109 h 9944"/>
                    <a:gd name="connsiteX48" fmla="*/ 4120 w 9967"/>
                    <a:gd name="connsiteY48" fmla="*/ 1109 h 9944"/>
                    <a:gd name="connsiteX49" fmla="*/ 3982 w 9967"/>
                    <a:gd name="connsiteY49" fmla="*/ 1330 h 9944"/>
                    <a:gd name="connsiteX50" fmla="*/ 3843 w 9967"/>
                    <a:gd name="connsiteY50" fmla="*/ 1404 h 9944"/>
                    <a:gd name="connsiteX51" fmla="*/ 3919 w 9967"/>
                    <a:gd name="connsiteY51" fmla="*/ 1126 h 9944"/>
                    <a:gd name="connsiteX52" fmla="*/ 3775 w 9967"/>
                    <a:gd name="connsiteY52" fmla="*/ 966 h 9944"/>
                    <a:gd name="connsiteX53" fmla="*/ 3516 w 9967"/>
                    <a:gd name="connsiteY53" fmla="*/ 677 h 9944"/>
                    <a:gd name="connsiteX54" fmla="*/ 3392 w 9967"/>
                    <a:gd name="connsiteY54" fmla="*/ 762 h 9944"/>
                    <a:gd name="connsiteX55" fmla="*/ 3449 w 9967"/>
                    <a:gd name="connsiteY55" fmla="*/ 1035 h 9944"/>
                    <a:gd name="connsiteX56" fmla="*/ 3334 w 9967"/>
                    <a:gd name="connsiteY56" fmla="*/ 949 h 9944"/>
                    <a:gd name="connsiteX57" fmla="*/ 3181 w 9967"/>
                    <a:gd name="connsiteY57" fmla="*/ 836 h 9944"/>
                    <a:gd name="connsiteX58" fmla="*/ 3127 w 9967"/>
                    <a:gd name="connsiteY58" fmla="*/ 512 h 9944"/>
                    <a:gd name="connsiteX59" fmla="*/ 3041 w 9967"/>
                    <a:gd name="connsiteY59" fmla="*/ 344 h 9944"/>
                    <a:gd name="connsiteX60" fmla="*/ 2907 w 9967"/>
                    <a:gd name="connsiteY60" fmla="*/ 480 h 9944"/>
                    <a:gd name="connsiteX61" fmla="*/ 2763 w 9967"/>
                    <a:gd name="connsiteY61" fmla="*/ 222 h 9944"/>
                    <a:gd name="connsiteX62" fmla="*/ 2765 w 9967"/>
                    <a:gd name="connsiteY62" fmla="*/ 102 h 9944"/>
                    <a:gd name="connsiteX63" fmla="*/ 2765 w 9967"/>
                    <a:gd name="connsiteY63" fmla="*/ 102 h 9944"/>
                    <a:gd name="connsiteX64" fmla="*/ 2645 w 9967"/>
                    <a:gd name="connsiteY64" fmla="*/ 0 h 9944"/>
                    <a:gd name="connsiteX65" fmla="*/ 2625 w 9967"/>
                    <a:gd name="connsiteY65" fmla="*/ 23 h 9944"/>
                    <a:gd name="connsiteX66" fmla="*/ 2643 w 9967"/>
                    <a:gd name="connsiteY66" fmla="*/ 199 h 9944"/>
                    <a:gd name="connsiteX67" fmla="*/ 2643 w 9967"/>
                    <a:gd name="connsiteY67" fmla="*/ 586 h 9944"/>
                    <a:gd name="connsiteX68" fmla="*/ 2677 w 9967"/>
                    <a:gd name="connsiteY68" fmla="*/ 870 h 9944"/>
                    <a:gd name="connsiteX69" fmla="*/ 2659 w 9967"/>
                    <a:gd name="connsiteY69" fmla="*/ 1572 h 9944"/>
                    <a:gd name="connsiteX70" fmla="*/ 2900 w 9967"/>
                    <a:gd name="connsiteY70" fmla="*/ 1489 h 9944"/>
                    <a:gd name="connsiteX71" fmla="*/ 2857 w 9967"/>
                    <a:gd name="connsiteY71" fmla="*/ 1779 h 9944"/>
                    <a:gd name="connsiteX72" fmla="*/ 2745 w 9967"/>
                    <a:gd name="connsiteY72" fmla="*/ 2015 h 9944"/>
                    <a:gd name="connsiteX73" fmla="*/ 2522 w 9967"/>
                    <a:gd name="connsiteY73" fmla="*/ 1990 h 9944"/>
                    <a:gd name="connsiteX74" fmla="*/ 2319 w 9967"/>
                    <a:gd name="connsiteY74" fmla="*/ 2129 h 9944"/>
                    <a:gd name="connsiteX75" fmla="*/ 2096 w 9967"/>
                    <a:gd name="connsiteY75" fmla="*/ 2356 h 9944"/>
                    <a:gd name="connsiteX76" fmla="*/ 1738 w 9967"/>
                    <a:gd name="connsiteY76" fmla="*/ 2686 h 9944"/>
                    <a:gd name="connsiteX77" fmla="*/ 1565 w 9967"/>
                    <a:gd name="connsiteY77" fmla="*/ 2462 h 9944"/>
                    <a:gd name="connsiteX78" fmla="*/ 1576 w 9967"/>
                    <a:gd name="connsiteY78" fmla="*/ 2621 h 9944"/>
                    <a:gd name="connsiteX79" fmla="*/ 1498 w 9967"/>
                    <a:gd name="connsiteY79" fmla="*/ 2791 h 9944"/>
                    <a:gd name="connsiteX80" fmla="*/ 1029 w 9967"/>
                    <a:gd name="connsiteY80" fmla="*/ 3167 h 9944"/>
                    <a:gd name="connsiteX81" fmla="*/ 773 w 9967"/>
                    <a:gd name="connsiteY81" fmla="*/ 3593 h 9944"/>
                    <a:gd name="connsiteX82" fmla="*/ 692 w 9967"/>
                    <a:gd name="connsiteY82" fmla="*/ 3746 h 9944"/>
                    <a:gd name="connsiteX83" fmla="*/ 510 w 9967"/>
                    <a:gd name="connsiteY83" fmla="*/ 3914 h 9944"/>
                    <a:gd name="connsiteX84" fmla="*/ 291 w 9967"/>
                    <a:gd name="connsiteY84" fmla="*/ 4042 h 9944"/>
                    <a:gd name="connsiteX85" fmla="*/ 1 w 9967"/>
                    <a:gd name="connsiteY85" fmla="*/ 4628 h 9944"/>
                    <a:gd name="connsiteX86" fmla="*/ 332 w 9967"/>
                    <a:gd name="connsiteY86" fmla="*/ 5097 h 9944"/>
                    <a:gd name="connsiteX87" fmla="*/ 671 w 9967"/>
                    <a:gd name="connsiteY87" fmla="*/ 4821 h 9944"/>
                    <a:gd name="connsiteX88" fmla="*/ 1000 w 9967"/>
                    <a:gd name="connsiteY88" fmla="*/ 4847 h 9944"/>
                    <a:gd name="connsiteX89" fmla="*/ 1468 w 9967"/>
                    <a:gd name="connsiteY89" fmla="*/ 5429 h 9944"/>
                    <a:gd name="connsiteX90" fmla="*/ 1875 w 9967"/>
                    <a:gd name="connsiteY90" fmla="*/ 5881 h 9944"/>
                    <a:gd name="connsiteX91" fmla="*/ 2038 w 9967"/>
                    <a:gd name="connsiteY91" fmla="*/ 5881 h 9944"/>
                    <a:gd name="connsiteX92" fmla="*/ 2312 w 9967"/>
                    <a:gd name="connsiteY92" fmla="*/ 5765 h 9944"/>
                    <a:gd name="connsiteX93" fmla="*/ 2665 w 9967"/>
                    <a:gd name="connsiteY93" fmla="*/ 6271 h 9944"/>
                    <a:gd name="connsiteX94" fmla="*/ 2736 w 9967"/>
                    <a:gd name="connsiteY94" fmla="*/ 6777 h 9944"/>
                    <a:gd name="connsiteX95" fmla="*/ 2780 w 9967"/>
                    <a:gd name="connsiteY95" fmla="*/ 7283 h 9944"/>
                    <a:gd name="connsiteX96" fmla="*/ 2621 w 9967"/>
                    <a:gd name="connsiteY96" fmla="*/ 7621 h 9944"/>
                    <a:gd name="connsiteX97" fmla="*/ 2638 w 9967"/>
                    <a:gd name="connsiteY97" fmla="*/ 8348 h 9944"/>
                    <a:gd name="connsiteX98" fmla="*/ 2499 w 9967"/>
                    <a:gd name="connsiteY98" fmla="*/ 8815 h 9944"/>
                    <a:gd name="connsiteX99" fmla="*/ 2242 w 9967"/>
                    <a:gd name="connsiteY99" fmla="*/ 8940 h 9944"/>
                    <a:gd name="connsiteX100" fmla="*/ 2476 w 9967"/>
                    <a:gd name="connsiteY100" fmla="*/ 9323 h 9944"/>
                    <a:gd name="connsiteX101" fmla="*/ 2758 w 9967"/>
                    <a:gd name="connsiteY101" fmla="*/ 9431 h 9944"/>
                    <a:gd name="connsiteX102" fmla="*/ 2922 w 9967"/>
                    <a:gd name="connsiteY102" fmla="*/ 9682 h 9944"/>
                    <a:gd name="connsiteX103" fmla="*/ 3213 w 9967"/>
                    <a:gd name="connsiteY103" fmla="*/ 9932 h 9944"/>
                    <a:gd name="connsiteX104" fmla="*/ 3442 w 9967"/>
                    <a:gd name="connsiteY104" fmla="*/ 9849 h 9944"/>
                    <a:gd name="connsiteX105" fmla="*/ 3723 w 9967"/>
                    <a:gd name="connsiteY105" fmla="*/ 9909 h 9944"/>
                    <a:gd name="connsiteX106" fmla="*/ 3980 w 9967"/>
                    <a:gd name="connsiteY106" fmla="*/ 9693 h 9944"/>
                    <a:gd name="connsiteX107" fmla="*/ 4234 w 9967"/>
                    <a:gd name="connsiteY107" fmla="*/ 9338 h 9944"/>
                    <a:gd name="connsiteX108" fmla="*/ 4466 w 9967"/>
                    <a:gd name="connsiteY108" fmla="*/ 9042 h 9944"/>
                    <a:gd name="connsiteX109" fmla="*/ 4644 w 9967"/>
                    <a:gd name="connsiteY109" fmla="*/ 8749 h 9944"/>
                    <a:gd name="connsiteX110" fmla="*/ 4797 w 9967"/>
                    <a:gd name="connsiteY110" fmla="*/ 8144 h 9944"/>
                    <a:gd name="connsiteX111" fmla="*/ 5177 w 9967"/>
                    <a:gd name="connsiteY111" fmla="*/ 7760 h 9944"/>
                    <a:gd name="connsiteX112" fmla="*/ 5445 w 9967"/>
                    <a:gd name="connsiteY112" fmla="*/ 7496 h 9944"/>
                    <a:gd name="connsiteX113" fmla="*/ 5709 w 9967"/>
                    <a:gd name="connsiteY113" fmla="*/ 7405 h 9944"/>
                    <a:gd name="connsiteX114" fmla="*/ 5934 w 9967"/>
                    <a:gd name="connsiteY114" fmla="*/ 7325 h 9944"/>
                    <a:gd name="connsiteX115" fmla="*/ 6134 w 9967"/>
                    <a:gd name="connsiteY115" fmla="*/ 7294 h 9944"/>
                    <a:gd name="connsiteX116" fmla="*/ 6341 w 9967"/>
                    <a:gd name="connsiteY116" fmla="*/ 7487 h 9944"/>
                    <a:gd name="connsiteX117" fmla="*/ 6438 w 9967"/>
                    <a:gd name="connsiteY117" fmla="*/ 7129 h 9944"/>
                    <a:gd name="connsiteX118" fmla="*/ 6582 w 9967"/>
                    <a:gd name="connsiteY118" fmla="*/ 6802 h 9944"/>
                    <a:gd name="connsiteX119" fmla="*/ 6724 w 9967"/>
                    <a:gd name="connsiteY119" fmla="*/ 6563 h 9944"/>
                    <a:gd name="connsiteX120" fmla="*/ 6998 w 9967"/>
                    <a:gd name="connsiteY120" fmla="*/ 6529 h 9944"/>
                    <a:gd name="connsiteX121" fmla="*/ 6996 w 9967"/>
                    <a:gd name="connsiteY121" fmla="*/ 6168 h 9944"/>
                    <a:gd name="connsiteX122" fmla="*/ 7399 w 9967"/>
                    <a:gd name="connsiteY122" fmla="*/ 5586 h 9944"/>
                    <a:gd name="connsiteX123" fmla="*/ 7811 w 9967"/>
                    <a:gd name="connsiteY123" fmla="*/ 5745 h 9944"/>
                    <a:gd name="connsiteX124" fmla="*/ 8142 w 9967"/>
                    <a:gd name="connsiteY124" fmla="*/ 6219 h 9944"/>
                    <a:gd name="connsiteX125" fmla="*/ 8371 w 9967"/>
                    <a:gd name="connsiteY125" fmla="*/ 6106 h 9944"/>
                    <a:gd name="connsiteX126" fmla="*/ 8554 w 9967"/>
                    <a:gd name="connsiteY126" fmla="*/ 6009 h 9944"/>
                    <a:gd name="connsiteX127" fmla="*/ 8734 w 9967"/>
                    <a:gd name="connsiteY127" fmla="*/ 5878 h 9944"/>
                    <a:gd name="connsiteX128" fmla="*/ 9056 w 9967"/>
                    <a:gd name="connsiteY128" fmla="*/ 6043 h 9944"/>
                    <a:gd name="connsiteX129" fmla="*/ 9179 w 9967"/>
                    <a:gd name="connsiteY129" fmla="*/ 5756 h 9944"/>
                    <a:gd name="connsiteX130" fmla="*/ 9481 w 9967"/>
                    <a:gd name="connsiteY130" fmla="*/ 5691 h 9944"/>
                    <a:gd name="connsiteX131" fmla="*/ 9532 w 9967"/>
                    <a:gd name="connsiteY131" fmla="*/ 5378 h 9944"/>
                    <a:gd name="connsiteX132" fmla="*/ 9164 w 9967"/>
                    <a:gd name="connsiteY132" fmla="*/ 4978 h 9944"/>
                    <a:gd name="connsiteX133" fmla="*/ 9512 w 9967"/>
                    <a:gd name="connsiteY133" fmla="*/ 4460 h 9944"/>
                    <a:gd name="connsiteX134" fmla="*/ 9630 w 9967"/>
                    <a:gd name="connsiteY134" fmla="*/ 4258 h 9944"/>
                    <a:gd name="connsiteX135" fmla="*/ 9735 w 9967"/>
                    <a:gd name="connsiteY135" fmla="*/ 4107 h 9944"/>
                    <a:gd name="connsiteX136" fmla="*/ 9940 w 9967"/>
                    <a:gd name="connsiteY136" fmla="*/ 4082 h 9944"/>
                    <a:gd name="connsiteX137" fmla="*/ 9861 w 9967"/>
                    <a:gd name="connsiteY137" fmla="*/ 3667 h 9944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209 w 10000"/>
                    <a:gd name="connsiteY129" fmla="*/ 5788 h 10000"/>
                    <a:gd name="connsiteX130" fmla="*/ 9512 w 10000"/>
                    <a:gd name="connsiteY130" fmla="*/ 5723 h 10000"/>
                    <a:gd name="connsiteX131" fmla="*/ 9220 w 10000"/>
                    <a:gd name="connsiteY131" fmla="*/ 5359 h 10000"/>
                    <a:gd name="connsiteX132" fmla="*/ 9194 w 10000"/>
                    <a:gd name="connsiteY132" fmla="*/ 5006 h 10000"/>
                    <a:gd name="connsiteX133" fmla="*/ 9543 w 10000"/>
                    <a:gd name="connsiteY133" fmla="*/ 4485 h 10000"/>
                    <a:gd name="connsiteX134" fmla="*/ 9662 w 10000"/>
                    <a:gd name="connsiteY134" fmla="*/ 4282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209 w 10000"/>
                    <a:gd name="connsiteY129" fmla="*/ 5788 h 10000"/>
                    <a:gd name="connsiteX130" fmla="*/ 9332 w 10000"/>
                    <a:gd name="connsiteY130" fmla="*/ 5756 h 10000"/>
                    <a:gd name="connsiteX131" fmla="*/ 9220 w 10000"/>
                    <a:gd name="connsiteY131" fmla="*/ 5359 h 10000"/>
                    <a:gd name="connsiteX132" fmla="*/ 9194 w 10000"/>
                    <a:gd name="connsiteY132" fmla="*/ 5006 h 10000"/>
                    <a:gd name="connsiteX133" fmla="*/ 9543 w 10000"/>
                    <a:gd name="connsiteY133" fmla="*/ 4485 h 10000"/>
                    <a:gd name="connsiteX134" fmla="*/ 9662 w 10000"/>
                    <a:gd name="connsiteY134" fmla="*/ 4282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144 w 10000"/>
                    <a:gd name="connsiteY129" fmla="*/ 5802 h 10000"/>
                    <a:gd name="connsiteX130" fmla="*/ 9332 w 10000"/>
                    <a:gd name="connsiteY130" fmla="*/ 5756 h 10000"/>
                    <a:gd name="connsiteX131" fmla="*/ 9220 w 10000"/>
                    <a:gd name="connsiteY131" fmla="*/ 5359 h 10000"/>
                    <a:gd name="connsiteX132" fmla="*/ 9194 w 10000"/>
                    <a:gd name="connsiteY132" fmla="*/ 5006 h 10000"/>
                    <a:gd name="connsiteX133" fmla="*/ 9543 w 10000"/>
                    <a:gd name="connsiteY133" fmla="*/ 4485 h 10000"/>
                    <a:gd name="connsiteX134" fmla="*/ 9662 w 10000"/>
                    <a:gd name="connsiteY134" fmla="*/ 4282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144 w 10000"/>
                    <a:gd name="connsiteY129" fmla="*/ 5802 h 10000"/>
                    <a:gd name="connsiteX130" fmla="*/ 9332 w 10000"/>
                    <a:gd name="connsiteY130" fmla="*/ 5756 h 10000"/>
                    <a:gd name="connsiteX131" fmla="*/ 9130 w 10000"/>
                    <a:gd name="connsiteY131" fmla="*/ 5383 h 10000"/>
                    <a:gd name="connsiteX132" fmla="*/ 9194 w 10000"/>
                    <a:gd name="connsiteY132" fmla="*/ 5006 h 10000"/>
                    <a:gd name="connsiteX133" fmla="*/ 9543 w 10000"/>
                    <a:gd name="connsiteY133" fmla="*/ 4485 h 10000"/>
                    <a:gd name="connsiteX134" fmla="*/ 9662 w 10000"/>
                    <a:gd name="connsiteY134" fmla="*/ 4282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144 w 10000"/>
                    <a:gd name="connsiteY129" fmla="*/ 5802 h 10000"/>
                    <a:gd name="connsiteX130" fmla="*/ 9332 w 10000"/>
                    <a:gd name="connsiteY130" fmla="*/ 5756 h 10000"/>
                    <a:gd name="connsiteX131" fmla="*/ 9130 w 10000"/>
                    <a:gd name="connsiteY131" fmla="*/ 5383 h 10000"/>
                    <a:gd name="connsiteX132" fmla="*/ 9194 w 10000"/>
                    <a:gd name="connsiteY132" fmla="*/ 5006 h 10000"/>
                    <a:gd name="connsiteX133" fmla="*/ 9354 w 10000"/>
                    <a:gd name="connsiteY133" fmla="*/ 4535 h 10000"/>
                    <a:gd name="connsiteX134" fmla="*/ 9662 w 10000"/>
                    <a:gd name="connsiteY134" fmla="*/ 4282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10000"/>
                    <a:gd name="connsiteY0" fmla="*/ 3688 h 10000"/>
                    <a:gd name="connsiteX1" fmla="*/ 9498 w 10000"/>
                    <a:gd name="connsiteY1" fmla="*/ 3653 h 10000"/>
                    <a:gd name="connsiteX2" fmla="*/ 9050 w 10000"/>
                    <a:gd name="connsiteY2" fmla="*/ 3567 h 10000"/>
                    <a:gd name="connsiteX3" fmla="*/ 8825 w 10000"/>
                    <a:gd name="connsiteY3" fmla="*/ 3539 h 10000"/>
                    <a:gd name="connsiteX4" fmla="*/ 8579 w 10000"/>
                    <a:gd name="connsiteY4" fmla="*/ 3845 h 10000"/>
                    <a:gd name="connsiteX5" fmla="*/ 8408 w 10000"/>
                    <a:gd name="connsiteY5" fmla="*/ 4211 h 10000"/>
                    <a:gd name="connsiteX6" fmla="*/ 8112 w 10000"/>
                    <a:gd name="connsiteY6" fmla="*/ 3950 h 10000"/>
                    <a:gd name="connsiteX7" fmla="*/ 8047 w 10000"/>
                    <a:gd name="connsiteY7" fmla="*/ 3653 h 10000"/>
                    <a:gd name="connsiteX8" fmla="*/ 7933 w 10000"/>
                    <a:gd name="connsiteY8" fmla="*/ 3865 h 10000"/>
                    <a:gd name="connsiteX9" fmla="*/ 7669 w 10000"/>
                    <a:gd name="connsiteY9" fmla="*/ 4451 h 10000"/>
                    <a:gd name="connsiteX10" fmla="*/ 7247 w 10000"/>
                    <a:gd name="connsiteY10" fmla="*/ 4705 h 10000"/>
                    <a:gd name="connsiteX11" fmla="*/ 6806 w 10000"/>
                    <a:gd name="connsiteY11" fmla="*/ 4187 h 10000"/>
                    <a:gd name="connsiteX12" fmla="*/ 6118 w 10000"/>
                    <a:gd name="connsiteY12" fmla="*/ 2755 h 10000"/>
                    <a:gd name="connsiteX13" fmla="*/ 5925 w 10000"/>
                    <a:gd name="connsiteY13" fmla="*/ 2298 h 10000"/>
                    <a:gd name="connsiteX14" fmla="*/ 5925 w 10000"/>
                    <a:gd name="connsiteY14" fmla="*/ 2504 h 10000"/>
                    <a:gd name="connsiteX15" fmla="*/ 6220 w 10000"/>
                    <a:gd name="connsiteY15" fmla="*/ 3250 h 10000"/>
                    <a:gd name="connsiteX16" fmla="*/ 6690 w 10000"/>
                    <a:gd name="connsiteY16" fmla="*/ 4173 h 10000"/>
                    <a:gd name="connsiteX17" fmla="*/ 7042 w 10000"/>
                    <a:gd name="connsiteY17" fmla="*/ 4751 h 10000"/>
                    <a:gd name="connsiteX18" fmla="*/ 7048 w 10000"/>
                    <a:gd name="connsiteY18" fmla="*/ 4929 h 10000"/>
                    <a:gd name="connsiteX19" fmla="*/ 6821 w 10000"/>
                    <a:gd name="connsiteY19" fmla="*/ 4751 h 10000"/>
                    <a:gd name="connsiteX20" fmla="*/ 6552 w 10000"/>
                    <a:gd name="connsiteY20" fmla="*/ 4545 h 10000"/>
                    <a:gd name="connsiteX21" fmla="*/ 6330 w 10000"/>
                    <a:gd name="connsiteY21" fmla="*/ 4591 h 10000"/>
                    <a:gd name="connsiteX22" fmla="*/ 6089 w 10000"/>
                    <a:gd name="connsiteY22" fmla="*/ 4173 h 10000"/>
                    <a:gd name="connsiteX23" fmla="*/ 6190 w 10000"/>
                    <a:gd name="connsiteY23" fmla="*/ 3973 h 10000"/>
                    <a:gd name="connsiteX24" fmla="*/ 6243 w 10000"/>
                    <a:gd name="connsiteY24" fmla="*/ 3607 h 10000"/>
                    <a:gd name="connsiteX25" fmla="*/ 6104 w 10000"/>
                    <a:gd name="connsiteY25" fmla="*/ 3250 h 10000"/>
                    <a:gd name="connsiteX26" fmla="*/ 5960 w 10000"/>
                    <a:gd name="connsiteY26" fmla="*/ 2938 h 10000"/>
                    <a:gd name="connsiteX27" fmla="*/ 5800 w 10000"/>
                    <a:gd name="connsiteY27" fmla="*/ 2785 h 10000"/>
                    <a:gd name="connsiteX28" fmla="*/ 5651 w 10000"/>
                    <a:gd name="connsiteY28" fmla="*/ 2624 h 10000"/>
                    <a:gd name="connsiteX29" fmla="*/ 5502 w 10000"/>
                    <a:gd name="connsiteY29" fmla="*/ 2541 h 10000"/>
                    <a:gd name="connsiteX30" fmla="*/ 5289 w 10000"/>
                    <a:gd name="connsiteY30" fmla="*/ 2532 h 10000"/>
                    <a:gd name="connsiteX31" fmla="*/ 5434 w 10000"/>
                    <a:gd name="connsiteY31" fmla="*/ 2107 h 10000"/>
                    <a:gd name="connsiteX32" fmla="*/ 5319 w 10000"/>
                    <a:gd name="connsiteY32" fmla="*/ 2038 h 10000"/>
                    <a:gd name="connsiteX33" fmla="*/ 5131 w 10000"/>
                    <a:gd name="connsiteY33" fmla="*/ 2198 h 10000"/>
                    <a:gd name="connsiteX34" fmla="*/ 5231 w 10000"/>
                    <a:gd name="connsiteY34" fmla="*/ 1846 h 10000"/>
                    <a:gd name="connsiteX35" fmla="*/ 5289 w 10000"/>
                    <a:gd name="connsiteY35" fmla="*/ 1710 h 10000"/>
                    <a:gd name="connsiteX36" fmla="*/ 5041 w 10000"/>
                    <a:gd name="connsiteY36" fmla="*/ 1901 h 10000"/>
                    <a:gd name="connsiteX37" fmla="*/ 4712 w 10000"/>
                    <a:gd name="connsiteY37" fmla="*/ 2350 h 10000"/>
                    <a:gd name="connsiteX38" fmla="*/ 4770 w 10000"/>
                    <a:gd name="connsiteY38" fmla="*/ 1992 h 10000"/>
                    <a:gd name="connsiteX39" fmla="*/ 5055 w 10000"/>
                    <a:gd name="connsiteY39" fmla="*/ 1567 h 10000"/>
                    <a:gd name="connsiteX40" fmla="*/ 5012 w 10000"/>
                    <a:gd name="connsiteY40" fmla="*/ 1238 h 10000"/>
                    <a:gd name="connsiteX41" fmla="*/ 4856 w 10000"/>
                    <a:gd name="connsiteY41" fmla="*/ 1521 h 10000"/>
                    <a:gd name="connsiteX42" fmla="*/ 4664 w 10000"/>
                    <a:gd name="connsiteY42" fmla="*/ 1733 h 10000"/>
                    <a:gd name="connsiteX43" fmla="*/ 4601 w 10000"/>
                    <a:gd name="connsiteY43" fmla="*/ 1458 h 10000"/>
                    <a:gd name="connsiteX44" fmla="*/ 4495 w 10000"/>
                    <a:gd name="connsiteY44" fmla="*/ 1778 h 10000"/>
                    <a:gd name="connsiteX45" fmla="*/ 4438 w 10000"/>
                    <a:gd name="connsiteY45" fmla="*/ 1527 h 10000"/>
                    <a:gd name="connsiteX46" fmla="*/ 4477 w 10000"/>
                    <a:gd name="connsiteY46" fmla="*/ 1192 h 10000"/>
                    <a:gd name="connsiteX47" fmla="*/ 4307 w 10000"/>
                    <a:gd name="connsiteY47" fmla="*/ 1115 h 10000"/>
                    <a:gd name="connsiteX48" fmla="*/ 4134 w 10000"/>
                    <a:gd name="connsiteY48" fmla="*/ 1115 h 10000"/>
                    <a:gd name="connsiteX49" fmla="*/ 3995 w 10000"/>
                    <a:gd name="connsiteY49" fmla="*/ 1337 h 10000"/>
                    <a:gd name="connsiteX50" fmla="*/ 3856 w 10000"/>
                    <a:gd name="connsiteY50" fmla="*/ 1412 h 10000"/>
                    <a:gd name="connsiteX51" fmla="*/ 3932 w 10000"/>
                    <a:gd name="connsiteY51" fmla="*/ 1132 h 10000"/>
                    <a:gd name="connsiteX52" fmla="*/ 3787 w 10000"/>
                    <a:gd name="connsiteY52" fmla="*/ 971 h 10000"/>
                    <a:gd name="connsiteX53" fmla="*/ 3528 w 10000"/>
                    <a:gd name="connsiteY53" fmla="*/ 681 h 10000"/>
                    <a:gd name="connsiteX54" fmla="*/ 3403 w 10000"/>
                    <a:gd name="connsiteY54" fmla="*/ 766 h 10000"/>
                    <a:gd name="connsiteX55" fmla="*/ 3460 w 10000"/>
                    <a:gd name="connsiteY55" fmla="*/ 1041 h 10000"/>
                    <a:gd name="connsiteX56" fmla="*/ 3345 w 10000"/>
                    <a:gd name="connsiteY56" fmla="*/ 954 h 10000"/>
                    <a:gd name="connsiteX57" fmla="*/ 3192 w 10000"/>
                    <a:gd name="connsiteY57" fmla="*/ 841 h 10000"/>
                    <a:gd name="connsiteX58" fmla="*/ 3137 w 10000"/>
                    <a:gd name="connsiteY58" fmla="*/ 515 h 10000"/>
                    <a:gd name="connsiteX59" fmla="*/ 3051 w 10000"/>
                    <a:gd name="connsiteY59" fmla="*/ 346 h 10000"/>
                    <a:gd name="connsiteX60" fmla="*/ 2917 w 10000"/>
                    <a:gd name="connsiteY60" fmla="*/ 483 h 10000"/>
                    <a:gd name="connsiteX61" fmla="*/ 2772 w 10000"/>
                    <a:gd name="connsiteY61" fmla="*/ 223 h 10000"/>
                    <a:gd name="connsiteX62" fmla="*/ 2774 w 10000"/>
                    <a:gd name="connsiteY62" fmla="*/ 103 h 10000"/>
                    <a:gd name="connsiteX63" fmla="*/ 2774 w 10000"/>
                    <a:gd name="connsiteY63" fmla="*/ 103 h 10000"/>
                    <a:gd name="connsiteX64" fmla="*/ 2654 w 10000"/>
                    <a:gd name="connsiteY64" fmla="*/ 0 h 10000"/>
                    <a:gd name="connsiteX65" fmla="*/ 2634 w 10000"/>
                    <a:gd name="connsiteY65" fmla="*/ 23 h 10000"/>
                    <a:gd name="connsiteX66" fmla="*/ 2652 w 10000"/>
                    <a:gd name="connsiteY66" fmla="*/ 200 h 10000"/>
                    <a:gd name="connsiteX67" fmla="*/ 2652 w 10000"/>
                    <a:gd name="connsiteY67" fmla="*/ 589 h 10000"/>
                    <a:gd name="connsiteX68" fmla="*/ 2686 w 10000"/>
                    <a:gd name="connsiteY68" fmla="*/ 875 h 10000"/>
                    <a:gd name="connsiteX69" fmla="*/ 2668 w 10000"/>
                    <a:gd name="connsiteY69" fmla="*/ 1581 h 10000"/>
                    <a:gd name="connsiteX70" fmla="*/ 2910 w 10000"/>
                    <a:gd name="connsiteY70" fmla="*/ 1497 h 10000"/>
                    <a:gd name="connsiteX71" fmla="*/ 2866 w 10000"/>
                    <a:gd name="connsiteY71" fmla="*/ 1789 h 10000"/>
                    <a:gd name="connsiteX72" fmla="*/ 2754 w 10000"/>
                    <a:gd name="connsiteY72" fmla="*/ 2026 h 10000"/>
                    <a:gd name="connsiteX73" fmla="*/ 2530 w 10000"/>
                    <a:gd name="connsiteY73" fmla="*/ 2001 h 10000"/>
                    <a:gd name="connsiteX74" fmla="*/ 2327 w 10000"/>
                    <a:gd name="connsiteY74" fmla="*/ 2141 h 10000"/>
                    <a:gd name="connsiteX75" fmla="*/ 2103 w 10000"/>
                    <a:gd name="connsiteY75" fmla="*/ 2369 h 10000"/>
                    <a:gd name="connsiteX76" fmla="*/ 1744 w 10000"/>
                    <a:gd name="connsiteY76" fmla="*/ 2701 h 10000"/>
                    <a:gd name="connsiteX77" fmla="*/ 1570 w 10000"/>
                    <a:gd name="connsiteY77" fmla="*/ 2476 h 10000"/>
                    <a:gd name="connsiteX78" fmla="*/ 1581 w 10000"/>
                    <a:gd name="connsiteY78" fmla="*/ 2636 h 10000"/>
                    <a:gd name="connsiteX79" fmla="*/ 1503 w 10000"/>
                    <a:gd name="connsiteY79" fmla="*/ 2807 h 10000"/>
                    <a:gd name="connsiteX80" fmla="*/ 1032 w 10000"/>
                    <a:gd name="connsiteY80" fmla="*/ 3185 h 10000"/>
                    <a:gd name="connsiteX81" fmla="*/ 776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3 w 10000"/>
                    <a:gd name="connsiteY88" fmla="*/ 4874 h 10000"/>
                    <a:gd name="connsiteX89" fmla="*/ 1473 w 10000"/>
                    <a:gd name="connsiteY89" fmla="*/ 5460 h 10000"/>
                    <a:gd name="connsiteX90" fmla="*/ 1881 w 10000"/>
                    <a:gd name="connsiteY90" fmla="*/ 5914 h 10000"/>
                    <a:gd name="connsiteX91" fmla="*/ 2045 w 10000"/>
                    <a:gd name="connsiteY91" fmla="*/ 5914 h 10000"/>
                    <a:gd name="connsiteX92" fmla="*/ 2320 w 10000"/>
                    <a:gd name="connsiteY92" fmla="*/ 5797 h 10000"/>
                    <a:gd name="connsiteX93" fmla="*/ 2674 w 10000"/>
                    <a:gd name="connsiteY93" fmla="*/ 6306 h 10000"/>
                    <a:gd name="connsiteX94" fmla="*/ 2745 w 10000"/>
                    <a:gd name="connsiteY94" fmla="*/ 6815 h 10000"/>
                    <a:gd name="connsiteX95" fmla="*/ 2789 w 10000"/>
                    <a:gd name="connsiteY95" fmla="*/ 7324 h 10000"/>
                    <a:gd name="connsiteX96" fmla="*/ 2630 w 10000"/>
                    <a:gd name="connsiteY96" fmla="*/ 7664 h 10000"/>
                    <a:gd name="connsiteX97" fmla="*/ 2647 w 10000"/>
                    <a:gd name="connsiteY97" fmla="*/ 8395 h 10000"/>
                    <a:gd name="connsiteX98" fmla="*/ 2507 w 10000"/>
                    <a:gd name="connsiteY98" fmla="*/ 8865 h 10000"/>
                    <a:gd name="connsiteX99" fmla="*/ 2249 w 10000"/>
                    <a:gd name="connsiteY99" fmla="*/ 8990 h 10000"/>
                    <a:gd name="connsiteX100" fmla="*/ 2484 w 10000"/>
                    <a:gd name="connsiteY100" fmla="*/ 9376 h 10000"/>
                    <a:gd name="connsiteX101" fmla="*/ 2767 w 10000"/>
                    <a:gd name="connsiteY101" fmla="*/ 9484 h 10000"/>
                    <a:gd name="connsiteX102" fmla="*/ 2932 w 10000"/>
                    <a:gd name="connsiteY102" fmla="*/ 9737 h 10000"/>
                    <a:gd name="connsiteX103" fmla="*/ 3224 w 10000"/>
                    <a:gd name="connsiteY103" fmla="*/ 9988 h 10000"/>
                    <a:gd name="connsiteX104" fmla="*/ 3453 w 10000"/>
                    <a:gd name="connsiteY104" fmla="*/ 9904 h 10000"/>
                    <a:gd name="connsiteX105" fmla="*/ 3735 w 10000"/>
                    <a:gd name="connsiteY105" fmla="*/ 9965 h 10000"/>
                    <a:gd name="connsiteX106" fmla="*/ 3993 w 10000"/>
                    <a:gd name="connsiteY106" fmla="*/ 9748 h 10000"/>
                    <a:gd name="connsiteX107" fmla="*/ 4248 w 10000"/>
                    <a:gd name="connsiteY107" fmla="*/ 9391 h 10000"/>
                    <a:gd name="connsiteX108" fmla="*/ 4481 w 10000"/>
                    <a:gd name="connsiteY108" fmla="*/ 9093 h 10000"/>
                    <a:gd name="connsiteX109" fmla="*/ 4659 w 10000"/>
                    <a:gd name="connsiteY109" fmla="*/ 8798 h 10000"/>
                    <a:gd name="connsiteX110" fmla="*/ 4813 w 10000"/>
                    <a:gd name="connsiteY110" fmla="*/ 8190 h 10000"/>
                    <a:gd name="connsiteX111" fmla="*/ 5194 w 10000"/>
                    <a:gd name="connsiteY111" fmla="*/ 7804 h 10000"/>
                    <a:gd name="connsiteX112" fmla="*/ 5463 w 10000"/>
                    <a:gd name="connsiteY112" fmla="*/ 7538 h 10000"/>
                    <a:gd name="connsiteX113" fmla="*/ 5728 w 10000"/>
                    <a:gd name="connsiteY113" fmla="*/ 7447 h 10000"/>
                    <a:gd name="connsiteX114" fmla="*/ 5954 w 10000"/>
                    <a:gd name="connsiteY114" fmla="*/ 7366 h 10000"/>
                    <a:gd name="connsiteX115" fmla="*/ 6154 w 10000"/>
                    <a:gd name="connsiteY115" fmla="*/ 7335 h 10000"/>
                    <a:gd name="connsiteX116" fmla="*/ 6362 w 10000"/>
                    <a:gd name="connsiteY116" fmla="*/ 7529 h 10000"/>
                    <a:gd name="connsiteX117" fmla="*/ 6459 w 10000"/>
                    <a:gd name="connsiteY117" fmla="*/ 7169 h 10000"/>
                    <a:gd name="connsiteX118" fmla="*/ 6604 w 10000"/>
                    <a:gd name="connsiteY118" fmla="*/ 6840 h 10000"/>
                    <a:gd name="connsiteX119" fmla="*/ 6746 w 10000"/>
                    <a:gd name="connsiteY119" fmla="*/ 6600 h 10000"/>
                    <a:gd name="connsiteX120" fmla="*/ 7021 w 10000"/>
                    <a:gd name="connsiteY120" fmla="*/ 6566 h 10000"/>
                    <a:gd name="connsiteX121" fmla="*/ 7019 w 10000"/>
                    <a:gd name="connsiteY121" fmla="*/ 6203 h 10000"/>
                    <a:gd name="connsiteX122" fmla="*/ 7423 w 10000"/>
                    <a:gd name="connsiteY122" fmla="*/ 5617 h 10000"/>
                    <a:gd name="connsiteX123" fmla="*/ 7837 w 10000"/>
                    <a:gd name="connsiteY123" fmla="*/ 5777 h 10000"/>
                    <a:gd name="connsiteX124" fmla="*/ 8169 w 10000"/>
                    <a:gd name="connsiteY124" fmla="*/ 6254 h 10000"/>
                    <a:gd name="connsiteX125" fmla="*/ 8399 w 10000"/>
                    <a:gd name="connsiteY125" fmla="*/ 6140 h 10000"/>
                    <a:gd name="connsiteX126" fmla="*/ 8582 w 10000"/>
                    <a:gd name="connsiteY126" fmla="*/ 6043 h 10000"/>
                    <a:gd name="connsiteX127" fmla="*/ 8763 w 10000"/>
                    <a:gd name="connsiteY127" fmla="*/ 5911 h 10000"/>
                    <a:gd name="connsiteX128" fmla="*/ 9086 w 10000"/>
                    <a:gd name="connsiteY128" fmla="*/ 6077 h 10000"/>
                    <a:gd name="connsiteX129" fmla="*/ 9144 w 10000"/>
                    <a:gd name="connsiteY129" fmla="*/ 5802 h 10000"/>
                    <a:gd name="connsiteX130" fmla="*/ 9332 w 10000"/>
                    <a:gd name="connsiteY130" fmla="*/ 5756 h 10000"/>
                    <a:gd name="connsiteX131" fmla="*/ 9130 w 10000"/>
                    <a:gd name="connsiteY131" fmla="*/ 5383 h 10000"/>
                    <a:gd name="connsiteX132" fmla="*/ 9194 w 10000"/>
                    <a:gd name="connsiteY132" fmla="*/ 5006 h 10000"/>
                    <a:gd name="connsiteX133" fmla="*/ 9354 w 10000"/>
                    <a:gd name="connsiteY133" fmla="*/ 4535 h 10000"/>
                    <a:gd name="connsiteX134" fmla="*/ 9584 w 10000"/>
                    <a:gd name="connsiteY134" fmla="*/ 4217 h 10000"/>
                    <a:gd name="connsiteX135" fmla="*/ 9767 w 10000"/>
                    <a:gd name="connsiteY135" fmla="*/ 4130 h 10000"/>
                    <a:gd name="connsiteX136" fmla="*/ 9973 w 10000"/>
                    <a:gd name="connsiteY136" fmla="*/ 4105 h 10000"/>
                    <a:gd name="connsiteX137" fmla="*/ 9894 w 10000"/>
                    <a:gd name="connsiteY137" fmla="*/ 3688 h 10000"/>
                    <a:gd name="connsiteX0" fmla="*/ 9894 w 9993"/>
                    <a:gd name="connsiteY0" fmla="*/ 3688 h 10000"/>
                    <a:gd name="connsiteX1" fmla="*/ 9498 w 9993"/>
                    <a:gd name="connsiteY1" fmla="*/ 3653 h 10000"/>
                    <a:gd name="connsiteX2" fmla="*/ 9050 w 9993"/>
                    <a:gd name="connsiteY2" fmla="*/ 3567 h 10000"/>
                    <a:gd name="connsiteX3" fmla="*/ 8825 w 9993"/>
                    <a:gd name="connsiteY3" fmla="*/ 3539 h 10000"/>
                    <a:gd name="connsiteX4" fmla="*/ 8579 w 9993"/>
                    <a:gd name="connsiteY4" fmla="*/ 3845 h 10000"/>
                    <a:gd name="connsiteX5" fmla="*/ 8408 w 9993"/>
                    <a:gd name="connsiteY5" fmla="*/ 4211 h 10000"/>
                    <a:gd name="connsiteX6" fmla="*/ 8112 w 9993"/>
                    <a:gd name="connsiteY6" fmla="*/ 3950 h 10000"/>
                    <a:gd name="connsiteX7" fmla="*/ 8047 w 9993"/>
                    <a:gd name="connsiteY7" fmla="*/ 3653 h 10000"/>
                    <a:gd name="connsiteX8" fmla="*/ 7933 w 9993"/>
                    <a:gd name="connsiteY8" fmla="*/ 3865 h 10000"/>
                    <a:gd name="connsiteX9" fmla="*/ 7669 w 9993"/>
                    <a:gd name="connsiteY9" fmla="*/ 4451 h 10000"/>
                    <a:gd name="connsiteX10" fmla="*/ 7247 w 9993"/>
                    <a:gd name="connsiteY10" fmla="*/ 4705 h 10000"/>
                    <a:gd name="connsiteX11" fmla="*/ 6806 w 9993"/>
                    <a:gd name="connsiteY11" fmla="*/ 4187 h 10000"/>
                    <a:gd name="connsiteX12" fmla="*/ 6118 w 9993"/>
                    <a:gd name="connsiteY12" fmla="*/ 2755 h 10000"/>
                    <a:gd name="connsiteX13" fmla="*/ 5925 w 9993"/>
                    <a:gd name="connsiteY13" fmla="*/ 2298 h 10000"/>
                    <a:gd name="connsiteX14" fmla="*/ 5925 w 9993"/>
                    <a:gd name="connsiteY14" fmla="*/ 2504 h 10000"/>
                    <a:gd name="connsiteX15" fmla="*/ 6220 w 9993"/>
                    <a:gd name="connsiteY15" fmla="*/ 3250 h 10000"/>
                    <a:gd name="connsiteX16" fmla="*/ 6690 w 9993"/>
                    <a:gd name="connsiteY16" fmla="*/ 4173 h 10000"/>
                    <a:gd name="connsiteX17" fmla="*/ 7042 w 9993"/>
                    <a:gd name="connsiteY17" fmla="*/ 4751 h 10000"/>
                    <a:gd name="connsiteX18" fmla="*/ 7048 w 9993"/>
                    <a:gd name="connsiteY18" fmla="*/ 4929 h 10000"/>
                    <a:gd name="connsiteX19" fmla="*/ 6821 w 9993"/>
                    <a:gd name="connsiteY19" fmla="*/ 4751 h 10000"/>
                    <a:gd name="connsiteX20" fmla="*/ 6552 w 9993"/>
                    <a:gd name="connsiteY20" fmla="*/ 4545 h 10000"/>
                    <a:gd name="connsiteX21" fmla="*/ 6330 w 9993"/>
                    <a:gd name="connsiteY21" fmla="*/ 4591 h 10000"/>
                    <a:gd name="connsiteX22" fmla="*/ 6089 w 9993"/>
                    <a:gd name="connsiteY22" fmla="*/ 4173 h 10000"/>
                    <a:gd name="connsiteX23" fmla="*/ 6190 w 9993"/>
                    <a:gd name="connsiteY23" fmla="*/ 3973 h 10000"/>
                    <a:gd name="connsiteX24" fmla="*/ 6243 w 9993"/>
                    <a:gd name="connsiteY24" fmla="*/ 3607 h 10000"/>
                    <a:gd name="connsiteX25" fmla="*/ 6104 w 9993"/>
                    <a:gd name="connsiteY25" fmla="*/ 3250 h 10000"/>
                    <a:gd name="connsiteX26" fmla="*/ 5960 w 9993"/>
                    <a:gd name="connsiteY26" fmla="*/ 2938 h 10000"/>
                    <a:gd name="connsiteX27" fmla="*/ 5800 w 9993"/>
                    <a:gd name="connsiteY27" fmla="*/ 2785 h 10000"/>
                    <a:gd name="connsiteX28" fmla="*/ 5651 w 9993"/>
                    <a:gd name="connsiteY28" fmla="*/ 2624 h 10000"/>
                    <a:gd name="connsiteX29" fmla="*/ 5502 w 9993"/>
                    <a:gd name="connsiteY29" fmla="*/ 2541 h 10000"/>
                    <a:gd name="connsiteX30" fmla="*/ 5289 w 9993"/>
                    <a:gd name="connsiteY30" fmla="*/ 2532 h 10000"/>
                    <a:gd name="connsiteX31" fmla="*/ 5434 w 9993"/>
                    <a:gd name="connsiteY31" fmla="*/ 2107 h 10000"/>
                    <a:gd name="connsiteX32" fmla="*/ 5319 w 9993"/>
                    <a:gd name="connsiteY32" fmla="*/ 2038 h 10000"/>
                    <a:gd name="connsiteX33" fmla="*/ 5131 w 9993"/>
                    <a:gd name="connsiteY33" fmla="*/ 2198 h 10000"/>
                    <a:gd name="connsiteX34" fmla="*/ 5231 w 9993"/>
                    <a:gd name="connsiteY34" fmla="*/ 1846 h 10000"/>
                    <a:gd name="connsiteX35" fmla="*/ 5289 w 9993"/>
                    <a:gd name="connsiteY35" fmla="*/ 1710 h 10000"/>
                    <a:gd name="connsiteX36" fmla="*/ 5041 w 9993"/>
                    <a:gd name="connsiteY36" fmla="*/ 1901 h 10000"/>
                    <a:gd name="connsiteX37" fmla="*/ 4712 w 9993"/>
                    <a:gd name="connsiteY37" fmla="*/ 2350 h 10000"/>
                    <a:gd name="connsiteX38" fmla="*/ 4770 w 9993"/>
                    <a:gd name="connsiteY38" fmla="*/ 1992 h 10000"/>
                    <a:gd name="connsiteX39" fmla="*/ 5055 w 9993"/>
                    <a:gd name="connsiteY39" fmla="*/ 1567 h 10000"/>
                    <a:gd name="connsiteX40" fmla="*/ 5012 w 9993"/>
                    <a:gd name="connsiteY40" fmla="*/ 1238 h 10000"/>
                    <a:gd name="connsiteX41" fmla="*/ 4856 w 9993"/>
                    <a:gd name="connsiteY41" fmla="*/ 1521 h 10000"/>
                    <a:gd name="connsiteX42" fmla="*/ 4664 w 9993"/>
                    <a:gd name="connsiteY42" fmla="*/ 1733 h 10000"/>
                    <a:gd name="connsiteX43" fmla="*/ 4601 w 9993"/>
                    <a:gd name="connsiteY43" fmla="*/ 1458 h 10000"/>
                    <a:gd name="connsiteX44" fmla="*/ 4495 w 9993"/>
                    <a:gd name="connsiteY44" fmla="*/ 1778 h 10000"/>
                    <a:gd name="connsiteX45" fmla="*/ 4438 w 9993"/>
                    <a:gd name="connsiteY45" fmla="*/ 1527 h 10000"/>
                    <a:gd name="connsiteX46" fmla="*/ 4477 w 9993"/>
                    <a:gd name="connsiteY46" fmla="*/ 1192 h 10000"/>
                    <a:gd name="connsiteX47" fmla="*/ 4307 w 9993"/>
                    <a:gd name="connsiteY47" fmla="*/ 1115 h 10000"/>
                    <a:gd name="connsiteX48" fmla="*/ 4134 w 9993"/>
                    <a:gd name="connsiteY48" fmla="*/ 1115 h 10000"/>
                    <a:gd name="connsiteX49" fmla="*/ 3995 w 9993"/>
                    <a:gd name="connsiteY49" fmla="*/ 1337 h 10000"/>
                    <a:gd name="connsiteX50" fmla="*/ 3856 w 9993"/>
                    <a:gd name="connsiteY50" fmla="*/ 1412 h 10000"/>
                    <a:gd name="connsiteX51" fmla="*/ 3932 w 9993"/>
                    <a:gd name="connsiteY51" fmla="*/ 1132 h 10000"/>
                    <a:gd name="connsiteX52" fmla="*/ 3787 w 9993"/>
                    <a:gd name="connsiteY52" fmla="*/ 971 h 10000"/>
                    <a:gd name="connsiteX53" fmla="*/ 3528 w 9993"/>
                    <a:gd name="connsiteY53" fmla="*/ 681 h 10000"/>
                    <a:gd name="connsiteX54" fmla="*/ 3403 w 9993"/>
                    <a:gd name="connsiteY54" fmla="*/ 766 h 10000"/>
                    <a:gd name="connsiteX55" fmla="*/ 3460 w 9993"/>
                    <a:gd name="connsiteY55" fmla="*/ 1041 h 10000"/>
                    <a:gd name="connsiteX56" fmla="*/ 3345 w 9993"/>
                    <a:gd name="connsiteY56" fmla="*/ 954 h 10000"/>
                    <a:gd name="connsiteX57" fmla="*/ 3192 w 9993"/>
                    <a:gd name="connsiteY57" fmla="*/ 841 h 10000"/>
                    <a:gd name="connsiteX58" fmla="*/ 3137 w 9993"/>
                    <a:gd name="connsiteY58" fmla="*/ 515 h 10000"/>
                    <a:gd name="connsiteX59" fmla="*/ 3051 w 9993"/>
                    <a:gd name="connsiteY59" fmla="*/ 346 h 10000"/>
                    <a:gd name="connsiteX60" fmla="*/ 2917 w 9993"/>
                    <a:gd name="connsiteY60" fmla="*/ 483 h 10000"/>
                    <a:gd name="connsiteX61" fmla="*/ 2772 w 9993"/>
                    <a:gd name="connsiteY61" fmla="*/ 223 h 10000"/>
                    <a:gd name="connsiteX62" fmla="*/ 2774 w 9993"/>
                    <a:gd name="connsiteY62" fmla="*/ 103 h 10000"/>
                    <a:gd name="connsiteX63" fmla="*/ 2774 w 9993"/>
                    <a:gd name="connsiteY63" fmla="*/ 103 h 10000"/>
                    <a:gd name="connsiteX64" fmla="*/ 2654 w 9993"/>
                    <a:gd name="connsiteY64" fmla="*/ 0 h 10000"/>
                    <a:gd name="connsiteX65" fmla="*/ 2634 w 9993"/>
                    <a:gd name="connsiteY65" fmla="*/ 23 h 10000"/>
                    <a:gd name="connsiteX66" fmla="*/ 2652 w 9993"/>
                    <a:gd name="connsiteY66" fmla="*/ 200 h 10000"/>
                    <a:gd name="connsiteX67" fmla="*/ 2652 w 9993"/>
                    <a:gd name="connsiteY67" fmla="*/ 589 h 10000"/>
                    <a:gd name="connsiteX68" fmla="*/ 2686 w 9993"/>
                    <a:gd name="connsiteY68" fmla="*/ 875 h 10000"/>
                    <a:gd name="connsiteX69" fmla="*/ 2668 w 9993"/>
                    <a:gd name="connsiteY69" fmla="*/ 1581 h 10000"/>
                    <a:gd name="connsiteX70" fmla="*/ 2910 w 9993"/>
                    <a:gd name="connsiteY70" fmla="*/ 1497 h 10000"/>
                    <a:gd name="connsiteX71" fmla="*/ 2866 w 9993"/>
                    <a:gd name="connsiteY71" fmla="*/ 1789 h 10000"/>
                    <a:gd name="connsiteX72" fmla="*/ 2754 w 9993"/>
                    <a:gd name="connsiteY72" fmla="*/ 2026 h 10000"/>
                    <a:gd name="connsiteX73" fmla="*/ 2530 w 9993"/>
                    <a:gd name="connsiteY73" fmla="*/ 2001 h 10000"/>
                    <a:gd name="connsiteX74" fmla="*/ 2327 w 9993"/>
                    <a:gd name="connsiteY74" fmla="*/ 2141 h 10000"/>
                    <a:gd name="connsiteX75" fmla="*/ 2103 w 9993"/>
                    <a:gd name="connsiteY75" fmla="*/ 2369 h 10000"/>
                    <a:gd name="connsiteX76" fmla="*/ 1744 w 9993"/>
                    <a:gd name="connsiteY76" fmla="*/ 2701 h 10000"/>
                    <a:gd name="connsiteX77" fmla="*/ 1570 w 9993"/>
                    <a:gd name="connsiteY77" fmla="*/ 2476 h 10000"/>
                    <a:gd name="connsiteX78" fmla="*/ 1581 w 9993"/>
                    <a:gd name="connsiteY78" fmla="*/ 2636 h 10000"/>
                    <a:gd name="connsiteX79" fmla="*/ 1503 w 9993"/>
                    <a:gd name="connsiteY79" fmla="*/ 2807 h 10000"/>
                    <a:gd name="connsiteX80" fmla="*/ 1032 w 9993"/>
                    <a:gd name="connsiteY80" fmla="*/ 3185 h 10000"/>
                    <a:gd name="connsiteX81" fmla="*/ 776 w 9993"/>
                    <a:gd name="connsiteY81" fmla="*/ 3613 h 10000"/>
                    <a:gd name="connsiteX82" fmla="*/ 694 w 9993"/>
                    <a:gd name="connsiteY82" fmla="*/ 3767 h 10000"/>
                    <a:gd name="connsiteX83" fmla="*/ 512 w 9993"/>
                    <a:gd name="connsiteY83" fmla="*/ 3936 h 10000"/>
                    <a:gd name="connsiteX84" fmla="*/ 292 w 9993"/>
                    <a:gd name="connsiteY84" fmla="*/ 4065 h 10000"/>
                    <a:gd name="connsiteX85" fmla="*/ 1 w 9993"/>
                    <a:gd name="connsiteY85" fmla="*/ 4654 h 10000"/>
                    <a:gd name="connsiteX86" fmla="*/ 333 w 9993"/>
                    <a:gd name="connsiteY86" fmla="*/ 5126 h 10000"/>
                    <a:gd name="connsiteX87" fmla="*/ 673 w 9993"/>
                    <a:gd name="connsiteY87" fmla="*/ 4848 h 10000"/>
                    <a:gd name="connsiteX88" fmla="*/ 1003 w 9993"/>
                    <a:gd name="connsiteY88" fmla="*/ 4874 h 10000"/>
                    <a:gd name="connsiteX89" fmla="*/ 1473 w 9993"/>
                    <a:gd name="connsiteY89" fmla="*/ 5460 h 10000"/>
                    <a:gd name="connsiteX90" fmla="*/ 1881 w 9993"/>
                    <a:gd name="connsiteY90" fmla="*/ 5914 h 10000"/>
                    <a:gd name="connsiteX91" fmla="*/ 2045 w 9993"/>
                    <a:gd name="connsiteY91" fmla="*/ 5914 h 10000"/>
                    <a:gd name="connsiteX92" fmla="*/ 2320 w 9993"/>
                    <a:gd name="connsiteY92" fmla="*/ 5797 h 10000"/>
                    <a:gd name="connsiteX93" fmla="*/ 2674 w 9993"/>
                    <a:gd name="connsiteY93" fmla="*/ 6306 h 10000"/>
                    <a:gd name="connsiteX94" fmla="*/ 2745 w 9993"/>
                    <a:gd name="connsiteY94" fmla="*/ 6815 h 10000"/>
                    <a:gd name="connsiteX95" fmla="*/ 2789 w 9993"/>
                    <a:gd name="connsiteY95" fmla="*/ 7324 h 10000"/>
                    <a:gd name="connsiteX96" fmla="*/ 2630 w 9993"/>
                    <a:gd name="connsiteY96" fmla="*/ 7664 h 10000"/>
                    <a:gd name="connsiteX97" fmla="*/ 2647 w 9993"/>
                    <a:gd name="connsiteY97" fmla="*/ 8395 h 10000"/>
                    <a:gd name="connsiteX98" fmla="*/ 2507 w 9993"/>
                    <a:gd name="connsiteY98" fmla="*/ 8865 h 10000"/>
                    <a:gd name="connsiteX99" fmla="*/ 2249 w 9993"/>
                    <a:gd name="connsiteY99" fmla="*/ 8990 h 10000"/>
                    <a:gd name="connsiteX100" fmla="*/ 2484 w 9993"/>
                    <a:gd name="connsiteY100" fmla="*/ 9376 h 10000"/>
                    <a:gd name="connsiteX101" fmla="*/ 2767 w 9993"/>
                    <a:gd name="connsiteY101" fmla="*/ 9484 h 10000"/>
                    <a:gd name="connsiteX102" fmla="*/ 2932 w 9993"/>
                    <a:gd name="connsiteY102" fmla="*/ 9737 h 10000"/>
                    <a:gd name="connsiteX103" fmla="*/ 3224 w 9993"/>
                    <a:gd name="connsiteY103" fmla="*/ 9988 h 10000"/>
                    <a:gd name="connsiteX104" fmla="*/ 3453 w 9993"/>
                    <a:gd name="connsiteY104" fmla="*/ 9904 h 10000"/>
                    <a:gd name="connsiteX105" fmla="*/ 3735 w 9993"/>
                    <a:gd name="connsiteY105" fmla="*/ 9965 h 10000"/>
                    <a:gd name="connsiteX106" fmla="*/ 3993 w 9993"/>
                    <a:gd name="connsiteY106" fmla="*/ 9748 h 10000"/>
                    <a:gd name="connsiteX107" fmla="*/ 4248 w 9993"/>
                    <a:gd name="connsiteY107" fmla="*/ 9391 h 10000"/>
                    <a:gd name="connsiteX108" fmla="*/ 4481 w 9993"/>
                    <a:gd name="connsiteY108" fmla="*/ 9093 h 10000"/>
                    <a:gd name="connsiteX109" fmla="*/ 4659 w 9993"/>
                    <a:gd name="connsiteY109" fmla="*/ 8798 h 10000"/>
                    <a:gd name="connsiteX110" fmla="*/ 4813 w 9993"/>
                    <a:gd name="connsiteY110" fmla="*/ 8190 h 10000"/>
                    <a:gd name="connsiteX111" fmla="*/ 5194 w 9993"/>
                    <a:gd name="connsiteY111" fmla="*/ 7804 h 10000"/>
                    <a:gd name="connsiteX112" fmla="*/ 5463 w 9993"/>
                    <a:gd name="connsiteY112" fmla="*/ 7538 h 10000"/>
                    <a:gd name="connsiteX113" fmla="*/ 5728 w 9993"/>
                    <a:gd name="connsiteY113" fmla="*/ 7447 h 10000"/>
                    <a:gd name="connsiteX114" fmla="*/ 5954 w 9993"/>
                    <a:gd name="connsiteY114" fmla="*/ 7366 h 10000"/>
                    <a:gd name="connsiteX115" fmla="*/ 6154 w 9993"/>
                    <a:gd name="connsiteY115" fmla="*/ 7335 h 10000"/>
                    <a:gd name="connsiteX116" fmla="*/ 6362 w 9993"/>
                    <a:gd name="connsiteY116" fmla="*/ 7529 h 10000"/>
                    <a:gd name="connsiteX117" fmla="*/ 6459 w 9993"/>
                    <a:gd name="connsiteY117" fmla="*/ 7169 h 10000"/>
                    <a:gd name="connsiteX118" fmla="*/ 6604 w 9993"/>
                    <a:gd name="connsiteY118" fmla="*/ 6840 h 10000"/>
                    <a:gd name="connsiteX119" fmla="*/ 6746 w 9993"/>
                    <a:gd name="connsiteY119" fmla="*/ 6600 h 10000"/>
                    <a:gd name="connsiteX120" fmla="*/ 7021 w 9993"/>
                    <a:gd name="connsiteY120" fmla="*/ 6566 h 10000"/>
                    <a:gd name="connsiteX121" fmla="*/ 7019 w 9993"/>
                    <a:gd name="connsiteY121" fmla="*/ 6203 h 10000"/>
                    <a:gd name="connsiteX122" fmla="*/ 7423 w 9993"/>
                    <a:gd name="connsiteY122" fmla="*/ 5617 h 10000"/>
                    <a:gd name="connsiteX123" fmla="*/ 7837 w 9993"/>
                    <a:gd name="connsiteY123" fmla="*/ 5777 h 10000"/>
                    <a:gd name="connsiteX124" fmla="*/ 8169 w 9993"/>
                    <a:gd name="connsiteY124" fmla="*/ 6254 h 10000"/>
                    <a:gd name="connsiteX125" fmla="*/ 8399 w 9993"/>
                    <a:gd name="connsiteY125" fmla="*/ 6140 h 10000"/>
                    <a:gd name="connsiteX126" fmla="*/ 8582 w 9993"/>
                    <a:gd name="connsiteY126" fmla="*/ 6043 h 10000"/>
                    <a:gd name="connsiteX127" fmla="*/ 8763 w 9993"/>
                    <a:gd name="connsiteY127" fmla="*/ 5911 h 10000"/>
                    <a:gd name="connsiteX128" fmla="*/ 9086 w 9993"/>
                    <a:gd name="connsiteY128" fmla="*/ 6077 h 10000"/>
                    <a:gd name="connsiteX129" fmla="*/ 9144 w 9993"/>
                    <a:gd name="connsiteY129" fmla="*/ 5802 h 10000"/>
                    <a:gd name="connsiteX130" fmla="*/ 9332 w 9993"/>
                    <a:gd name="connsiteY130" fmla="*/ 5756 h 10000"/>
                    <a:gd name="connsiteX131" fmla="*/ 9130 w 9993"/>
                    <a:gd name="connsiteY131" fmla="*/ 5383 h 10000"/>
                    <a:gd name="connsiteX132" fmla="*/ 9194 w 9993"/>
                    <a:gd name="connsiteY132" fmla="*/ 5006 h 10000"/>
                    <a:gd name="connsiteX133" fmla="*/ 9354 w 9993"/>
                    <a:gd name="connsiteY133" fmla="*/ 4535 h 10000"/>
                    <a:gd name="connsiteX134" fmla="*/ 9584 w 9993"/>
                    <a:gd name="connsiteY134" fmla="*/ 4217 h 10000"/>
                    <a:gd name="connsiteX135" fmla="*/ 9716 w 9993"/>
                    <a:gd name="connsiteY135" fmla="*/ 4239 h 10000"/>
                    <a:gd name="connsiteX136" fmla="*/ 9973 w 9993"/>
                    <a:gd name="connsiteY136" fmla="*/ 4105 h 10000"/>
                    <a:gd name="connsiteX137" fmla="*/ 9894 w 9993"/>
                    <a:gd name="connsiteY137" fmla="*/ 3688 h 10000"/>
                    <a:gd name="connsiteX0" fmla="*/ 9901 w 10000"/>
                    <a:gd name="connsiteY0" fmla="*/ 3688 h 10000"/>
                    <a:gd name="connsiteX1" fmla="*/ 9505 w 10000"/>
                    <a:gd name="connsiteY1" fmla="*/ 3653 h 10000"/>
                    <a:gd name="connsiteX2" fmla="*/ 9056 w 10000"/>
                    <a:gd name="connsiteY2" fmla="*/ 3567 h 10000"/>
                    <a:gd name="connsiteX3" fmla="*/ 8831 w 10000"/>
                    <a:gd name="connsiteY3" fmla="*/ 3539 h 10000"/>
                    <a:gd name="connsiteX4" fmla="*/ 8585 w 10000"/>
                    <a:gd name="connsiteY4" fmla="*/ 3845 h 10000"/>
                    <a:gd name="connsiteX5" fmla="*/ 8414 w 10000"/>
                    <a:gd name="connsiteY5" fmla="*/ 4211 h 10000"/>
                    <a:gd name="connsiteX6" fmla="*/ 8118 w 10000"/>
                    <a:gd name="connsiteY6" fmla="*/ 3950 h 10000"/>
                    <a:gd name="connsiteX7" fmla="*/ 8053 w 10000"/>
                    <a:gd name="connsiteY7" fmla="*/ 3653 h 10000"/>
                    <a:gd name="connsiteX8" fmla="*/ 7939 w 10000"/>
                    <a:gd name="connsiteY8" fmla="*/ 3865 h 10000"/>
                    <a:gd name="connsiteX9" fmla="*/ 7674 w 10000"/>
                    <a:gd name="connsiteY9" fmla="*/ 4451 h 10000"/>
                    <a:gd name="connsiteX10" fmla="*/ 7252 w 10000"/>
                    <a:gd name="connsiteY10" fmla="*/ 4705 h 10000"/>
                    <a:gd name="connsiteX11" fmla="*/ 6811 w 10000"/>
                    <a:gd name="connsiteY11" fmla="*/ 4187 h 10000"/>
                    <a:gd name="connsiteX12" fmla="*/ 6122 w 10000"/>
                    <a:gd name="connsiteY12" fmla="*/ 2755 h 10000"/>
                    <a:gd name="connsiteX13" fmla="*/ 5929 w 10000"/>
                    <a:gd name="connsiteY13" fmla="*/ 2298 h 10000"/>
                    <a:gd name="connsiteX14" fmla="*/ 5929 w 10000"/>
                    <a:gd name="connsiteY14" fmla="*/ 2504 h 10000"/>
                    <a:gd name="connsiteX15" fmla="*/ 6224 w 10000"/>
                    <a:gd name="connsiteY15" fmla="*/ 3250 h 10000"/>
                    <a:gd name="connsiteX16" fmla="*/ 6695 w 10000"/>
                    <a:gd name="connsiteY16" fmla="*/ 4173 h 10000"/>
                    <a:gd name="connsiteX17" fmla="*/ 7047 w 10000"/>
                    <a:gd name="connsiteY17" fmla="*/ 4751 h 10000"/>
                    <a:gd name="connsiteX18" fmla="*/ 7053 w 10000"/>
                    <a:gd name="connsiteY18" fmla="*/ 4929 h 10000"/>
                    <a:gd name="connsiteX19" fmla="*/ 6826 w 10000"/>
                    <a:gd name="connsiteY19" fmla="*/ 4751 h 10000"/>
                    <a:gd name="connsiteX20" fmla="*/ 6557 w 10000"/>
                    <a:gd name="connsiteY20" fmla="*/ 4545 h 10000"/>
                    <a:gd name="connsiteX21" fmla="*/ 6334 w 10000"/>
                    <a:gd name="connsiteY21" fmla="*/ 4591 h 10000"/>
                    <a:gd name="connsiteX22" fmla="*/ 6093 w 10000"/>
                    <a:gd name="connsiteY22" fmla="*/ 4173 h 10000"/>
                    <a:gd name="connsiteX23" fmla="*/ 6194 w 10000"/>
                    <a:gd name="connsiteY23" fmla="*/ 3973 h 10000"/>
                    <a:gd name="connsiteX24" fmla="*/ 6247 w 10000"/>
                    <a:gd name="connsiteY24" fmla="*/ 3607 h 10000"/>
                    <a:gd name="connsiteX25" fmla="*/ 6108 w 10000"/>
                    <a:gd name="connsiteY25" fmla="*/ 3250 h 10000"/>
                    <a:gd name="connsiteX26" fmla="*/ 5964 w 10000"/>
                    <a:gd name="connsiteY26" fmla="*/ 2938 h 10000"/>
                    <a:gd name="connsiteX27" fmla="*/ 5804 w 10000"/>
                    <a:gd name="connsiteY27" fmla="*/ 2785 h 10000"/>
                    <a:gd name="connsiteX28" fmla="*/ 5655 w 10000"/>
                    <a:gd name="connsiteY28" fmla="*/ 2624 h 10000"/>
                    <a:gd name="connsiteX29" fmla="*/ 5506 w 10000"/>
                    <a:gd name="connsiteY29" fmla="*/ 2541 h 10000"/>
                    <a:gd name="connsiteX30" fmla="*/ 5293 w 10000"/>
                    <a:gd name="connsiteY30" fmla="*/ 2532 h 10000"/>
                    <a:gd name="connsiteX31" fmla="*/ 5438 w 10000"/>
                    <a:gd name="connsiteY31" fmla="*/ 2107 h 10000"/>
                    <a:gd name="connsiteX32" fmla="*/ 5323 w 10000"/>
                    <a:gd name="connsiteY32" fmla="*/ 2038 h 10000"/>
                    <a:gd name="connsiteX33" fmla="*/ 5135 w 10000"/>
                    <a:gd name="connsiteY33" fmla="*/ 2198 h 10000"/>
                    <a:gd name="connsiteX34" fmla="*/ 5235 w 10000"/>
                    <a:gd name="connsiteY34" fmla="*/ 1846 h 10000"/>
                    <a:gd name="connsiteX35" fmla="*/ 5293 w 10000"/>
                    <a:gd name="connsiteY35" fmla="*/ 1710 h 10000"/>
                    <a:gd name="connsiteX36" fmla="*/ 5045 w 10000"/>
                    <a:gd name="connsiteY36" fmla="*/ 1901 h 10000"/>
                    <a:gd name="connsiteX37" fmla="*/ 4715 w 10000"/>
                    <a:gd name="connsiteY37" fmla="*/ 2350 h 10000"/>
                    <a:gd name="connsiteX38" fmla="*/ 4773 w 10000"/>
                    <a:gd name="connsiteY38" fmla="*/ 1992 h 10000"/>
                    <a:gd name="connsiteX39" fmla="*/ 5059 w 10000"/>
                    <a:gd name="connsiteY39" fmla="*/ 1567 h 10000"/>
                    <a:gd name="connsiteX40" fmla="*/ 5016 w 10000"/>
                    <a:gd name="connsiteY40" fmla="*/ 1238 h 10000"/>
                    <a:gd name="connsiteX41" fmla="*/ 4859 w 10000"/>
                    <a:gd name="connsiteY41" fmla="*/ 1521 h 10000"/>
                    <a:gd name="connsiteX42" fmla="*/ 4667 w 10000"/>
                    <a:gd name="connsiteY42" fmla="*/ 1733 h 10000"/>
                    <a:gd name="connsiteX43" fmla="*/ 4604 w 10000"/>
                    <a:gd name="connsiteY43" fmla="*/ 1458 h 10000"/>
                    <a:gd name="connsiteX44" fmla="*/ 4498 w 10000"/>
                    <a:gd name="connsiteY44" fmla="*/ 1778 h 10000"/>
                    <a:gd name="connsiteX45" fmla="*/ 4441 w 10000"/>
                    <a:gd name="connsiteY45" fmla="*/ 1527 h 10000"/>
                    <a:gd name="connsiteX46" fmla="*/ 4480 w 10000"/>
                    <a:gd name="connsiteY46" fmla="*/ 1192 h 10000"/>
                    <a:gd name="connsiteX47" fmla="*/ 4310 w 10000"/>
                    <a:gd name="connsiteY47" fmla="*/ 1115 h 10000"/>
                    <a:gd name="connsiteX48" fmla="*/ 4137 w 10000"/>
                    <a:gd name="connsiteY48" fmla="*/ 1115 h 10000"/>
                    <a:gd name="connsiteX49" fmla="*/ 3998 w 10000"/>
                    <a:gd name="connsiteY49" fmla="*/ 1337 h 10000"/>
                    <a:gd name="connsiteX50" fmla="*/ 3859 w 10000"/>
                    <a:gd name="connsiteY50" fmla="*/ 1412 h 10000"/>
                    <a:gd name="connsiteX51" fmla="*/ 3935 w 10000"/>
                    <a:gd name="connsiteY51" fmla="*/ 1132 h 10000"/>
                    <a:gd name="connsiteX52" fmla="*/ 3790 w 10000"/>
                    <a:gd name="connsiteY52" fmla="*/ 971 h 10000"/>
                    <a:gd name="connsiteX53" fmla="*/ 3530 w 10000"/>
                    <a:gd name="connsiteY53" fmla="*/ 681 h 10000"/>
                    <a:gd name="connsiteX54" fmla="*/ 3405 w 10000"/>
                    <a:gd name="connsiteY54" fmla="*/ 766 h 10000"/>
                    <a:gd name="connsiteX55" fmla="*/ 3462 w 10000"/>
                    <a:gd name="connsiteY55" fmla="*/ 1041 h 10000"/>
                    <a:gd name="connsiteX56" fmla="*/ 3347 w 10000"/>
                    <a:gd name="connsiteY56" fmla="*/ 954 h 10000"/>
                    <a:gd name="connsiteX57" fmla="*/ 3194 w 10000"/>
                    <a:gd name="connsiteY57" fmla="*/ 841 h 10000"/>
                    <a:gd name="connsiteX58" fmla="*/ 3139 w 10000"/>
                    <a:gd name="connsiteY58" fmla="*/ 515 h 10000"/>
                    <a:gd name="connsiteX59" fmla="*/ 3053 w 10000"/>
                    <a:gd name="connsiteY59" fmla="*/ 346 h 10000"/>
                    <a:gd name="connsiteX60" fmla="*/ 2919 w 10000"/>
                    <a:gd name="connsiteY60" fmla="*/ 483 h 10000"/>
                    <a:gd name="connsiteX61" fmla="*/ 2774 w 10000"/>
                    <a:gd name="connsiteY61" fmla="*/ 223 h 10000"/>
                    <a:gd name="connsiteX62" fmla="*/ 2776 w 10000"/>
                    <a:gd name="connsiteY62" fmla="*/ 103 h 10000"/>
                    <a:gd name="connsiteX63" fmla="*/ 2776 w 10000"/>
                    <a:gd name="connsiteY63" fmla="*/ 103 h 10000"/>
                    <a:gd name="connsiteX64" fmla="*/ 2656 w 10000"/>
                    <a:gd name="connsiteY64" fmla="*/ 0 h 10000"/>
                    <a:gd name="connsiteX65" fmla="*/ 2636 w 10000"/>
                    <a:gd name="connsiteY65" fmla="*/ 23 h 10000"/>
                    <a:gd name="connsiteX66" fmla="*/ 2654 w 10000"/>
                    <a:gd name="connsiteY66" fmla="*/ 200 h 10000"/>
                    <a:gd name="connsiteX67" fmla="*/ 2654 w 10000"/>
                    <a:gd name="connsiteY67" fmla="*/ 589 h 10000"/>
                    <a:gd name="connsiteX68" fmla="*/ 2688 w 10000"/>
                    <a:gd name="connsiteY68" fmla="*/ 875 h 10000"/>
                    <a:gd name="connsiteX69" fmla="*/ 2670 w 10000"/>
                    <a:gd name="connsiteY69" fmla="*/ 1581 h 10000"/>
                    <a:gd name="connsiteX70" fmla="*/ 2912 w 10000"/>
                    <a:gd name="connsiteY70" fmla="*/ 1497 h 10000"/>
                    <a:gd name="connsiteX71" fmla="*/ 2868 w 10000"/>
                    <a:gd name="connsiteY71" fmla="*/ 1789 h 10000"/>
                    <a:gd name="connsiteX72" fmla="*/ 2756 w 10000"/>
                    <a:gd name="connsiteY72" fmla="*/ 2026 h 10000"/>
                    <a:gd name="connsiteX73" fmla="*/ 2532 w 10000"/>
                    <a:gd name="connsiteY73" fmla="*/ 2001 h 10000"/>
                    <a:gd name="connsiteX74" fmla="*/ 2329 w 10000"/>
                    <a:gd name="connsiteY74" fmla="*/ 2141 h 10000"/>
                    <a:gd name="connsiteX75" fmla="*/ 2104 w 10000"/>
                    <a:gd name="connsiteY75" fmla="*/ 2369 h 10000"/>
                    <a:gd name="connsiteX76" fmla="*/ 1745 w 10000"/>
                    <a:gd name="connsiteY76" fmla="*/ 2701 h 10000"/>
                    <a:gd name="connsiteX77" fmla="*/ 1571 w 10000"/>
                    <a:gd name="connsiteY77" fmla="*/ 2476 h 10000"/>
                    <a:gd name="connsiteX78" fmla="*/ 1582 w 10000"/>
                    <a:gd name="connsiteY78" fmla="*/ 2636 h 10000"/>
                    <a:gd name="connsiteX79" fmla="*/ 1504 w 10000"/>
                    <a:gd name="connsiteY79" fmla="*/ 2807 h 10000"/>
                    <a:gd name="connsiteX80" fmla="*/ 1033 w 10000"/>
                    <a:gd name="connsiteY80" fmla="*/ 3185 h 10000"/>
                    <a:gd name="connsiteX81" fmla="*/ 777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4 w 10000"/>
                    <a:gd name="connsiteY88" fmla="*/ 4874 h 10000"/>
                    <a:gd name="connsiteX89" fmla="*/ 1474 w 10000"/>
                    <a:gd name="connsiteY89" fmla="*/ 5460 h 10000"/>
                    <a:gd name="connsiteX90" fmla="*/ 1882 w 10000"/>
                    <a:gd name="connsiteY90" fmla="*/ 5914 h 10000"/>
                    <a:gd name="connsiteX91" fmla="*/ 2046 w 10000"/>
                    <a:gd name="connsiteY91" fmla="*/ 5914 h 10000"/>
                    <a:gd name="connsiteX92" fmla="*/ 2322 w 10000"/>
                    <a:gd name="connsiteY92" fmla="*/ 5797 h 10000"/>
                    <a:gd name="connsiteX93" fmla="*/ 2676 w 10000"/>
                    <a:gd name="connsiteY93" fmla="*/ 6306 h 10000"/>
                    <a:gd name="connsiteX94" fmla="*/ 2747 w 10000"/>
                    <a:gd name="connsiteY94" fmla="*/ 6815 h 10000"/>
                    <a:gd name="connsiteX95" fmla="*/ 2791 w 10000"/>
                    <a:gd name="connsiteY95" fmla="*/ 7324 h 10000"/>
                    <a:gd name="connsiteX96" fmla="*/ 2632 w 10000"/>
                    <a:gd name="connsiteY96" fmla="*/ 7664 h 10000"/>
                    <a:gd name="connsiteX97" fmla="*/ 2649 w 10000"/>
                    <a:gd name="connsiteY97" fmla="*/ 8395 h 10000"/>
                    <a:gd name="connsiteX98" fmla="*/ 2509 w 10000"/>
                    <a:gd name="connsiteY98" fmla="*/ 8865 h 10000"/>
                    <a:gd name="connsiteX99" fmla="*/ 2251 w 10000"/>
                    <a:gd name="connsiteY99" fmla="*/ 8990 h 10000"/>
                    <a:gd name="connsiteX100" fmla="*/ 2486 w 10000"/>
                    <a:gd name="connsiteY100" fmla="*/ 9376 h 10000"/>
                    <a:gd name="connsiteX101" fmla="*/ 2769 w 10000"/>
                    <a:gd name="connsiteY101" fmla="*/ 9484 h 10000"/>
                    <a:gd name="connsiteX102" fmla="*/ 2934 w 10000"/>
                    <a:gd name="connsiteY102" fmla="*/ 9737 h 10000"/>
                    <a:gd name="connsiteX103" fmla="*/ 3226 w 10000"/>
                    <a:gd name="connsiteY103" fmla="*/ 9988 h 10000"/>
                    <a:gd name="connsiteX104" fmla="*/ 3455 w 10000"/>
                    <a:gd name="connsiteY104" fmla="*/ 9904 h 10000"/>
                    <a:gd name="connsiteX105" fmla="*/ 3738 w 10000"/>
                    <a:gd name="connsiteY105" fmla="*/ 9965 h 10000"/>
                    <a:gd name="connsiteX106" fmla="*/ 3996 w 10000"/>
                    <a:gd name="connsiteY106" fmla="*/ 9748 h 10000"/>
                    <a:gd name="connsiteX107" fmla="*/ 4251 w 10000"/>
                    <a:gd name="connsiteY107" fmla="*/ 9391 h 10000"/>
                    <a:gd name="connsiteX108" fmla="*/ 4484 w 10000"/>
                    <a:gd name="connsiteY108" fmla="*/ 9093 h 10000"/>
                    <a:gd name="connsiteX109" fmla="*/ 4662 w 10000"/>
                    <a:gd name="connsiteY109" fmla="*/ 8798 h 10000"/>
                    <a:gd name="connsiteX110" fmla="*/ 4816 w 10000"/>
                    <a:gd name="connsiteY110" fmla="*/ 8190 h 10000"/>
                    <a:gd name="connsiteX111" fmla="*/ 5198 w 10000"/>
                    <a:gd name="connsiteY111" fmla="*/ 7804 h 10000"/>
                    <a:gd name="connsiteX112" fmla="*/ 5467 w 10000"/>
                    <a:gd name="connsiteY112" fmla="*/ 7538 h 10000"/>
                    <a:gd name="connsiteX113" fmla="*/ 5732 w 10000"/>
                    <a:gd name="connsiteY113" fmla="*/ 7447 h 10000"/>
                    <a:gd name="connsiteX114" fmla="*/ 5958 w 10000"/>
                    <a:gd name="connsiteY114" fmla="*/ 7366 h 10000"/>
                    <a:gd name="connsiteX115" fmla="*/ 6158 w 10000"/>
                    <a:gd name="connsiteY115" fmla="*/ 7335 h 10000"/>
                    <a:gd name="connsiteX116" fmla="*/ 6366 w 10000"/>
                    <a:gd name="connsiteY116" fmla="*/ 7529 h 10000"/>
                    <a:gd name="connsiteX117" fmla="*/ 6464 w 10000"/>
                    <a:gd name="connsiteY117" fmla="*/ 7169 h 10000"/>
                    <a:gd name="connsiteX118" fmla="*/ 6609 w 10000"/>
                    <a:gd name="connsiteY118" fmla="*/ 6840 h 10000"/>
                    <a:gd name="connsiteX119" fmla="*/ 6751 w 10000"/>
                    <a:gd name="connsiteY119" fmla="*/ 6600 h 10000"/>
                    <a:gd name="connsiteX120" fmla="*/ 7026 w 10000"/>
                    <a:gd name="connsiteY120" fmla="*/ 6566 h 10000"/>
                    <a:gd name="connsiteX121" fmla="*/ 7024 w 10000"/>
                    <a:gd name="connsiteY121" fmla="*/ 6203 h 10000"/>
                    <a:gd name="connsiteX122" fmla="*/ 7428 w 10000"/>
                    <a:gd name="connsiteY122" fmla="*/ 5617 h 10000"/>
                    <a:gd name="connsiteX123" fmla="*/ 7842 w 10000"/>
                    <a:gd name="connsiteY123" fmla="*/ 5777 h 10000"/>
                    <a:gd name="connsiteX124" fmla="*/ 8175 w 10000"/>
                    <a:gd name="connsiteY124" fmla="*/ 6254 h 10000"/>
                    <a:gd name="connsiteX125" fmla="*/ 8405 w 10000"/>
                    <a:gd name="connsiteY125" fmla="*/ 6140 h 10000"/>
                    <a:gd name="connsiteX126" fmla="*/ 8588 w 10000"/>
                    <a:gd name="connsiteY126" fmla="*/ 6043 h 10000"/>
                    <a:gd name="connsiteX127" fmla="*/ 8769 w 10000"/>
                    <a:gd name="connsiteY127" fmla="*/ 5911 h 10000"/>
                    <a:gd name="connsiteX128" fmla="*/ 9092 w 10000"/>
                    <a:gd name="connsiteY128" fmla="*/ 6077 h 10000"/>
                    <a:gd name="connsiteX129" fmla="*/ 9150 w 10000"/>
                    <a:gd name="connsiteY129" fmla="*/ 5802 h 10000"/>
                    <a:gd name="connsiteX130" fmla="*/ 9294 w 10000"/>
                    <a:gd name="connsiteY130" fmla="*/ 5905 h 10000"/>
                    <a:gd name="connsiteX131" fmla="*/ 9136 w 10000"/>
                    <a:gd name="connsiteY131" fmla="*/ 5383 h 10000"/>
                    <a:gd name="connsiteX132" fmla="*/ 9200 w 10000"/>
                    <a:gd name="connsiteY132" fmla="*/ 5006 h 10000"/>
                    <a:gd name="connsiteX133" fmla="*/ 9361 w 10000"/>
                    <a:gd name="connsiteY133" fmla="*/ 4535 h 10000"/>
                    <a:gd name="connsiteX134" fmla="*/ 9591 w 10000"/>
                    <a:gd name="connsiteY134" fmla="*/ 4217 h 10000"/>
                    <a:gd name="connsiteX135" fmla="*/ 9723 w 10000"/>
                    <a:gd name="connsiteY135" fmla="*/ 4239 h 10000"/>
                    <a:gd name="connsiteX136" fmla="*/ 9980 w 10000"/>
                    <a:gd name="connsiteY136" fmla="*/ 4105 h 10000"/>
                    <a:gd name="connsiteX137" fmla="*/ 9901 w 10000"/>
                    <a:gd name="connsiteY137" fmla="*/ 3688 h 10000"/>
                    <a:gd name="connsiteX0" fmla="*/ 9901 w 10000"/>
                    <a:gd name="connsiteY0" fmla="*/ 3688 h 10000"/>
                    <a:gd name="connsiteX1" fmla="*/ 9505 w 10000"/>
                    <a:gd name="connsiteY1" fmla="*/ 3653 h 10000"/>
                    <a:gd name="connsiteX2" fmla="*/ 9056 w 10000"/>
                    <a:gd name="connsiteY2" fmla="*/ 3567 h 10000"/>
                    <a:gd name="connsiteX3" fmla="*/ 8831 w 10000"/>
                    <a:gd name="connsiteY3" fmla="*/ 3539 h 10000"/>
                    <a:gd name="connsiteX4" fmla="*/ 8585 w 10000"/>
                    <a:gd name="connsiteY4" fmla="*/ 3845 h 10000"/>
                    <a:gd name="connsiteX5" fmla="*/ 8414 w 10000"/>
                    <a:gd name="connsiteY5" fmla="*/ 4211 h 10000"/>
                    <a:gd name="connsiteX6" fmla="*/ 8118 w 10000"/>
                    <a:gd name="connsiteY6" fmla="*/ 3950 h 10000"/>
                    <a:gd name="connsiteX7" fmla="*/ 8053 w 10000"/>
                    <a:gd name="connsiteY7" fmla="*/ 3653 h 10000"/>
                    <a:gd name="connsiteX8" fmla="*/ 7939 w 10000"/>
                    <a:gd name="connsiteY8" fmla="*/ 3865 h 10000"/>
                    <a:gd name="connsiteX9" fmla="*/ 7674 w 10000"/>
                    <a:gd name="connsiteY9" fmla="*/ 4451 h 10000"/>
                    <a:gd name="connsiteX10" fmla="*/ 7252 w 10000"/>
                    <a:gd name="connsiteY10" fmla="*/ 4705 h 10000"/>
                    <a:gd name="connsiteX11" fmla="*/ 6811 w 10000"/>
                    <a:gd name="connsiteY11" fmla="*/ 4187 h 10000"/>
                    <a:gd name="connsiteX12" fmla="*/ 6122 w 10000"/>
                    <a:gd name="connsiteY12" fmla="*/ 2755 h 10000"/>
                    <a:gd name="connsiteX13" fmla="*/ 5929 w 10000"/>
                    <a:gd name="connsiteY13" fmla="*/ 2298 h 10000"/>
                    <a:gd name="connsiteX14" fmla="*/ 5929 w 10000"/>
                    <a:gd name="connsiteY14" fmla="*/ 2504 h 10000"/>
                    <a:gd name="connsiteX15" fmla="*/ 6224 w 10000"/>
                    <a:gd name="connsiteY15" fmla="*/ 3250 h 10000"/>
                    <a:gd name="connsiteX16" fmla="*/ 6695 w 10000"/>
                    <a:gd name="connsiteY16" fmla="*/ 4173 h 10000"/>
                    <a:gd name="connsiteX17" fmla="*/ 7047 w 10000"/>
                    <a:gd name="connsiteY17" fmla="*/ 4751 h 10000"/>
                    <a:gd name="connsiteX18" fmla="*/ 7053 w 10000"/>
                    <a:gd name="connsiteY18" fmla="*/ 4929 h 10000"/>
                    <a:gd name="connsiteX19" fmla="*/ 6826 w 10000"/>
                    <a:gd name="connsiteY19" fmla="*/ 4751 h 10000"/>
                    <a:gd name="connsiteX20" fmla="*/ 6557 w 10000"/>
                    <a:gd name="connsiteY20" fmla="*/ 4545 h 10000"/>
                    <a:gd name="connsiteX21" fmla="*/ 6334 w 10000"/>
                    <a:gd name="connsiteY21" fmla="*/ 4591 h 10000"/>
                    <a:gd name="connsiteX22" fmla="*/ 6093 w 10000"/>
                    <a:gd name="connsiteY22" fmla="*/ 4173 h 10000"/>
                    <a:gd name="connsiteX23" fmla="*/ 6194 w 10000"/>
                    <a:gd name="connsiteY23" fmla="*/ 3973 h 10000"/>
                    <a:gd name="connsiteX24" fmla="*/ 6247 w 10000"/>
                    <a:gd name="connsiteY24" fmla="*/ 3607 h 10000"/>
                    <a:gd name="connsiteX25" fmla="*/ 6108 w 10000"/>
                    <a:gd name="connsiteY25" fmla="*/ 3250 h 10000"/>
                    <a:gd name="connsiteX26" fmla="*/ 5964 w 10000"/>
                    <a:gd name="connsiteY26" fmla="*/ 2938 h 10000"/>
                    <a:gd name="connsiteX27" fmla="*/ 5804 w 10000"/>
                    <a:gd name="connsiteY27" fmla="*/ 2785 h 10000"/>
                    <a:gd name="connsiteX28" fmla="*/ 5655 w 10000"/>
                    <a:gd name="connsiteY28" fmla="*/ 2624 h 10000"/>
                    <a:gd name="connsiteX29" fmla="*/ 5506 w 10000"/>
                    <a:gd name="connsiteY29" fmla="*/ 2541 h 10000"/>
                    <a:gd name="connsiteX30" fmla="*/ 5293 w 10000"/>
                    <a:gd name="connsiteY30" fmla="*/ 2532 h 10000"/>
                    <a:gd name="connsiteX31" fmla="*/ 5438 w 10000"/>
                    <a:gd name="connsiteY31" fmla="*/ 2107 h 10000"/>
                    <a:gd name="connsiteX32" fmla="*/ 5323 w 10000"/>
                    <a:gd name="connsiteY32" fmla="*/ 2038 h 10000"/>
                    <a:gd name="connsiteX33" fmla="*/ 5135 w 10000"/>
                    <a:gd name="connsiteY33" fmla="*/ 2198 h 10000"/>
                    <a:gd name="connsiteX34" fmla="*/ 5235 w 10000"/>
                    <a:gd name="connsiteY34" fmla="*/ 1846 h 10000"/>
                    <a:gd name="connsiteX35" fmla="*/ 5293 w 10000"/>
                    <a:gd name="connsiteY35" fmla="*/ 1710 h 10000"/>
                    <a:gd name="connsiteX36" fmla="*/ 5045 w 10000"/>
                    <a:gd name="connsiteY36" fmla="*/ 1901 h 10000"/>
                    <a:gd name="connsiteX37" fmla="*/ 4715 w 10000"/>
                    <a:gd name="connsiteY37" fmla="*/ 2350 h 10000"/>
                    <a:gd name="connsiteX38" fmla="*/ 4773 w 10000"/>
                    <a:gd name="connsiteY38" fmla="*/ 1992 h 10000"/>
                    <a:gd name="connsiteX39" fmla="*/ 5059 w 10000"/>
                    <a:gd name="connsiteY39" fmla="*/ 1567 h 10000"/>
                    <a:gd name="connsiteX40" fmla="*/ 5016 w 10000"/>
                    <a:gd name="connsiteY40" fmla="*/ 1238 h 10000"/>
                    <a:gd name="connsiteX41" fmla="*/ 4859 w 10000"/>
                    <a:gd name="connsiteY41" fmla="*/ 1521 h 10000"/>
                    <a:gd name="connsiteX42" fmla="*/ 4667 w 10000"/>
                    <a:gd name="connsiteY42" fmla="*/ 1733 h 10000"/>
                    <a:gd name="connsiteX43" fmla="*/ 4604 w 10000"/>
                    <a:gd name="connsiteY43" fmla="*/ 1458 h 10000"/>
                    <a:gd name="connsiteX44" fmla="*/ 4498 w 10000"/>
                    <a:gd name="connsiteY44" fmla="*/ 1778 h 10000"/>
                    <a:gd name="connsiteX45" fmla="*/ 4441 w 10000"/>
                    <a:gd name="connsiteY45" fmla="*/ 1527 h 10000"/>
                    <a:gd name="connsiteX46" fmla="*/ 4480 w 10000"/>
                    <a:gd name="connsiteY46" fmla="*/ 1192 h 10000"/>
                    <a:gd name="connsiteX47" fmla="*/ 4310 w 10000"/>
                    <a:gd name="connsiteY47" fmla="*/ 1115 h 10000"/>
                    <a:gd name="connsiteX48" fmla="*/ 4137 w 10000"/>
                    <a:gd name="connsiteY48" fmla="*/ 1115 h 10000"/>
                    <a:gd name="connsiteX49" fmla="*/ 3998 w 10000"/>
                    <a:gd name="connsiteY49" fmla="*/ 1337 h 10000"/>
                    <a:gd name="connsiteX50" fmla="*/ 3859 w 10000"/>
                    <a:gd name="connsiteY50" fmla="*/ 1412 h 10000"/>
                    <a:gd name="connsiteX51" fmla="*/ 3935 w 10000"/>
                    <a:gd name="connsiteY51" fmla="*/ 1132 h 10000"/>
                    <a:gd name="connsiteX52" fmla="*/ 3790 w 10000"/>
                    <a:gd name="connsiteY52" fmla="*/ 971 h 10000"/>
                    <a:gd name="connsiteX53" fmla="*/ 3530 w 10000"/>
                    <a:gd name="connsiteY53" fmla="*/ 681 h 10000"/>
                    <a:gd name="connsiteX54" fmla="*/ 3405 w 10000"/>
                    <a:gd name="connsiteY54" fmla="*/ 766 h 10000"/>
                    <a:gd name="connsiteX55" fmla="*/ 3462 w 10000"/>
                    <a:gd name="connsiteY55" fmla="*/ 1041 h 10000"/>
                    <a:gd name="connsiteX56" fmla="*/ 3347 w 10000"/>
                    <a:gd name="connsiteY56" fmla="*/ 954 h 10000"/>
                    <a:gd name="connsiteX57" fmla="*/ 3194 w 10000"/>
                    <a:gd name="connsiteY57" fmla="*/ 841 h 10000"/>
                    <a:gd name="connsiteX58" fmla="*/ 3139 w 10000"/>
                    <a:gd name="connsiteY58" fmla="*/ 515 h 10000"/>
                    <a:gd name="connsiteX59" fmla="*/ 3053 w 10000"/>
                    <a:gd name="connsiteY59" fmla="*/ 346 h 10000"/>
                    <a:gd name="connsiteX60" fmla="*/ 2919 w 10000"/>
                    <a:gd name="connsiteY60" fmla="*/ 483 h 10000"/>
                    <a:gd name="connsiteX61" fmla="*/ 2774 w 10000"/>
                    <a:gd name="connsiteY61" fmla="*/ 223 h 10000"/>
                    <a:gd name="connsiteX62" fmla="*/ 2776 w 10000"/>
                    <a:gd name="connsiteY62" fmla="*/ 103 h 10000"/>
                    <a:gd name="connsiteX63" fmla="*/ 2776 w 10000"/>
                    <a:gd name="connsiteY63" fmla="*/ 103 h 10000"/>
                    <a:gd name="connsiteX64" fmla="*/ 2656 w 10000"/>
                    <a:gd name="connsiteY64" fmla="*/ 0 h 10000"/>
                    <a:gd name="connsiteX65" fmla="*/ 2636 w 10000"/>
                    <a:gd name="connsiteY65" fmla="*/ 23 h 10000"/>
                    <a:gd name="connsiteX66" fmla="*/ 2654 w 10000"/>
                    <a:gd name="connsiteY66" fmla="*/ 200 h 10000"/>
                    <a:gd name="connsiteX67" fmla="*/ 2654 w 10000"/>
                    <a:gd name="connsiteY67" fmla="*/ 589 h 10000"/>
                    <a:gd name="connsiteX68" fmla="*/ 2688 w 10000"/>
                    <a:gd name="connsiteY68" fmla="*/ 875 h 10000"/>
                    <a:gd name="connsiteX69" fmla="*/ 2670 w 10000"/>
                    <a:gd name="connsiteY69" fmla="*/ 1581 h 10000"/>
                    <a:gd name="connsiteX70" fmla="*/ 2912 w 10000"/>
                    <a:gd name="connsiteY70" fmla="*/ 1497 h 10000"/>
                    <a:gd name="connsiteX71" fmla="*/ 2868 w 10000"/>
                    <a:gd name="connsiteY71" fmla="*/ 1789 h 10000"/>
                    <a:gd name="connsiteX72" fmla="*/ 2756 w 10000"/>
                    <a:gd name="connsiteY72" fmla="*/ 2026 h 10000"/>
                    <a:gd name="connsiteX73" fmla="*/ 2532 w 10000"/>
                    <a:gd name="connsiteY73" fmla="*/ 2001 h 10000"/>
                    <a:gd name="connsiteX74" fmla="*/ 2329 w 10000"/>
                    <a:gd name="connsiteY74" fmla="*/ 2141 h 10000"/>
                    <a:gd name="connsiteX75" fmla="*/ 2104 w 10000"/>
                    <a:gd name="connsiteY75" fmla="*/ 2369 h 10000"/>
                    <a:gd name="connsiteX76" fmla="*/ 1745 w 10000"/>
                    <a:gd name="connsiteY76" fmla="*/ 2701 h 10000"/>
                    <a:gd name="connsiteX77" fmla="*/ 1571 w 10000"/>
                    <a:gd name="connsiteY77" fmla="*/ 2476 h 10000"/>
                    <a:gd name="connsiteX78" fmla="*/ 1582 w 10000"/>
                    <a:gd name="connsiteY78" fmla="*/ 2636 h 10000"/>
                    <a:gd name="connsiteX79" fmla="*/ 1504 w 10000"/>
                    <a:gd name="connsiteY79" fmla="*/ 2807 h 10000"/>
                    <a:gd name="connsiteX80" fmla="*/ 1033 w 10000"/>
                    <a:gd name="connsiteY80" fmla="*/ 3185 h 10000"/>
                    <a:gd name="connsiteX81" fmla="*/ 777 w 10000"/>
                    <a:gd name="connsiteY81" fmla="*/ 3613 h 10000"/>
                    <a:gd name="connsiteX82" fmla="*/ 694 w 10000"/>
                    <a:gd name="connsiteY82" fmla="*/ 3767 h 10000"/>
                    <a:gd name="connsiteX83" fmla="*/ 512 w 10000"/>
                    <a:gd name="connsiteY83" fmla="*/ 3936 h 10000"/>
                    <a:gd name="connsiteX84" fmla="*/ 292 w 10000"/>
                    <a:gd name="connsiteY84" fmla="*/ 4065 h 10000"/>
                    <a:gd name="connsiteX85" fmla="*/ 1 w 10000"/>
                    <a:gd name="connsiteY85" fmla="*/ 4654 h 10000"/>
                    <a:gd name="connsiteX86" fmla="*/ 333 w 10000"/>
                    <a:gd name="connsiteY86" fmla="*/ 5126 h 10000"/>
                    <a:gd name="connsiteX87" fmla="*/ 673 w 10000"/>
                    <a:gd name="connsiteY87" fmla="*/ 4848 h 10000"/>
                    <a:gd name="connsiteX88" fmla="*/ 1004 w 10000"/>
                    <a:gd name="connsiteY88" fmla="*/ 4874 h 10000"/>
                    <a:gd name="connsiteX89" fmla="*/ 1474 w 10000"/>
                    <a:gd name="connsiteY89" fmla="*/ 5460 h 10000"/>
                    <a:gd name="connsiteX90" fmla="*/ 1882 w 10000"/>
                    <a:gd name="connsiteY90" fmla="*/ 5914 h 10000"/>
                    <a:gd name="connsiteX91" fmla="*/ 2046 w 10000"/>
                    <a:gd name="connsiteY91" fmla="*/ 5914 h 10000"/>
                    <a:gd name="connsiteX92" fmla="*/ 2322 w 10000"/>
                    <a:gd name="connsiteY92" fmla="*/ 5797 h 10000"/>
                    <a:gd name="connsiteX93" fmla="*/ 2676 w 10000"/>
                    <a:gd name="connsiteY93" fmla="*/ 6306 h 10000"/>
                    <a:gd name="connsiteX94" fmla="*/ 2747 w 10000"/>
                    <a:gd name="connsiteY94" fmla="*/ 6815 h 10000"/>
                    <a:gd name="connsiteX95" fmla="*/ 2791 w 10000"/>
                    <a:gd name="connsiteY95" fmla="*/ 7324 h 10000"/>
                    <a:gd name="connsiteX96" fmla="*/ 2632 w 10000"/>
                    <a:gd name="connsiteY96" fmla="*/ 7664 h 10000"/>
                    <a:gd name="connsiteX97" fmla="*/ 2649 w 10000"/>
                    <a:gd name="connsiteY97" fmla="*/ 8395 h 10000"/>
                    <a:gd name="connsiteX98" fmla="*/ 2509 w 10000"/>
                    <a:gd name="connsiteY98" fmla="*/ 8865 h 10000"/>
                    <a:gd name="connsiteX99" fmla="*/ 2251 w 10000"/>
                    <a:gd name="connsiteY99" fmla="*/ 8990 h 10000"/>
                    <a:gd name="connsiteX100" fmla="*/ 2486 w 10000"/>
                    <a:gd name="connsiteY100" fmla="*/ 9376 h 10000"/>
                    <a:gd name="connsiteX101" fmla="*/ 2769 w 10000"/>
                    <a:gd name="connsiteY101" fmla="*/ 9484 h 10000"/>
                    <a:gd name="connsiteX102" fmla="*/ 2934 w 10000"/>
                    <a:gd name="connsiteY102" fmla="*/ 9737 h 10000"/>
                    <a:gd name="connsiteX103" fmla="*/ 3226 w 10000"/>
                    <a:gd name="connsiteY103" fmla="*/ 9988 h 10000"/>
                    <a:gd name="connsiteX104" fmla="*/ 3455 w 10000"/>
                    <a:gd name="connsiteY104" fmla="*/ 9904 h 10000"/>
                    <a:gd name="connsiteX105" fmla="*/ 3738 w 10000"/>
                    <a:gd name="connsiteY105" fmla="*/ 9965 h 10000"/>
                    <a:gd name="connsiteX106" fmla="*/ 3996 w 10000"/>
                    <a:gd name="connsiteY106" fmla="*/ 9748 h 10000"/>
                    <a:gd name="connsiteX107" fmla="*/ 4251 w 10000"/>
                    <a:gd name="connsiteY107" fmla="*/ 9391 h 10000"/>
                    <a:gd name="connsiteX108" fmla="*/ 4484 w 10000"/>
                    <a:gd name="connsiteY108" fmla="*/ 9093 h 10000"/>
                    <a:gd name="connsiteX109" fmla="*/ 4662 w 10000"/>
                    <a:gd name="connsiteY109" fmla="*/ 8798 h 10000"/>
                    <a:gd name="connsiteX110" fmla="*/ 4816 w 10000"/>
                    <a:gd name="connsiteY110" fmla="*/ 8190 h 10000"/>
                    <a:gd name="connsiteX111" fmla="*/ 5198 w 10000"/>
                    <a:gd name="connsiteY111" fmla="*/ 7804 h 10000"/>
                    <a:gd name="connsiteX112" fmla="*/ 5467 w 10000"/>
                    <a:gd name="connsiteY112" fmla="*/ 7538 h 10000"/>
                    <a:gd name="connsiteX113" fmla="*/ 5732 w 10000"/>
                    <a:gd name="connsiteY113" fmla="*/ 7447 h 10000"/>
                    <a:gd name="connsiteX114" fmla="*/ 5958 w 10000"/>
                    <a:gd name="connsiteY114" fmla="*/ 7366 h 10000"/>
                    <a:gd name="connsiteX115" fmla="*/ 6158 w 10000"/>
                    <a:gd name="connsiteY115" fmla="*/ 7335 h 10000"/>
                    <a:gd name="connsiteX116" fmla="*/ 6366 w 10000"/>
                    <a:gd name="connsiteY116" fmla="*/ 7529 h 10000"/>
                    <a:gd name="connsiteX117" fmla="*/ 6464 w 10000"/>
                    <a:gd name="connsiteY117" fmla="*/ 7169 h 10000"/>
                    <a:gd name="connsiteX118" fmla="*/ 6609 w 10000"/>
                    <a:gd name="connsiteY118" fmla="*/ 6840 h 10000"/>
                    <a:gd name="connsiteX119" fmla="*/ 6751 w 10000"/>
                    <a:gd name="connsiteY119" fmla="*/ 6600 h 10000"/>
                    <a:gd name="connsiteX120" fmla="*/ 7026 w 10000"/>
                    <a:gd name="connsiteY120" fmla="*/ 6566 h 10000"/>
                    <a:gd name="connsiteX121" fmla="*/ 7024 w 10000"/>
                    <a:gd name="connsiteY121" fmla="*/ 6203 h 10000"/>
                    <a:gd name="connsiteX122" fmla="*/ 7428 w 10000"/>
                    <a:gd name="connsiteY122" fmla="*/ 5617 h 10000"/>
                    <a:gd name="connsiteX123" fmla="*/ 7842 w 10000"/>
                    <a:gd name="connsiteY123" fmla="*/ 5777 h 10000"/>
                    <a:gd name="connsiteX124" fmla="*/ 8175 w 10000"/>
                    <a:gd name="connsiteY124" fmla="*/ 6254 h 10000"/>
                    <a:gd name="connsiteX125" fmla="*/ 8405 w 10000"/>
                    <a:gd name="connsiteY125" fmla="*/ 6140 h 10000"/>
                    <a:gd name="connsiteX126" fmla="*/ 8588 w 10000"/>
                    <a:gd name="connsiteY126" fmla="*/ 6043 h 10000"/>
                    <a:gd name="connsiteX127" fmla="*/ 8769 w 10000"/>
                    <a:gd name="connsiteY127" fmla="*/ 5911 h 10000"/>
                    <a:gd name="connsiteX128" fmla="*/ 9092 w 10000"/>
                    <a:gd name="connsiteY128" fmla="*/ 6077 h 10000"/>
                    <a:gd name="connsiteX129" fmla="*/ 9150 w 10000"/>
                    <a:gd name="connsiteY129" fmla="*/ 5802 h 10000"/>
                    <a:gd name="connsiteX130" fmla="*/ 9136 w 10000"/>
                    <a:gd name="connsiteY130" fmla="*/ 5383 h 10000"/>
                    <a:gd name="connsiteX131" fmla="*/ 9200 w 10000"/>
                    <a:gd name="connsiteY131" fmla="*/ 5006 h 10000"/>
                    <a:gd name="connsiteX132" fmla="*/ 9361 w 10000"/>
                    <a:gd name="connsiteY132" fmla="*/ 4535 h 10000"/>
                    <a:gd name="connsiteX133" fmla="*/ 9591 w 10000"/>
                    <a:gd name="connsiteY133" fmla="*/ 4217 h 10000"/>
                    <a:gd name="connsiteX134" fmla="*/ 9723 w 10000"/>
                    <a:gd name="connsiteY134" fmla="*/ 4239 h 10000"/>
                    <a:gd name="connsiteX135" fmla="*/ 9980 w 10000"/>
                    <a:gd name="connsiteY135" fmla="*/ 4105 h 10000"/>
                    <a:gd name="connsiteX136" fmla="*/ 9901 w 10000"/>
                    <a:gd name="connsiteY136" fmla="*/ 3688 h 100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  <a:cxn ang="0">
                      <a:pos x="connsiteX120" y="connsiteY120"/>
                    </a:cxn>
                    <a:cxn ang="0">
                      <a:pos x="connsiteX121" y="connsiteY121"/>
                    </a:cxn>
                    <a:cxn ang="0">
                      <a:pos x="connsiteX122" y="connsiteY122"/>
                    </a:cxn>
                    <a:cxn ang="0">
                      <a:pos x="connsiteX123" y="connsiteY123"/>
                    </a:cxn>
                    <a:cxn ang="0">
                      <a:pos x="connsiteX124" y="connsiteY124"/>
                    </a:cxn>
                    <a:cxn ang="0">
                      <a:pos x="connsiteX125" y="connsiteY125"/>
                    </a:cxn>
                    <a:cxn ang="0">
                      <a:pos x="connsiteX126" y="connsiteY126"/>
                    </a:cxn>
                    <a:cxn ang="0">
                      <a:pos x="connsiteX127" y="connsiteY127"/>
                    </a:cxn>
                    <a:cxn ang="0">
                      <a:pos x="connsiteX128" y="connsiteY128"/>
                    </a:cxn>
                    <a:cxn ang="0">
                      <a:pos x="connsiteX129" y="connsiteY129"/>
                    </a:cxn>
                    <a:cxn ang="0">
                      <a:pos x="connsiteX130" y="connsiteY130"/>
                    </a:cxn>
                    <a:cxn ang="0">
                      <a:pos x="connsiteX131" y="connsiteY131"/>
                    </a:cxn>
                    <a:cxn ang="0">
                      <a:pos x="connsiteX132" y="connsiteY132"/>
                    </a:cxn>
                    <a:cxn ang="0">
                      <a:pos x="connsiteX133" y="connsiteY133"/>
                    </a:cxn>
                    <a:cxn ang="0">
                      <a:pos x="connsiteX134" y="connsiteY134"/>
                    </a:cxn>
                    <a:cxn ang="0">
                      <a:pos x="connsiteX135" y="connsiteY135"/>
                    </a:cxn>
                    <a:cxn ang="0">
                      <a:pos x="connsiteX136" y="connsiteY136"/>
                    </a:cxn>
                  </a:cxnLst>
                  <a:rect l="l" t="t" r="r" b="b"/>
                  <a:pathLst>
                    <a:path w="10000" h="10000">
                      <a:moveTo>
                        <a:pt x="9901" y="3688"/>
                      </a:moveTo>
                      <a:cubicBezTo>
                        <a:pt x="9774" y="3593"/>
                        <a:pt x="9657" y="3685"/>
                        <a:pt x="9505" y="3653"/>
                      </a:cubicBezTo>
                      <a:cubicBezTo>
                        <a:pt x="9354" y="3624"/>
                        <a:pt x="9123" y="3533"/>
                        <a:pt x="9056" y="3567"/>
                      </a:cubicBezTo>
                      <a:cubicBezTo>
                        <a:pt x="8990" y="3602"/>
                        <a:pt x="8961" y="3539"/>
                        <a:pt x="8831" y="3539"/>
                      </a:cubicBezTo>
                      <a:cubicBezTo>
                        <a:pt x="8701" y="3539"/>
                        <a:pt x="8624" y="3674"/>
                        <a:pt x="8585" y="3845"/>
                      </a:cubicBezTo>
                      <a:cubicBezTo>
                        <a:pt x="8543" y="4016"/>
                        <a:pt x="8484" y="4222"/>
                        <a:pt x="8414" y="4211"/>
                      </a:cubicBezTo>
                      <a:cubicBezTo>
                        <a:pt x="8344" y="4200"/>
                        <a:pt x="8184" y="4076"/>
                        <a:pt x="8118" y="3950"/>
                      </a:cubicBezTo>
                      <a:cubicBezTo>
                        <a:pt x="8051" y="3824"/>
                        <a:pt x="8089" y="3742"/>
                        <a:pt x="8053" y="3653"/>
                      </a:cubicBezTo>
                      <a:cubicBezTo>
                        <a:pt x="8016" y="3567"/>
                        <a:pt x="7987" y="3682"/>
                        <a:pt x="7939" y="3865"/>
                      </a:cubicBezTo>
                      <a:cubicBezTo>
                        <a:pt x="7892" y="4048"/>
                        <a:pt x="7828" y="4333"/>
                        <a:pt x="7674" y="4451"/>
                      </a:cubicBezTo>
                      <a:cubicBezTo>
                        <a:pt x="7519" y="4568"/>
                        <a:pt x="7327" y="4702"/>
                        <a:pt x="7252" y="4705"/>
                      </a:cubicBezTo>
                      <a:cubicBezTo>
                        <a:pt x="7178" y="4710"/>
                        <a:pt x="6912" y="4425"/>
                        <a:pt x="6811" y="4187"/>
                      </a:cubicBezTo>
                      <a:cubicBezTo>
                        <a:pt x="6710" y="3950"/>
                        <a:pt x="6224" y="3013"/>
                        <a:pt x="6122" y="2755"/>
                      </a:cubicBezTo>
                      <a:cubicBezTo>
                        <a:pt x="6021" y="2496"/>
                        <a:pt x="5983" y="2358"/>
                        <a:pt x="5929" y="2298"/>
                      </a:cubicBezTo>
                      <a:cubicBezTo>
                        <a:pt x="5876" y="2236"/>
                        <a:pt x="5882" y="2389"/>
                        <a:pt x="5929" y="2504"/>
                      </a:cubicBezTo>
                      <a:cubicBezTo>
                        <a:pt x="5978" y="2619"/>
                        <a:pt x="6156" y="3067"/>
                        <a:pt x="6224" y="3250"/>
                      </a:cubicBezTo>
                      <a:cubicBezTo>
                        <a:pt x="6290" y="3433"/>
                        <a:pt x="6609" y="3973"/>
                        <a:pt x="6695" y="4173"/>
                      </a:cubicBezTo>
                      <a:cubicBezTo>
                        <a:pt x="6782" y="4370"/>
                        <a:pt x="6970" y="4682"/>
                        <a:pt x="7047" y="4751"/>
                      </a:cubicBezTo>
                      <a:cubicBezTo>
                        <a:pt x="7125" y="4819"/>
                        <a:pt x="7164" y="4957"/>
                        <a:pt x="7053" y="4929"/>
                      </a:cubicBezTo>
                      <a:cubicBezTo>
                        <a:pt x="6941" y="4896"/>
                        <a:pt x="6941" y="4819"/>
                        <a:pt x="6826" y="4751"/>
                      </a:cubicBezTo>
                      <a:cubicBezTo>
                        <a:pt x="6710" y="4682"/>
                        <a:pt x="6623" y="4622"/>
                        <a:pt x="6557" y="4545"/>
                      </a:cubicBezTo>
                      <a:cubicBezTo>
                        <a:pt x="6489" y="4471"/>
                        <a:pt x="6432" y="4676"/>
                        <a:pt x="6334" y="4591"/>
                      </a:cubicBezTo>
                      <a:cubicBezTo>
                        <a:pt x="6238" y="4508"/>
                        <a:pt x="6151" y="4293"/>
                        <a:pt x="6093" y="4173"/>
                      </a:cubicBezTo>
                      <a:cubicBezTo>
                        <a:pt x="6036" y="4051"/>
                        <a:pt x="6156" y="4051"/>
                        <a:pt x="6194" y="3973"/>
                      </a:cubicBezTo>
                      <a:cubicBezTo>
                        <a:pt x="6233" y="3899"/>
                        <a:pt x="6290" y="3753"/>
                        <a:pt x="6247" y="3607"/>
                      </a:cubicBezTo>
                      <a:cubicBezTo>
                        <a:pt x="6203" y="3464"/>
                        <a:pt x="6171" y="3365"/>
                        <a:pt x="6108" y="3250"/>
                      </a:cubicBezTo>
                      <a:cubicBezTo>
                        <a:pt x="6045" y="3136"/>
                        <a:pt x="6012" y="3076"/>
                        <a:pt x="5964" y="2938"/>
                      </a:cubicBezTo>
                      <a:cubicBezTo>
                        <a:pt x="5915" y="2802"/>
                        <a:pt x="5871" y="2785"/>
                        <a:pt x="5804" y="2785"/>
                      </a:cubicBezTo>
                      <a:cubicBezTo>
                        <a:pt x="5738" y="2785"/>
                        <a:pt x="5680" y="2701"/>
                        <a:pt x="5655" y="2624"/>
                      </a:cubicBezTo>
                      <a:cubicBezTo>
                        <a:pt x="5632" y="2550"/>
                        <a:pt x="5573" y="2504"/>
                        <a:pt x="5506" y="2541"/>
                      </a:cubicBezTo>
                      <a:cubicBezTo>
                        <a:pt x="5438" y="2578"/>
                        <a:pt x="5284" y="2641"/>
                        <a:pt x="5293" y="2532"/>
                      </a:cubicBezTo>
                      <a:cubicBezTo>
                        <a:pt x="5304" y="2427"/>
                        <a:pt x="5434" y="2206"/>
                        <a:pt x="5438" y="2107"/>
                      </a:cubicBezTo>
                      <a:cubicBezTo>
                        <a:pt x="5443" y="2006"/>
                        <a:pt x="5380" y="1938"/>
                        <a:pt x="5323" y="2038"/>
                      </a:cubicBezTo>
                      <a:cubicBezTo>
                        <a:pt x="5264" y="2138"/>
                        <a:pt x="5178" y="2313"/>
                        <a:pt x="5135" y="2198"/>
                      </a:cubicBezTo>
                      <a:cubicBezTo>
                        <a:pt x="5091" y="2084"/>
                        <a:pt x="5192" y="1893"/>
                        <a:pt x="5235" y="1846"/>
                      </a:cubicBezTo>
                      <a:cubicBezTo>
                        <a:pt x="5279" y="1801"/>
                        <a:pt x="5391" y="1710"/>
                        <a:pt x="5293" y="1710"/>
                      </a:cubicBezTo>
                      <a:cubicBezTo>
                        <a:pt x="5198" y="1710"/>
                        <a:pt x="5111" y="1795"/>
                        <a:pt x="5045" y="1901"/>
                      </a:cubicBezTo>
                      <a:cubicBezTo>
                        <a:pt x="4974" y="2006"/>
                        <a:pt x="4802" y="2450"/>
                        <a:pt x="4715" y="2350"/>
                      </a:cubicBezTo>
                      <a:cubicBezTo>
                        <a:pt x="4628" y="2253"/>
                        <a:pt x="4685" y="2084"/>
                        <a:pt x="4773" y="1992"/>
                      </a:cubicBezTo>
                      <a:cubicBezTo>
                        <a:pt x="4859" y="1901"/>
                        <a:pt x="5048" y="1695"/>
                        <a:pt x="5059" y="1567"/>
                      </a:cubicBezTo>
                      <a:cubicBezTo>
                        <a:pt x="5068" y="1435"/>
                        <a:pt x="5073" y="1275"/>
                        <a:pt x="5016" y="1238"/>
                      </a:cubicBezTo>
                      <a:cubicBezTo>
                        <a:pt x="4956" y="1201"/>
                        <a:pt x="4922" y="1421"/>
                        <a:pt x="4859" y="1521"/>
                      </a:cubicBezTo>
                      <a:cubicBezTo>
                        <a:pt x="4798" y="1618"/>
                        <a:pt x="4701" y="1846"/>
                        <a:pt x="4667" y="1733"/>
                      </a:cubicBezTo>
                      <a:cubicBezTo>
                        <a:pt x="4633" y="1618"/>
                        <a:pt x="4653" y="1389"/>
                        <a:pt x="4604" y="1458"/>
                      </a:cubicBezTo>
                      <a:cubicBezTo>
                        <a:pt x="4556" y="1527"/>
                        <a:pt x="4581" y="1778"/>
                        <a:pt x="4498" y="1778"/>
                      </a:cubicBezTo>
                      <a:cubicBezTo>
                        <a:pt x="4417" y="1778"/>
                        <a:pt x="4393" y="1626"/>
                        <a:pt x="4441" y="1527"/>
                      </a:cubicBezTo>
                      <a:cubicBezTo>
                        <a:pt x="4489" y="1429"/>
                        <a:pt x="4527" y="1283"/>
                        <a:pt x="4480" y="1192"/>
                      </a:cubicBezTo>
                      <a:cubicBezTo>
                        <a:pt x="4432" y="1100"/>
                        <a:pt x="4368" y="1069"/>
                        <a:pt x="4310" y="1115"/>
                      </a:cubicBezTo>
                      <a:cubicBezTo>
                        <a:pt x="4252" y="1160"/>
                        <a:pt x="4229" y="1137"/>
                        <a:pt x="4137" y="1115"/>
                      </a:cubicBezTo>
                      <a:cubicBezTo>
                        <a:pt x="4046" y="1092"/>
                        <a:pt x="4003" y="1224"/>
                        <a:pt x="3998" y="1337"/>
                      </a:cubicBezTo>
                      <a:cubicBezTo>
                        <a:pt x="3992" y="1452"/>
                        <a:pt x="3902" y="1521"/>
                        <a:pt x="3859" y="1412"/>
                      </a:cubicBezTo>
                      <a:cubicBezTo>
                        <a:pt x="3816" y="1306"/>
                        <a:pt x="3917" y="1238"/>
                        <a:pt x="3935" y="1132"/>
                      </a:cubicBezTo>
                      <a:cubicBezTo>
                        <a:pt x="3955" y="1024"/>
                        <a:pt x="3874" y="1046"/>
                        <a:pt x="3790" y="971"/>
                      </a:cubicBezTo>
                      <a:cubicBezTo>
                        <a:pt x="3709" y="895"/>
                        <a:pt x="3631" y="720"/>
                        <a:pt x="3530" y="681"/>
                      </a:cubicBezTo>
                      <a:cubicBezTo>
                        <a:pt x="3428" y="644"/>
                        <a:pt x="3361" y="681"/>
                        <a:pt x="3405" y="766"/>
                      </a:cubicBezTo>
                      <a:cubicBezTo>
                        <a:pt x="3448" y="849"/>
                        <a:pt x="3485" y="954"/>
                        <a:pt x="3462" y="1041"/>
                      </a:cubicBezTo>
                      <a:cubicBezTo>
                        <a:pt x="3439" y="1123"/>
                        <a:pt x="3410" y="971"/>
                        <a:pt x="3347" y="954"/>
                      </a:cubicBezTo>
                      <a:cubicBezTo>
                        <a:pt x="3284" y="940"/>
                        <a:pt x="3194" y="963"/>
                        <a:pt x="3194" y="841"/>
                      </a:cubicBezTo>
                      <a:cubicBezTo>
                        <a:pt x="3194" y="720"/>
                        <a:pt x="3139" y="597"/>
                        <a:pt x="3139" y="515"/>
                      </a:cubicBezTo>
                      <a:cubicBezTo>
                        <a:pt x="3139" y="428"/>
                        <a:pt x="3081" y="240"/>
                        <a:pt x="3053" y="346"/>
                      </a:cubicBezTo>
                      <a:cubicBezTo>
                        <a:pt x="3024" y="452"/>
                        <a:pt x="2966" y="566"/>
                        <a:pt x="2919" y="483"/>
                      </a:cubicBezTo>
                      <a:cubicBezTo>
                        <a:pt x="2870" y="400"/>
                        <a:pt x="2778" y="337"/>
                        <a:pt x="2774" y="223"/>
                      </a:cubicBezTo>
                      <a:cubicBezTo>
                        <a:pt x="2773" y="189"/>
                        <a:pt x="2773" y="146"/>
                        <a:pt x="2776" y="103"/>
                      </a:cubicBezTo>
                      <a:lnTo>
                        <a:pt x="2776" y="103"/>
                      </a:lnTo>
                      <a:cubicBezTo>
                        <a:pt x="2726" y="43"/>
                        <a:pt x="2677" y="0"/>
                        <a:pt x="2656" y="0"/>
                      </a:cubicBezTo>
                      <a:cubicBezTo>
                        <a:pt x="2647" y="0"/>
                        <a:pt x="2640" y="14"/>
                        <a:pt x="2636" y="23"/>
                      </a:cubicBezTo>
                      <a:cubicBezTo>
                        <a:pt x="2623" y="60"/>
                        <a:pt x="2623" y="129"/>
                        <a:pt x="2654" y="200"/>
                      </a:cubicBezTo>
                      <a:cubicBezTo>
                        <a:pt x="2699" y="306"/>
                        <a:pt x="2681" y="461"/>
                        <a:pt x="2654" y="589"/>
                      </a:cubicBezTo>
                      <a:cubicBezTo>
                        <a:pt x="2670" y="666"/>
                        <a:pt x="2677" y="769"/>
                        <a:pt x="2688" y="875"/>
                      </a:cubicBezTo>
                      <a:cubicBezTo>
                        <a:pt x="2710" y="1098"/>
                        <a:pt x="2576" y="1595"/>
                        <a:pt x="2670" y="1581"/>
                      </a:cubicBezTo>
                      <a:cubicBezTo>
                        <a:pt x="2764" y="1567"/>
                        <a:pt x="2855" y="1409"/>
                        <a:pt x="2912" y="1497"/>
                      </a:cubicBezTo>
                      <a:cubicBezTo>
                        <a:pt x="2966" y="1584"/>
                        <a:pt x="2936" y="1698"/>
                        <a:pt x="2868" y="1789"/>
                      </a:cubicBezTo>
                      <a:cubicBezTo>
                        <a:pt x="2800" y="1881"/>
                        <a:pt x="2868" y="2076"/>
                        <a:pt x="2756" y="2026"/>
                      </a:cubicBezTo>
                      <a:cubicBezTo>
                        <a:pt x="2647" y="1978"/>
                        <a:pt x="2587" y="1876"/>
                        <a:pt x="2532" y="2001"/>
                      </a:cubicBezTo>
                      <a:cubicBezTo>
                        <a:pt x="2480" y="2127"/>
                        <a:pt x="2421" y="2133"/>
                        <a:pt x="2329" y="2141"/>
                      </a:cubicBezTo>
                      <a:cubicBezTo>
                        <a:pt x="2236" y="2150"/>
                        <a:pt x="2182" y="2270"/>
                        <a:pt x="2104" y="2369"/>
                      </a:cubicBezTo>
                      <a:cubicBezTo>
                        <a:pt x="1989" y="2518"/>
                        <a:pt x="1828" y="2755"/>
                        <a:pt x="1745" y="2701"/>
                      </a:cubicBezTo>
                      <a:cubicBezTo>
                        <a:pt x="1663" y="2647"/>
                        <a:pt x="1612" y="2484"/>
                        <a:pt x="1571" y="2476"/>
                      </a:cubicBezTo>
                      <a:cubicBezTo>
                        <a:pt x="1531" y="2470"/>
                        <a:pt x="1560" y="2552"/>
                        <a:pt x="1582" y="2636"/>
                      </a:cubicBezTo>
                      <a:cubicBezTo>
                        <a:pt x="1603" y="2721"/>
                        <a:pt x="1548" y="2770"/>
                        <a:pt x="1504" y="2807"/>
                      </a:cubicBezTo>
                      <a:cubicBezTo>
                        <a:pt x="1461" y="2847"/>
                        <a:pt x="1145" y="3053"/>
                        <a:pt x="1033" y="3185"/>
                      </a:cubicBezTo>
                      <a:cubicBezTo>
                        <a:pt x="919" y="3319"/>
                        <a:pt x="802" y="3516"/>
                        <a:pt x="777" y="3613"/>
                      </a:cubicBezTo>
                      <a:cubicBezTo>
                        <a:pt x="753" y="3708"/>
                        <a:pt x="761" y="3767"/>
                        <a:pt x="694" y="3767"/>
                      </a:cubicBezTo>
                      <a:cubicBezTo>
                        <a:pt x="629" y="3767"/>
                        <a:pt x="574" y="3859"/>
                        <a:pt x="512" y="3936"/>
                      </a:cubicBezTo>
                      <a:cubicBezTo>
                        <a:pt x="448" y="4013"/>
                        <a:pt x="355" y="3962"/>
                        <a:pt x="292" y="4065"/>
                      </a:cubicBezTo>
                      <a:cubicBezTo>
                        <a:pt x="231" y="4167"/>
                        <a:pt x="-15" y="4428"/>
                        <a:pt x="1" y="4654"/>
                      </a:cubicBezTo>
                      <a:cubicBezTo>
                        <a:pt x="17" y="4876"/>
                        <a:pt x="188" y="5174"/>
                        <a:pt x="333" y="5126"/>
                      </a:cubicBezTo>
                      <a:cubicBezTo>
                        <a:pt x="480" y="5076"/>
                        <a:pt x="599" y="4862"/>
                        <a:pt x="673" y="4848"/>
                      </a:cubicBezTo>
                      <a:cubicBezTo>
                        <a:pt x="747" y="4831"/>
                        <a:pt x="921" y="4808"/>
                        <a:pt x="1004" y="4874"/>
                      </a:cubicBezTo>
                      <a:cubicBezTo>
                        <a:pt x="1086" y="4940"/>
                        <a:pt x="1373" y="5311"/>
                        <a:pt x="1474" y="5460"/>
                      </a:cubicBezTo>
                      <a:cubicBezTo>
                        <a:pt x="1575" y="5608"/>
                        <a:pt x="1784" y="5860"/>
                        <a:pt x="1882" y="5914"/>
                      </a:cubicBezTo>
                      <a:cubicBezTo>
                        <a:pt x="1981" y="5968"/>
                        <a:pt x="1976" y="6049"/>
                        <a:pt x="2046" y="5914"/>
                      </a:cubicBezTo>
                      <a:cubicBezTo>
                        <a:pt x="2116" y="5780"/>
                        <a:pt x="2218" y="5683"/>
                        <a:pt x="2322" y="5797"/>
                      </a:cubicBezTo>
                      <a:cubicBezTo>
                        <a:pt x="2424" y="5911"/>
                        <a:pt x="2634" y="6037"/>
                        <a:pt x="2676" y="6306"/>
                      </a:cubicBezTo>
                      <a:cubicBezTo>
                        <a:pt x="2717" y="6578"/>
                        <a:pt x="2699" y="6677"/>
                        <a:pt x="2747" y="6815"/>
                      </a:cubicBezTo>
                      <a:cubicBezTo>
                        <a:pt x="2796" y="6952"/>
                        <a:pt x="2792" y="7163"/>
                        <a:pt x="2791" y="7324"/>
                      </a:cubicBezTo>
                      <a:cubicBezTo>
                        <a:pt x="2789" y="7484"/>
                        <a:pt x="2663" y="7481"/>
                        <a:pt x="2632" y="7664"/>
                      </a:cubicBezTo>
                      <a:cubicBezTo>
                        <a:pt x="2602" y="7847"/>
                        <a:pt x="2676" y="8235"/>
                        <a:pt x="2649" y="8395"/>
                      </a:cubicBezTo>
                      <a:cubicBezTo>
                        <a:pt x="2623" y="8556"/>
                        <a:pt x="2640" y="8818"/>
                        <a:pt x="2509" y="8865"/>
                      </a:cubicBezTo>
                      <a:cubicBezTo>
                        <a:pt x="2379" y="8910"/>
                        <a:pt x="2277" y="8919"/>
                        <a:pt x="2251" y="8990"/>
                      </a:cubicBezTo>
                      <a:cubicBezTo>
                        <a:pt x="2227" y="9062"/>
                        <a:pt x="2385" y="9287"/>
                        <a:pt x="2486" y="9376"/>
                      </a:cubicBezTo>
                      <a:cubicBezTo>
                        <a:pt x="2587" y="9462"/>
                        <a:pt x="2690" y="9433"/>
                        <a:pt x="2769" y="9484"/>
                      </a:cubicBezTo>
                      <a:cubicBezTo>
                        <a:pt x="2848" y="9539"/>
                        <a:pt x="2850" y="9611"/>
                        <a:pt x="2934" y="9737"/>
                      </a:cubicBezTo>
                      <a:cubicBezTo>
                        <a:pt x="3015" y="9862"/>
                        <a:pt x="3116" y="10016"/>
                        <a:pt x="3226" y="9988"/>
                      </a:cubicBezTo>
                      <a:cubicBezTo>
                        <a:pt x="3338" y="9962"/>
                        <a:pt x="3378" y="9859"/>
                        <a:pt x="3455" y="9904"/>
                      </a:cubicBezTo>
                      <a:cubicBezTo>
                        <a:pt x="3533" y="9951"/>
                        <a:pt x="3644" y="10056"/>
                        <a:pt x="3738" y="9965"/>
                      </a:cubicBezTo>
                      <a:cubicBezTo>
                        <a:pt x="3832" y="9873"/>
                        <a:pt x="3803" y="9847"/>
                        <a:pt x="3996" y="9748"/>
                      </a:cubicBezTo>
                      <a:cubicBezTo>
                        <a:pt x="4188" y="9650"/>
                        <a:pt x="4200" y="9513"/>
                        <a:pt x="4251" y="9391"/>
                      </a:cubicBezTo>
                      <a:cubicBezTo>
                        <a:pt x="4301" y="9267"/>
                        <a:pt x="4380" y="9130"/>
                        <a:pt x="4484" y="9093"/>
                      </a:cubicBezTo>
                      <a:cubicBezTo>
                        <a:pt x="4588" y="9056"/>
                        <a:pt x="4653" y="8993"/>
                        <a:pt x="4662" y="8798"/>
                      </a:cubicBezTo>
                      <a:cubicBezTo>
                        <a:pt x="4671" y="8604"/>
                        <a:pt x="4715" y="8376"/>
                        <a:pt x="4816" y="8190"/>
                      </a:cubicBezTo>
                      <a:cubicBezTo>
                        <a:pt x="4917" y="8004"/>
                        <a:pt x="5068" y="7855"/>
                        <a:pt x="5198" y="7804"/>
                      </a:cubicBezTo>
                      <a:cubicBezTo>
                        <a:pt x="5328" y="7755"/>
                        <a:pt x="5407" y="7655"/>
                        <a:pt x="5467" y="7538"/>
                      </a:cubicBezTo>
                      <a:cubicBezTo>
                        <a:pt x="5528" y="7421"/>
                        <a:pt x="5644" y="7444"/>
                        <a:pt x="5732" y="7447"/>
                      </a:cubicBezTo>
                      <a:cubicBezTo>
                        <a:pt x="5820" y="7450"/>
                        <a:pt x="5915" y="7438"/>
                        <a:pt x="5958" y="7366"/>
                      </a:cubicBezTo>
                      <a:cubicBezTo>
                        <a:pt x="6001" y="7295"/>
                        <a:pt x="6088" y="7229"/>
                        <a:pt x="6158" y="7335"/>
                      </a:cubicBezTo>
                      <a:cubicBezTo>
                        <a:pt x="6229" y="7444"/>
                        <a:pt x="6262" y="7621"/>
                        <a:pt x="6366" y="7529"/>
                      </a:cubicBezTo>
                      <a:cubicBezTo>
                        <a:pt x="6470" y="7438"/>
                        <a:pt x="6443" y="7318"/>
                        <a:pt x="6464" y="7169"/>
                      </a:cubicBezTo>
                      <a:cubicBezTo>
                        <a:pt x="6482" y="7049"/>
                        <a:pt x="6482" y="6941"/>
                        <a:pt x="6609" y="6840"/>
                      </a:cubicBezTo>
                      <a:cubicBezTo>
                        <a:pt x="6737" y="6741"/>
                        <a:pt x="6685" y="6689"/>
                        <a:pt x="6751" y="6600"/>
                      </a:cubicBezTo>
                      <a:cubicBezTo>
                        <a:pt x="6818" y="6511"/>
                        <a:pt x="6939" y="6680"/>
                        <a:pt x="7026" y="6566"/>
                      </a:cubicBezTo>
                      <a:cubicBezTo>
                        <a:pt x="7112" y="6452"/>
                        <a:pt x="6965" y="6386"/>
                        <a:pt x="7024" y="6203"/>
                      </a:cubicBezTo>
                      <a:cubicBezTo>
                        <a:pt x="7071" y="6054"/>
                        <a:pt x="7221" y="5632"/>
                        <a:pt x="7428" y="5617"/>
                      </a:cubicBezTo>
                      <a:cubicBezTo>
                        <a:pt x="7634" y="5602"/>
                        <a:pt x="7713" y="5602"/>
                        <a:pt x="7842" y="5777"/>
                      </a:cubicBezTo>
                      <a:cubicBezTo>
                        <a:pt x="7971" y="5951"/>
                        <a:pt x="8080" y="6266"/>
                        <a:pt x="8175" y="6254"/>
                      </a:cubicBezTo>
                      <a:cubicBezTo>
                        <a:pt x="8271" y="6243"/>
                        <a:pt x="8347" y="6134"/>
                        <a:pt x="8405" y="6140"/>
                      </a:cubicBezTo>
                      <a:cubicBezTo>
                        <a:pt x="8462" y="6143"/>
                        <a:pt x="8556" y="6181"/>
                        <a:pt x="8588" y="6043"/>
                      </a:cubicBezTo>
                      <a:cubicBezTo>
                        <a:pt x="8623" y="5906"/>
                        <a:pt x="8681" y="5837"/>
                        <a:pt x="8769" y="5911"/>
                      </a:cubicBezTo>
                      <a:cubicBezTo>
                        <a:pt x="8859" y="5983"/>
                        <a:pt x="9029" y="6178"/>
                        <a:pt x="9092" y="6077"/>
                      </a:cubicBezTo>
                      <a:cubicBezTo>
                        <a:pt x="9155" y="5980"/>
                        <a:pt x="9143" y="5918"/>
                        <a:pt x="9150" y="5802"/>
                      </a:cubicBezTo>
                      <a:cubicBezTo>
                        <a:pt x="9157" y="5686"/>
                        <a:pt x="9128" y="5516"/>
                        <a:pt x="9136" y="5383"/>
                      </a:cubicBezTo>
                      <a:cubicBezTo>
                        <a:pt x="9097" y="5249"/>
                        <a:pt x="9160" y="5200"/>
                        <a:pt x="9200" y="5006"/>
                      </a:cubicBezTo>
                      <a:cubicBezTo>
                        <a:pt x="9237" y="4812"/>
                        <a:pt x="9296" y="4667"/>
                        <a:pt x="9361" y="4535"/>
                      </a:cubicBezTo>
                      <a:cubicBezTo>
                        <a:pt x="9426" y="4404"/>
                        <a:pt x="9600" y="4326"/>
                        <a:pt x="9591" y="4217"/>
                      </a:cubicBezTo>
                      <a:cubicBezTo>
                        <a:pt x="9581" y="4111"/>
                        <a:pt x="9640" y="4205"/>
                        <a:pt x="9723" y="4239"/>
                      </a:cubicBezTo>
                      <a:cubicBezTo>
                        <a:pt x="9808" y="4274"/>
                        <a:pt x="9950" y="4197"/>
                        <a:pt x="9980" y="4105"/>
                      </a:cubicBezTo>
                      <a:cubicBezTo>
                        <a:pt x="10010" y="4013"/>
                        <a:pt x="10025" y="3785"/>
                        <a:pt x="9901" y="3688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 dirty="0"/>
                </a:p>
              </p:txBody>
            </p:sp>
            <p:sp>
              <p:nvSpPr>
                <p:cNvPr id="62" name="Freeform 74">
                  <a:extLst>
                    <a:ext uri="{FF2B5EF4-FFF2-40B4-BE49-F238E27FC236}">
                      <a16:creationId xmlns="" xmlns:a16="http://schemas.microsoft.com/office/drawing/2014/main" id="{6B568817-777B-4179-A500-A0B2231076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09193" y="3998735"/>
                  <a:ext cx="0" cy="0"/>
                </a:xfrm>
                <a:custGeom>
                  <a:avLst/>
                  <a:gdLst>
                    <a:gd name="T0" fmla="*/ 0 w 2"/>
                    <a:gd name="T1" fmla="*/ 2 w 2"/>
                    <a:gd name="T2" fmla="*/ 0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0" y="0"/>
                      </a:moveTo>
                      <a:cubicBezTo>
                        <a:pt x="1" y="0"/>
                        <a:pt x="1" y="0"/>
                        <a:pt x="2" y="0"/>
                      </a:cubicBezTo>
                      <a:cubicBezTo>
                        <a:pt x="1" y="0"/>
                        <a:pt x="1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3" name="Freeform 79">
                  <a:extLst>
                    <a:ext uri="{FF2B5EF4-FFF2-40B4-BE49-F238E27FC236}">
                      <a16:creationId xmlns="" xmlns:a16="http://schemas.microsoft.com/office/drawing/2014/main" id="{91063490-99FF-42C8-97E8-F4A0DA9CC84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95205" y="404136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4" name="Freeform 84">
                  <a:extLst>
                    <a:ext uri="{FF2B5EF4-FFF2-40B4-BE49-F238E27FC236}">
                      <a16:creationId xmlns="" xmlns:a16="http://schemas.microsoft.com/office/drawing/2014/main" id="{7049D5AB-D6C7-44DE-A3B1-9D2FDCDEC2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17907" y="4133830"/>
                  <a:ext cx="0" cy="0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2" y="0"/>
                        <a:pt x="1" y="0"/>
                        <a:pt x="0" y="1"/>
                      </a:cubicBezTo>
                      <a:cubicBezTo>
                        <a:pt x="1" y="0"/>
                        <a:pt x="2" y="0"/>
                        <a:pt x="2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5" name="Freeform 85">
                  <a:extLst>
                    <a:ext uri="{FF2B5EF4-FFF2-40B4-BE49-F238E27FC236}">
                      <a16:creationId xmlns="" xmlns:a16="http://schemas.microsoft.com/office/drawing/2014/main" id="{79FDADF4-49FB-4941-9233-E33FCB9E75D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18748" y="4133536"/>
                  <a:ext cx="616" cy="302"/>
                </a:xfrm>
                <a:custGeom>
                  <a:avLst/>
                  <a:gdLst>
                    <a:gd name="T0" fmla="*/ 15 w 15"/>
                    <a:gd name="T1" fmla="*/ 0 h 8"/>
                    <a:gd name="T2" fmla="*/ 0 w 15"/>
                    <a:gd name="T3" fmla="*/ 8 h 8"/>
                    <a:gd name="T4" fmla="*/ 15 w 15"/>
                    <a:gd name="T5" fmla="*/ 0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15" h="8">
                      <a:moveTo>
                        <a:pt x="15" y="0"/>
                      </a:moveTo>
                      <a:cubicBezTo>
                        <a:pt x="10" y="3"/>
                        <a:pt x="5" y="6"/>
                        <a:pt x="0" y="8"/>
                      </a:cubicBezTo>
                      <a:cubicBezTo>
                        <a:pt x="5" y="6"/>
                        <a:pt x="10" y="3"/>
                        <a:pt x="15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6" name="Freeform 86">
                  <a:extLst>
                    <a:ext uri="{FF2B5EF4-FFF2-40B4-BE49-F238E27FC236}">
                      <a16:creationId xmlns="" xmlns:a16="http://schemas.microsoft.com/office/drawing/2014/main" id="{D2B2A1C2-932A-4791-93AD-51316FF1612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95430" y="4041569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7" name="Freeform 87">
                  <a:extLst>
                    <a:ext uri="{FF2B5EF4-FFF2-40B4-BE49-F238E27FC236}">
                      <a16:creationId xmlns="" xmlns:a16="http://schemas.microsoft.com/office/drawing/2014/main" id="{2FB389F7-5568-4290-A1C9-AF6CE37C6BE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20958" y="3995870"/>
                  <a:ext cx="106919" cy="162579"/>
                </a:xfrm>
                <a:custGeom>
                  <a:avLst/>
                  <a:gdLst>
                    <a:gd name="T0" fmla="*/ 2735 w 2893"/>
                    <a:gd name="T1" fmla="*/ 3134 h 4107"/>
                    <a:gd name="T2" fmla="*/ 2754 w 2893"/>
                    <a:gd name="T3" fmla="*/ 2966 h 4107"/>
                    <a:gd name="T4" fmla="*/ 2618 w 2893"/>
                    <a:gd name="T5" fmla="*/ 2656 h 4107"/>
                    <a:gd name="T6" fmla="*/ 2351 w 2893"/>
                    <a:gd name="T7" fmla="*/ 2560 h 4107"/>
                    <a:gd name="T8" fmla="*/ 2431 w 2893"/>
                    <a:gd name="T9" fmla="*/ 2211 h 4107"/>
                    <a:gd name="T10" fmla="*/ 2719 w 2893"/>
                    <a:gd name="T11" fmla="*/ 2168 h 4107"/>
                    <a:gd name="T12" fmla="*/ 2690 w 2893"/>
                    <a:gd name="T13" fmla="*/ 1998 h 4107"/>
                    <a:gd name="T14" fmla="*/ 2389 w 2893"/>
                    <a:gd name="T15" fmla="*/ 1963 h 4107"/>
                    <a:gd name="T16" fmla="*/ 2407 w 2893"/>
                    <a:gd name="T17" fmla="*/ 1752 h 4107"/>
                    <a:gd name="T18" fmla="*/ 2599 w 2893"/>
                    <a:gd name="T19" fmla="*/ 1563 h 4107"/>
                    <a:gd name="T20" fmla="*/ 2805 w 2893"/>
                    <a:gd name="T21" fmla="*/ 1254 h 4107"/>
                    <a:gd name="T22" fmla="*/ 2637 w 2893"/>
                    <a:gd name="T23" fmla="*/ 880 h 4107"/>
                    <a:gd name="T24" fmla="*/ 2701 w 2893"/>
                    <a:gd name="T25" fmla="*/ 614 h 4107"/>
                    <a:gd name="T26" fmla="*/ 2399 w 2893"/>
                    <a:gd name="T27" fmla="*/ 742 h 4107"/>
                    <a:gd name="T28" fmla="*/ 2135 w 2893"/>
                    <a:gd name="T29" fmla="*/ 694 h 4107"/>
                    <a:gd name="T30" fmla="*/ 1933 w 2893"/>
                    <a:gd name="T31" fmla="*/ 464 h 4107"/>
                    <a:gd name="T32" fmla="*/ 1711 w 2893"/>
                    <a:gd name="T33" fmla="*/ 496 h 4107"/>
                    <a:gd name="T34" fmla="*/ 1458 w 2893"/>
                    <a:gd name="T35" fmla="*/ 256 h 4107"/>
                    <a:gd name="T36" fmla="*/ 1202 w 2893"/>
                    <a:gd name="T37" fmla="*/ 424 h 4107"/>
                    <a:gd name="T38" fmla="*/ 930 w 2893"/>
                    <a:gd name="T39" fmla="*/ 286 h 4107"/>
                    <a:gd name="T40" fmla="*/ 698 w 2893"/>
                    <a:gd name="T41" fmla="*/ 214 h 4107"/>
                    <a:gd name="T42" fmla="*/ 511 w 2893"/>
                    <a:gd name="T43" fmla="*/ 144 h 4107"/>
                    <a:gd name="T44" fmla="*/ 301 w 2893"/>
                    <a:gd name="T45" fmla="*/ 11 h 4107"/>
                    <a:gd name="T46" fmla="*/ 229 w 2893"/>
                    <a:gd name="T47" fmla="*/ 280 h 4107"/>
                    <a:gd name="T48" fmla="*/ 114 w 2893"/>
                    <a:gd name="T49" fmla="*/ 367 h 4107"/>
                    <a:gd name="T50" fmla="*/ 93 w 2893"/>
                    <a:gd name="T51" fmla="*/ 497 h 4107"/>
                    <a:gd name="T52" fmla="*/ 80 w 2893"/>
                    <a:gd name="T53" fmla="*/ 652 h 4107"/>
                    <a:gd name="T54" fmla="*/ 62 w 2893"/>
                    <a:gd name="T55" fmla="*/ 767 h 4107"/>
                    <a:gd name="T56" fmla="*/ 81 w 2893"/>
                    <a:gd name="T57" fmla="*/ 886 h 4107"/>
                    <a:gd name="T58" fmla="*/ 71 w 2893"/>
                    <a:gd name="T59" fmla="*/ 981 h 4107"/>
                    <a:gd name="T60" fmla="*/ 33 w 2893"/>
                    <a:gd name="T61" fmla="*/ 1233 h 4107"/>
                    <a:gd name="T62" fmla="*/ 25 w 2893"/>
                    <a:gd name="T63" fmla="*/ 1372 h 4107"/>
                    <a:gd name="T64" fmla="*/ 160 w 2893"/>
                    <a:gd name="T65" fmla="*/ 1644 h 4107"/>
                    <a:gd name="T66" fmla="*/ 456 w 2893"/>
                    <a:gd name="T67" fmla="*/ 1917 h 4107"/>
                    <a:gd name="T68" fmla="*/ 515 w 2893"/>
                    <a:gd name="T69" fmla="*/ 2184 h 4107"/>
                    <a:gd name="T70" fmla="*/ 556 w 2893"/>
                    <a:gd name="T71" fmla="*/ 2266 h 4107"/>
                    <a:gd name="T72" fmla="*/ 626 w 2893"/>
                    <a:gd name="T73" fmla="*/ 2469 h 4107"/>
                    <a:gd name="T74" fmla="*/ 616 w 2893"/>
                    <a:gd name="T75" fmla="*/ 2599 h 4107"/>
                    <a:gd name="T76" fmla="*/ 621 w 2893"/>
                    <a:gd name="T77" fmla="*/ 2735 h 4107"/>
                    <a:gd name="T78" fmla="*/ 745 w 2893"/>
                    <a:gd name="T79" fmla="*/ 3008 h 4107"/>
                    <a:gd name="T80" fmla="*/ 854 w 2893"/>
                    <a:gd name="T81" fmla="*/ 3067 h 4107"/>
                    <a:gd name="T82" fmla="*/ 904 w 2893"/>
                    <a:gd name="T83" fmla="*/ 3276 h 4107"/>
                    <a:gd name="T84" fmla="*/ 973 w 2893"/>
                    <a:gd name="T85" fmla="*/ 3355 h 4107"/>
                    <a:gd name="T86" fmla="*/ 1095 w 2893"/>
                    <a:gd name="T87" fmla="*/ 3317 h 4107"/>
                    <a:gd name="T88" fmla="*/ 1129 w 2893"/>
                    <a:gd name="T89" fmla="*/ 3417 h 4107"/>
                    <a:gd name="T90" fmla="*/ 1312 w 2893"/>
                    <a:gd name="T91" fmla="*/ 3564 h 4107"/>
                    <a:gd name="T92" fmla="*/ 1354 w 2893"/>
                    <a:gd name="T93" fmla="*/ 3571 h 4107"/>
                    <a:gd name="T94" fmla="*/ 1435 w 2893"/>
                    <a:gd name="T95" fmla="*/ 3684 h 4107"/>
                    <a:gd name="T96" fmla="*/ 1544 w 2893"/>
                    <a:gd name="T97" fmla="*/ 3762 h 4107"/>
                    <a:gd name="T98" fmla="*/ 1767 w 2893"/>
                    <a:gd name="T99" fmla="*/ 3919 h 4107"/>
                    <a:gd name="T100" fmla="*/ 1769 w 2893"/>
                    <a:gd name="T101" fmla="*/ 4029 h 4107"/>
                    <a:gd name="T102" fmla="*/ 1983 w 2893"/>
                    <a:gd name="T103" fmla="*/ 4046 h 4107"/>
                    <a:gd name="T104" fmla="*/ 2322 w 2893"/>
                    <a:gd name="T105" fmla="*/ 4043 h 4107"/>
                    <a:gd name="T106" fmla="*/ 2639 w 2893"/>
                    <a:gd name="T107" fmla="*/ 4024 h 4107"/>
                    <a:gd name="T108" fmla="*/ 2666 w 2893"/>
                    <a:gd name="T109" fmla="*/ 3678 h 4107"/>
                    <a:gd name="T110" fmla="*/ 2714 w 2893"/>
                    <a:gd name="T111" fmla="*/ 3408 h 4107"/>
                    <a:gd name="T112" fmla="*/ 2855 w 2893"/>
                    <a:gd name="T113" fmla="*/ 3112 h 4107"/>
                    <a:gd name="connsiteX0" fmla="*/ 9861 w 9913"/>
                    <a:gd name="connsiteY0" fmla="*/ 7415 h 9804"/>
                    <a:gd name="connsiteX1" fmla="*/ 9446 w 9913"/>
                    <a:gd name="connsiteY1" fmla="*/ 7469 h 9804"/>
                    <a:gd name="connsiteX2" fmla="*/ 9124 w 9913"/>
                    <a:gd name="connsiteY2" fmla="*/ 7333 h 9804"/>
                    <a:gd name="connsiteX3" fmla="*/ 9512 w 9913"/>
                    <a:gd name="connsiteY3" fmla="*/ 7060 h 9804"/>
                    <a:gd name="connsiteX4" fmla="*/ 9086 w 9913"/>
                    <a:gd name="connsiteY4" fmla="*/ 6682 h 9804"/>
                    <a:gd name="connsiteX5" fmla="*/ 9041 w 9913"/>
                    <a:gd name="connsiteY5" fmla="*/ 6305 h 9804"/>
                    <a:gd name="connsiteX6" fmla="*/ 8654 w 9913"/>
                    <a:gd name="connsiteY6" fmla="*/ 6164 h 9804"/>
                    <a:gd name="connsiteX7" fmla="*/ 8119 w 9913"/>
                    <a:gd name="connsiteY7" fmla="*/ 6071 h 9804"/>
                    <a:gd name="connsiteX8" fmla="*/ 8146 w 9913"/>
                    <a:gd name="connsiteY8" fmla="*/ 5604 h 9804"/>
                    <a:gd name="connsiteX9" fmla="*/ 8395 w 9913"/>
                    <a:gd name="connsiteY9" fmla="*/ 5221 h 9804"/>
                    <a:gd name="connsiteX10" fmla="*/ 8837 w 9913"/>
                    <a:gd name="connsiteY10" fmla="*/ 5058 h 9804"/>
                    <a:gd name="connsiteX11" fmla="*/ 9391 w 9913"/>
                    <a:gd name="connsiteY11" fmla="*/ 5117 h 9804"/>
                    <a:gd name="connsiteX12" fmla="*/ 9688 w 9913"/>
                    <a:gd name="connsiteY12" fmla="*/ 4664 h 9804"/>
                    <a:gd name="connsiteX13" fmla="*/ 9290 w 9913"/>
                    <a:gd name="connsiteY13" fmla="*/ 4703 h 9804"/>
                    <a:gd name="connsiteX14" fmla="*/ 8831 w 9913"/>
                    <a:gd name="connsiteY14" fmla="*/ 4727 h 9804"/>
                    <a:gd name="connsiteX15" fmla="*/ 8250 w 9913"/>
                    <a:gd name="connsiteY15" fmla="*/ 4618 h 9804"/>
                    <a:gd name="connsiteX16" fmla="*/ 7897 w 9913"/>
                    <a:gd name="connsiteY16" fmla="*/ 4248 h 9804"/>
                    <a:gd name="connsiteX17" fmla="*/ 8312 w 9913"/>
                    <a:gd name="connsiteY17" fmla="*/ 4104 h 9804"/>
                    <a:gd name="connsiteX18" fmla="*/ 8775 w 9913"/>
                    <a:gd name="connsiteY18" fmla="*/ 3936 h 9804"/>
                    <a:gd name="connsiteX19" fmla="*/ 8976 w 9913"/>
                    <a:gd name="connsiteY19" fmla="*/ 3644 h 9804"/>
                    <a:gd name="connsiteX20" fmla="*/ 9301 w 9913"/>
                    <a:gd name="connsiteY20" fmla="*/ 3266 h 9804"/>
                    <a:gd name="connsiteX21" fmla="*/ 9688 w 9913"/>
                    <a:gd name="connsiteY21" fmla="*/ 2891 h 9804"/>
                    <a:gd name="connsiteX22" fmla="*/ 9501 w 9913"/>
                    <a:gd name="connsiteY22" fmla="*/ 2468 h 9804"/>
                    <a:gd name="connsiteX23" fmla="*/ 9107 w 9913"/>
                    <a:gd name="connsiteY23" fmla="*/ 1981 h 9804"/>
                    <a:gd name="connsiteX24" fmla="*/ 9245 w 9913"/>
                    <a:gd name="connsiteY24" fmla="*/ 1637 h 9804"/>
                    <a:gd name="connsiteX25" fmla="*/ 9328 w 9913"/>
                    <a:gd name="connsiteY25" fmla="*/ 1333 h 9804"/>
                    <a:gd name="connsiteX26" fmla="*/ 8793 w 9913"/>
                    <a:gd name="connsiteY26" fmla="*/ 1318 h 9804"/>
                    <a:gd name="connsiteX27" fmla="*/ 8284 w 9913"/>
                    <a:gd name="connsiteY27" fmla="*/ 1645 h 9804"/>
                    <a:gd name="connsiteX28" fmla="*/ 7807 w 9913"/>
                    <a:gd name="connsiteY28" fmla="*/ 1669 h 9804"/>
                    <a:gd name="connsiteX29" fmla="*/ 7372 w 9913"/>
                    <a:gd name="connsiteY29" fmla="*/ 1528 h 9804"/>
                    <a:gd name="connsiteX30" fmla="*/ 7005 w 9913"/>
                    <a:gd name="connsiteY30" fmla="*/ 1240 h 9804"/>
                    <a:gd name="connsiteX31" fmla="*/ 6674 w 9913"/>
                    <a:gd name="connsiteY31" fmla="*/ 968 h 9804"/>
                    <a:gd name="connsiteX32" fmla="*/ 6304 w 9913"/>
                    <a:gd name="connsiteY32" fmla="*/ 870 h 9804"/>
                    <a:gd name="connsiteX33" fmla="*/ 5906 w 9913"/>
                    <a:gd name="connsiteY33" fmla="*/ 1046 h 9804"/>
                    <a:gd name="connsiteX34" fmla="*/ 5474 w 9913"/>
                    <a:gd name="connsiteY34" fmla="*/ 846 h 9804"/>
                    <a:gd name="connsiteX35" fmla="*/ 5032 w 9913"/>
                    <a:gd name="connsiteY35" fmla="*/ 461 h 9804"/>
                    <a:gd name="connsiteX36" fmla="*/ 4544 w 9913"/>
                    <a:gd name="connsiteY36" fmla="*/ 741 h 9804"/>
                    <a:gd name="connsiteX37" fmla="*/ 4147 w 9913"/>
                    <a:gd name="connsiteY37" fmla="*/ 870 h 9804"/>
                    <a:gd name="connsiteX38" fmla="*/ 3815 w 9913"/>
                    <a:gd name="connsiteY38" fmla="*/ 605 h 9804"/>
                    <a:gd name="connsiteX39" fmla="*/ 3207 w 9913"/>
                    <a:gd name="connsiteY39" fmla="*/ 534 h 9804"/>
                    <a:gd name="connsiteX40" fmla="*/ 2913 w 9913"/>
                    <a:gd name="connsiteY40" fmla="*/ 203 h 9804"/>
                    <a:gd name="connsiteX41" fmla="*/ 2405 w 9913"/>
                    <a:gd name="connsiteY41" fmla="*/ 359 h 9804"/>
                    <a:gd name="connsiteX42" fmla="*/ 2028 w 9913"/>
                    <a:gd name="connsiteY42" fmla="*/ 293 h 9804"/>
                    <a:gd name="connsiteX43" fmla="*/ 1758 w 9913"/>
                    <a:gd name="connsiteY43" fmla="*/ 189 h 9804"/>
                    <a:gd name="connsiteX44" fmla="*/ 1437 w 9913"/>
                    <a:gd name="connsiteY44" fmla="*/ 1 h 9804"/>
                    <a:gd name="connsiteX45" fmla="*/ 811 w 9913"/>
                    <a:gd name="connsiteY45" fmla="*/ 150 h 9804"/>
                    <a:gd name="connsiteX46" fmla="*/ 784 w 9913"/>
                    <a:gd name="connsiteY46" fmla="*/ 520 h 9804"/>
                    <a:gd name="connsiteX47" fmla="*/ 338 w 9913"/>
                    <a:gd name="connsiteY47" fmla="*/ 624 h 9804"/>
                    <a:gd name="connsiteX48" fmla="*/ 386 w 9913"/>
                    <a:gd name="connsiteY48" fmla="*/ 732 h 9804"/>
                    <a:gd name="connsiteX49" fmla="*/ 424 w 9913"/>
                    <a:gd name="connsiteY49" fmla="*/ 980 h 9804"/>
                    <a:gd name="connsiteX50" fmla="*/ 313 w 9913"/>
                    <a:gd name="connsiteY50" fmla="*/ 1048 h 9804"/>
                    <a:gd name="connsiteX51" fmla="*/ 462 w 9913"/>
                    <a:gd name="connsiteY51" fmla="*/ 1236 h 9804"/>
                    <a:gd name="connsiteX52" fmla="*/ 269 w 9913"/>
                    <a:gd name="connsiteY52" fmla="*/ 1426 h 9804"/>
                    <a:gd name="connsiteX53" fmla="*/ 92 w 9913"/>
                    <a:gd name="connsiteY53" fmla="*/ 1545 h 9804"/>
                    <a:gd name="connsiteX54" fmla="*/ 206 w 9913"/>
                    <a:gd name="connsiteY54" fmla="*/ 1706 h 9804"/>
                    <a:gd name="connsiteX55" fmla="*/ 348 w 9913"/>
                    <a:gd name="connsiteY55" fmla="*/ 1864 h 9804"/>
                    <a:gd name="connsiteX56" fmla="*/ 272 w 9913"/>
                    <a:gd name="connsiteY56" fmla="*/ 1995 h 9804"/>
                    <a:gd name="connsiteX57" fmla="*/ 217 w 9913"/>
                    <a:gd name="connsiteY57" fmla="*/ 2185 h 9804"/>
                    <a:gd name="connsiteX58" fmla="*/ 237 w 9913"/>
                    <a:gd name="connsiteY58" fmla="*/ 2227 h 9804"/>
                    <a:gd name="connsiteX59" fmla="*/ 265 w 9913"/>
                    <a:gd name="connsiteY59" fmla="*/ 2682 h 9804"/>
                    <a:gd name="connsiteX60" fmla="*/ 106 w 9913"/>
                    <a:gd name="connsiteY60" fmla="*/ 2840 h 9804"/>
                    <a:gd name="connsiteX61" fmla="*/ 2 w 9913"/>
                    <a:gd name="connsiteY61" fmla="*/ 2986 h 9804"/>
                    <a:gd name="connsiteX62" fmla="*/ 78 w 9913"/>
                    <a:gd name="connsiteY62" fmla="*/ 3179 h 9804"/>
                    <a:gd name="connsiteX63" fmla="*/ 203 w 9913"/>
                    <a:gd name="connsiteY63" fmla="*/ 3412 h 9804"/>
                    <a:gd name="connsiteX64" fmla="*/ 545 w 9913"/>
                    <a:gd name="connsiteY64" fmla="*/ 3841 h 9804"/>
                    <a:gd name="connsiteX65" fmla="*/ 943 w 9913"/>
                    <a:gd name="connsiteY65" fmla="*/ 4099 h 9804"/>
                    <a:gd name="connsiteX66" fmla="*/ 1568 w 9913"/>
                    <a:gd name="connsiteY66" fmla="*/ 4506 h 9804"/>
                    <a:gd name="connsiteX67" fmla="*/ 1772 w 9913"/>
                    <a:gd name="connsiteY67" fmla="*/ 5024 h 9804"/>
                    <a:gd name="connsiteX68" fmla="*/ 1772 w 9913"/>
                    <a:gd name="connsiteY68" fmla="*/ 5156 h 9804"/>
                    <a:gd name="connsiteX69" fmla="*/ 1879 w 9913"/>
                    <a:gd name="connsiteY69" fmla="*/ 5212 h 9804"/>
                    <a:gd name="connsiteX70" fmla="*/ 1914 w 9913"/>
                    <a:gd name="connsiteY70" fmla="*/ 5355 h 9804"/>
                    <a:gd name="connsiteX71" fmla="*/ 1990 w 9913"/>
                    <a:gd name="connsiteY71" fmla="*/ 5489 h 9804"/>
                    <a:gd name="connsiteX72" fmla="*/ 2156 w 9913"/>
                    <a:gd name="connsiteY72" fmla="*/ 5850 h 9804"/>
                    <a:gd name="connsiteX73" fmla="*/ 2149 w 9913"/>
                    <a:gd name="connsiteY73" fmla="*/ 5964 h 9804"/>
                    <a:gd name="connsiteX74" fmla="*/ 2121 w 9913"/>
                    <a:gd name="connsiteY74" fmla="*/ 6166 h 9804"/>
                    <a:gd name="connsiteX75" fmla="*/ 2107 w 9913"/>
                    <a:gd name="connsiteY75" fmla="*/ 6398 h 9804"/>
                    <a:gd name="connsiteX76" fmla="*/ 2139 w 9913"/>
                    <a:gd name="connsiteY76" fmla="*/ 6497 h 9804"/>
                    <a:gd name="connsiteX77" fmla="*/ 2332 w 9913"/>
                    <a:gd name="connsiteY77" fmla="*/ 6824 h 9804"/>
                    <a:gd name="connsiteX78" fmla="*/ 2567 w 9913"/>
                    <a:gd name="connsiteY78" fmla="*/ 7162 h 9804"/>
                    <a:gd name="connsiteX79" fmla="*/ 2702 w 9913"/>
                    <a:gd name="connsiteY79" fmla="*/ 7228 h 9804"/>
                    <a:gd name="connsiteX80" fmla="*/ 2944 w 9913"/>
                    <a:gd name="connsiteY80" fmla="*/ 7306 h 9804"/>
                    <a:gd name="connsiteX81" fmla="*/ 3300 w 9913"/>
                    <a:gd name="connsiteY81" fmla="*/ 7620 h 9804"/>
                    <a:gd name="connsiteX82" fmla="*/ 3117 w 9913"/>
                    <a:gd name="connsiteY82" fmla="*/ 7815 h 9804"/>
                    <a:gd name="connsiteX83" fmla="*/ 3010 w 9913"/>
                    <a:gd name="connsiteY83" fmla="*/ 7888 h 9804"/>
                    <a:gd name="connsiteX84" fmla="*/ 3355 w 9913"/>
                    <a:gd name="connsiteY84" fmla="*/ 8007 h 9804"/>
                    <a:gd name="connsiteX85" fmla="*/ 3480 w 9913"/>
                    <a:gd name="connsiteY85" fmla="*/ 7966 h 9804"/>
                    <a:gd name="connsiteX86" fmla="*/ 3777 w 9913"/>
                    <a:gd name="connsiteY86" fmla="*/ 7914 h 9804"/>
                    <a:gd name="connsiteX87" fmla="*/ 3877 w 9913"/>
                    <a:gd name="connsiteY87" fmla="*/ 7990 h 9804"/>
                    <a:gd name="connsiteX88" fmla="*/ 3895 w 9913"/>
                    <a:gd name="connsiteY88" fmla="*/ 8158 h 9804"/>
                    <a:gd name="connsiteX89" fmla="*/ 4002 w 9913"/>
                    <a:gd name="connsiteY89" fmla="*/ 8375 h 9804"/>
                    <a:gd name="connsiteX90" fmla="*/ 4527 w 9913"/>
                    <a:gd name="connsiteY90" fmla="*/ 8516 h 9804"/>
                    <a:gd name="connsiteX91" fmla="*/ 4558 w 9913"/>
                    <a:gd name="connsiteY91" fmla="*/ 8521 h 9804"/>
                    <a:gd name="connsiteX92" fmla="*/ 4672 w 9913"/>
                    <a:gd name="connsiteY92" fmla="*/ 8533 h 9804"/>
                    <a:gd name="connsiteX93" fmla="*/ 4959 w 9913"/>
                    <a:gd name="connsiteY93" fmla="*/ 8716 h 9804"/>
                    <a:gd name="connsiteX94" fmla="*/ 4952 w 9913"/>
                    <a:gd name="connsiteY94" fmla="*/ 8808 h 9804"/>
                    <a:gd name="connsiteX95" fmla="*/ 5039 w 9913"/>
                    <a:gd name="connsiteY95" fmla="*/ 9020 h 9804"/>
                    <a:gd name="connsiteX96" fmla="*/ 5329 w 9913"/>
                    <a:gd name="connsiteY96" fmla="*/ 8998 h 9804"/>
                    <a:gd name="connsiteX97" fmla="*/ 5830 w 9913"/>
                    <a:gd name="connsiteY97" fmla="*/ 9003 h 9804"/>
                    <a:gd name="connsiteX98" fmla="*/ 6100 w 9913"/>
                    <a:gd name="connsiteY98" fmla="*/ 9380 h 9804"/>
                    <a:gd name="connsiteX99" fmla="*/ 6107 w 9913"/>
                    <a:gd name="connsiteY99" fmla="*/ 9585 h 9804"/>
                    <a:gd name="connsiteX100" fmla="*/ 6107 w 9913"/>
                    <a:gd name="connsiteY100" fmla="*/ 9648 h 9804"/>
                    <a:gd name="connsiteX101" fmla="*/ 6404 w 9913"/>
                    <a:gd name="connsiteY101" fmla="*/ 9792 h 9804"/>
                    <a:gd name="connsiteX102" fmla="*/ 6846 w 9913"/>
                    <a:gd name="connsiteY102" fmla="*/ 9689 h 9804"/>
                    <a:gd name="connsiteX103" fmla="*/ 7521 w 9913"/>
                    <a:gd name="connsiteY103" fmla="*/ 9651 h 9804"/>
                    <a:gd name="connsiteX104" fmla="*/ 8018 w 9913"/>
                    <a:gd name="connsiteY104" fmla="*/ 9682 h 9804"/>
                    <a:gd name="connsiteX105" fmla="*/ 8554 w 9913"/>
                    <a:gd name="connsiteY105" fmla="*/ 9592 h 9804"/>
                    <a:gd name="connsiteX106" fmla="*/ 9114 w 9913"/>
                    <a:gd name="connsiteY106" fmla="*/ 9636 h 9804"/>
                    <a:gd name="connsiteX107" fmla="*/ 9356 w 9913"/>
                    <a:gd name="connsiteY107" fmla="*/ 9066 h 9804"/>
                    <a:gd name="connsiteX108" fmla="*/ 9207 w 9913"/>
                    <a:gd name="connsiteY108" fmla="*/ 8793 h 9804"/>
                    <a:gd name="connsiteX109" fmla="*/ 9290 w 9913"/>
                    <a:gd name="connsiteY109" fmla="*/ 8591 h 9804"/>
                    <a:gd name="connsiteX110" fmla="*/ 9373 w 9913"/>
                    <a:gd name="connsiteY110" fmla="*/ 8136 h 9804"/>
                    <a:gd name="connsiteX111" fmla="*/ 9667 w 9913"/>
                    <a:gd name="connsiteY111" fmla="*/ 7703 h 9804"/>
                    <a:gd name="connsiteX112" fmla="*/ 9861 w 9913"/>
                    <a:gd name="connsiteY112" fmla="*/ 7415 h 9804"/>
                    <a:gd name="connsiteX0" fmla="*/ 9948 w 10001"/>
                    <a:gd name="connsiteY0" fmla="*/ 7570 h 10007"/>
                    <a:gd name="connsiteX1" fmla="*/ 9529 w 10001"/>
                    <a:gd name="connsiteY1" fmla="*/ 7625 h 10007"/>
                    <a:gd name="connsiteX2" fmla="*/ 9204 w 10001"/>
                    <a:gd name="connsiteY2" fmla="*/ 7487 h 10007"/>
                    <a:gd name="connsiteX3" fmla="*/ 9595 w 10001"/>
                    <a:gd name="connsiteY3" fmla="*/ 7208 h 10007"/>
                    <a:gd name="connsiteX4" fmla="*/ 9166 w 10001"/>
                    <a:gd name="connsiteY4" fmla="*/ 6823 h 10007"/>
                    <a:gd name="connsiteX5" fmla="*/ 9120 w 10001"/>
                    <a:gd name="connsiteY5" fmla="*/ 6438 h 10007"/>
                    <a:gd name="connsiteX6" fmla="*/ 8730 w 10001"/>
                    <a:gd name="connsiteY6" fmla="*/ 6294 h 10007"/>
                    <a:gd name="connsiteX7" fmla="*/ 8190 w 10001"/>
                    <a:gd name="connsiteY7" fmla="*/ 6199 h 10007"/>
                    <a:gd name="connsiteX8" fmla="*/ 8217 w 10001"/>
                    <a:gd name="connsiteY8" fmla="*/ 5723 h 10007"/>
                    <a:gd name="connsiteX9" fmla="*/ 8469 w 10001"/>
                    <a:gd name="connsiteY9" fmla="*/ 5332 h 10007"/>
                    <a:gd name="connsiteX10" fmla="*/ 8915 w 10001"/>
                    <a:gd name="connsiteY10" fmla="*/ 5166 h 10007"/>
                    <a:gd name="connsiteX11" fmla="*/ 9473 w 10001"/>
                    <a:gd name="connsiteY11" fmla="*/ 5226 h 10007"/>
                    <a:gd name="connsiteX12" fmla="*/ 9773 w 10001"/>
                    <a:gd name="connsiteY12" fmla="*/ 4764 h 10007"/>
                    <a:gd name="connsiteX13" fmla="*/ 9372 w 10001"/>
                    <a:gd name="connsiteY13" fmla="*/ 4804 h 10007"/>
                    <a:gd name="connsiteX14" fmla="*/ 8909 w 10001"/>
                    <a:gd name="connsiteY14" fmla="*/ 4829 h 10007"/>
                    <a:gd name="connsiteX15" fmla="*/ 8322 w 10001"/>
                    <a:gd name="connsiteY15" fmla="*/ 4717 h 10007"/>
                    <a:gd name="connsiteX16" fmla="*/ 7966 w 10001"/>
                    <a:gd name="connsiteY16" fmla="*/ 4340 h 10007"/>
                    <a:gd name="connsiteX17" fmla="*/ 8385 w 10001"/>
                    <a:gd name="connsiteY17" fmla="*/ 4193 h 10007"/>
                    <a:gd name="connsiteX18" fmla="*/ 8852 w 10001"/>
                    <a:gd name="connsiteY18" fmla="*/ 4022 h 10007"/>
                    <a:gd name="connsiteX19" fmla="*/ 9055 w 10001"/>
                    <a:gd name="connsiteY19" fmla="*/ 3724 h 10007"/>
                    <a:gd name="connsiteX20" fmla="*/ 9383 w 10001"/>
                    <a:gd name="connsiteY20" fmla="*/ 3338 h 10007"/>
                    <a:gd name="connsiteX21" fmla="*/ 9773 w 10001"/>
                    <a:gd name="connsiteY21" fmla="*/ 2956 h 10007"/>
                    <a:gd name="connsiteX22" fmla="*/ 9584 w 10001"/>
                    <a:gd name="connsiteY22" fmla="*/ 2524 h 10007"/>
                    <a:gd name="connsiteX23" fmla="*/ 9187 w 10001"/>
                    <a:gd name="connsiteY23" fmla="*/ 2028 h 10007"/>
                    <a:gd name="connsiteX24" fmla="*/ 9326 w 10001"/>
                    <a:gd name="connsiteY24" fmla="*/ 1677 h 10007"/>
                    <a:gd name="connsiteX25" fmla="*/ 9410 w 10001"/>
                    <a:gd name="connsiteY25" fmla="*/ 1367 h 10007"/>
                    <a:gd name="connsiteX26" fmla="*/ 8870 w 10001"/>
                    <a:gd name="connsiteY26" fmla="*/ 1351 h 10007"/>
                    <a:gd name="connsiteX27" fmla="*/ 8357 w 10001"/>
                    <a:gd name="connsiteY27" fmla="*/ 1685 h 10007"/>
                    <a:gd name="connsiteX28" fmla="*/ 7876 w 10001"/>
                    <a:gd name="connsiteY28" fmla="*/ 1709 h 10007"/>
                    <a:gd name="connsiteX29" fmla="*/ 7437 w 10001"/>
                    <a:gd name="connsiteY29" fmla="*/ 1566 h 10007"/>
                    <a:gd name="connsiteX30" fmla="*/ 7066 w 10001"/>
                    <a:gd name="connsiteY30" fmla="*/ 1272 h 10007"/>
                    <a:gd name="connsiteX31" fmla="*/ 6733 w 10001"/>
                    <a:gd name="connsiteY31" fmla="*/ 994 h 10007"/>
                    <a:gd name="connsiteX32" fmla="*/ 6359 w 10001"/>
                    <a:gd name="connsiteY32" fmla="*/ 894 h 10007"/>
                    <a:gd name="connsiteX33" fmla="*/ 5958 w 10001"/>
                    <a:gd name="connsiteY33" fmla="*/ 1074 h 10007"/>
                    <a:gd name="connsiteX34" fmla="*/ 5522 w 10001"/>
                    <a:gd name="connsiteY34" fmla="*/ 870 h 10007"/>
                    <a:gd name="connsiteX35" fmla="*/ 5076 w 10001"/>
                    <a:gd name="connsiteY35" fmla="*/ 477 h 10007"/>
                    <a:gd name="connsiteX36" fmla="*/ 4584 w 10001"/>
                    <a:gd name="connsiteY36" fmla="*/ 763 h 10007"/>
                    <a:gd name="connsiteX37" fmla="*/ 4183 w 10001"/>
                    <a:gd name="connsiteY37" fmla="*/ 894 h 10007"/>
                    <a:gd name="connsiteX38" fmla="*/ 3848 w 10001"/>
                    <a:gd name="connsiteY38" fmla="*/ 624 h 10007"/>
                    <a:gd name="connsiteX39" fmla="*/ 3235 w 10001"/>
                    <a:gd name="connsiteY39" fmla="*/ 552 h 10007"/>
                    <a:gd name="connsiteX40" fmla="*/ 2939 w 10001"/>
                    <a:gd name="connsiteY40" fmla="*/ 214 h 10007"/>
                    <a:gd name="connsiteX41" fmla="*/ 2426 w 10001"/>
                    <a:gd name="connsiteY41" fmla="*/ 373 h 10007"/>
                    <a:gd name="connsiteX42" fmla="*/ 2046 w 10001"/>
                    <a:gd name="connsiteY42" fmla="*/ 306 h 10007"/>
                    <a:gd name="connsiteX43" fmla="*/ 1773 w 10001"/>
                    <a:gd name="connsiteY43" fmla="*/ 200 h 10007"/>
                    <a:gd name="connsiteX44" fmla="*/ 1450 w 10001"/>
                    <a:gd name="connsiteY44" fmla="*/ 8 h 10007"/>
                    <a:gd name="connsiteX45" fmla="*/ 791 w 10001"/>
                    <a:gd name="connsiteY45" fmla="*/ 537 h 10007"/>
                    <a:gd name="connsiteX46" fmla="*/ 341 w 10001"/>
                    <a:gd name="connsiteY46" fmla="*/ 643 h 10007"/>
                    <a:gd name="connsiteX47" fmla="*/ 389 w 10001"/>
                    <a:gd name="connsiteY47" fmla="*/ 754 h 10007"/>
                    <a:gd name="connsiteX48" fmla="*/ 428 w 10001"/>
                    <a:gd name="connsiteY48" fmla="*/ 1007 h 10007"/>
                    <a:gd name="connsiteX49" fmla="*/ 316 w 10001"/>
                    <a:gd name="connsiteY49" fmla="*/ 1076 h 10007"/>
                    <a:gd name="connsiteX50" fmla="*/ 466 w 10001"/>
                    <a:gd name="connsiteY50" fmla="*/ 1268 h 10007"/>
                    <a:gd name="connsiteX51" fmla="*/ 271 w 10001"/>
                    <a:gd name="connsiteY51" fmla="*/ 1462 h 10007"/>
                    <a:gd name="connsiteX52" fmla="*/ 93 w 10001"/>
                    <a:gd name="connsiteY52" fmla="*/ 1583 h 10007"/>
                    <a:gd name="connsiteX53" fmla="*/ 208 w 10001"/>
                    <a:gd name="connsiteY53" fmla="*/ 1747 h 10007"/>
                    <a:gd name="connsiteX54" fmla="*/ 351 w 10001"/>
                    <a:gd name="connsiteY54" fmla="*/ 1908 h 10007"/>
                    <a:gd name="connsiteX55" fmla="*/ 274 w 10001"/>
                    <a:gd name="connsiteY55" fmla="*/ 2042 h 10007"/>
                    <a:gd name="connsiteX56" fmla="*/ 219 w 10001"/>
                    <a:gd name="connsiteY56" fmla="*/ 2236 h 10007"/>
                    <a:gd name="connsiteX57" fmla="*/ 239 w 10001"/>
                    <a:gd name="connsiteY57" fmla="*/ 2279 h 10007"/>
                    <a:gd name="connsiteX58" fmla="*/ 267 w 10001"/>
                    <a:gd name="connsiteY58" fmla="*/ 2743 h 10007"/>
                    <a:gd name="connsiteX59" fmla="*/ 107 w 10001"/>
                    <a:gd name="connsiteY59" fmla="*/ 2904 h 10007"/>
                    <a:gd name="connsiteX60" fmla="*/ 2 w 10001"/>
                    <a:gd name="connsiteY60" fmla="*/ 3053 h 10007"/>
                    <a:gd name="connsiteX61" fmla="*/ 79 w 10001"/>
                    <a:gd name="connsiteY61" fmla="*/ 3250 h 10007"/>
                    <a:gd name="connsiteX62" fmla="*/ 205 w 10001"/>
                    <a:gd name="connsiteY62" fmla="*/ 3487 h 10007"/>
                    <a:gd name="connsiteX63" fmla="*/ 550 w 10001"/>
                    <a:gd name="connsiteY63" fmla="*/ 3925 h 10007"/>
                    <a:gd name="connsiteX64" fmla="*/ 951 w 10001"/>
                    <a:gd name="connsiteY64" fmla="*/ 4188 h 10007"/>
                    <a:gd name="connsiteX65" fmla="*/ 1582 w 10001"/>
                    <a:gd name="connsiteY65" fmla="*/ 4603 h 10007"/>
                    <a:gd name="connsiteX66" fmla="*/ 1788 w 10001"/>
                    <a:gd name="connsiteY66" fmla="*/ 5131 h 10007"/>
                    <a:gd name="connsiteX67" fmla="*/ 1788 w 10001"/>
                    <a:gd name="connsiteY67" fmla="*/ 5266 h 10007"/>
                    <a:gd name="connsiteX68" fmla="*/ 1895 w 10001"/>
                    <a:gd name="connsiteY68" fmla="*/ 5323 h 10007"/>
                    <a:gd name="connsiteX69" fmla="*/ 1931 w 10001"/>
                    <a:gd name="connsiteY69" fmla="*/ 5469 h 10007"/>
                    <a:gd name="connsiteX70" fmla="*/ 2007 w 10001"/>
                    <a:gd name="connsiteY70" fmla="*/ 5606 h 10007"/>
                    <a:gd name="connsiteX71" fmla="*/ 2175 w 10001"/>
                    <a:gd name="connsiteY71" fmla="*/ 5974 h 10007"/>
                    <a:gd name="connsiteX72" fmla="*/ 2168 w 10001"/>
                    <a:gd name="connsiteY72" fmla="*/ 6090 h 10007"/>
                    <a:gd name="connsiteX73" fmla="*/ 2140 w 10001"/>
                    <a:gd name="connsiteY73" fmla="*/ 6296 h 10007"/>
                    <a:gd name="connsiteX74" fmla="*/ 2125 w 10001"/>
                    <a:gd name="connsiteY74" fmla="*/ 6533 h 10007"/>
                    <a:gd name="connsiteX75" fmla="*/ 2158 w 10001"/>
                    <a:gd name="connsiteY75" fmla="*/ 6634 h 10007"/>
                    <a:gd name="connsiteX76" fmla="*/ 2352 w 10001"/>
                    <a:gd name="connsiteY76" fmla="*/ 6967 h 10007"/>
                    <a:gd name="connsiteX77" fmla="*/ 2590 w 10001"/>
                    <a:gd name="connsiteY77" fmla="*/ 7312 h 10007"/>
                    <a:gd name="connsiteX78" fmla="*/ 2726 w 10001"/>
                    <a:gd name="connsiteY78" fmla="*/ 7380 h 10007"/>
                    <a:gd name="connsiteX79" fmla="*/ 2970 w 10001"/>
                    <a:gd name="connsiteY79" fmla="*/ 7459 h 10007"/>
                    <a:gd name="connsiteX80" fmla="*/ 3329 w 10001"/>
                    <a:gd name="connsiteY80" fmla="*/ 7779 h 10007"/>
                    <a:gd name="connsiteX81" fmla="*/ 3144 w 10001"/>
                    <a:gd name="connsiteY81" fmla="*/ 7978 h 10007"/>
                    <a:gd name="connsiteX82" fmla="*/ 3036 w 10001"/>
                    <a:gd name="connsiteY82" fmla="*/ 8053 h 10007"/>
                    <a:gd name="connsiteX83" fmla="*/ 3384 w 10001"/>
                    <a:gd name="connsiteY83" fmla="*/ 8174 h 10007"/>
                    <a:gd name="connsiteX84" fmla="*/ 3511 w 10001"/>
                    <a:gd name="connsiteY84" fmla="*/ 8132 h 10007"/>
                    <a:gd name="connsiteX85" fmla="*/ 3810 w 10001"/>
                    <a:gd name="connsiteY85" fmla="*/ 8079 h 10007"/>
                    <a:gd name="connsiteX86" fmla="*/ 3911 w 10001"/>
                    <a:gd name="connsiteY86" fmla="*/ 8157 h 10007"/>
                    <a:gd name="connsiteX87" fmla="*/ 3929 w 10001"/>
                    <a:gd name="connsiteY87" fmla="*/ 8328 h 10007"/>
                    <a:gd name="connsiteX88" fmla="*/ 4037 w 10001"/>
                    <a:gd name="connsiteY88" fmla="*/ 8549 h 10007"/>
                    <a:gd name="connsiteX89" fmla="*/ 4567 w 10001"/>
                    <a:gd name="connsiteY89" fmla="*/ 8693 h 10007"/>
                    <a:gd name="connsiteX90" fmla="*/ 4598 w 10001"/>
                    <a:gd name="connsiteY90" fmla="*/ 8698 h 10007"/>
                    <a:gd name="connsiteX91" fmla="*/ 4713 w 10001"/>
                    <a:gd name="connsiteY91" fmla="*/ 8711 h 10007"/>
                    <a:gd name="connsiteX92" fmla="*/ 5003 w 10001"/>
                    <a:gd name="connsiteY92" fmla="*/ 8897 h 10007"/>
                    <a:gd name="connsiteX93" fmla="*/ 4995 w 10001"/>
                    <a:gd name="connsiteY93" fmla="*/ 8991 h 10007"/>
                    <a:gd name="connsiteX94" fmla="*/ 5083 w 10001"/>
                    <a:gd name="connsiteY94" fmla="*/ 9207 h 10007"/>
                    <a:gd name="connsiteX95" fmla="*/ 5376 w 10001"/>
                    <a:gd name="connsiteY95" fmla="*/ 9185 h 10007"/>
                    <a:gd name="connsiteX96" fmla="*/ 5881 w 10001"/>
                    <a:gd name="connsiteY96" fmla="*/ 9190 h 10007"/>
                    <a:gd name="connsiteX97" fmla="*/ 6154 w 10001"/>
                    <a:gd name="connsiteY97" fmla="*/ 9575 h 10007"/>
                    <a:gd name="connsiteX98" fmla="*/ 6161 w 10001"/>
                    <a:gd name="connsiteY98" fmla="*/ 9784 h 10007"/>
                    <a:gd name="connsiteX99" fmla="*/ 6161 w 10001"/>
                    <a:gd name="connsiteY99" fmla="*/ 9848 h 10007"/>
                    <a:gd name="connsiteX100" fmla="*/ 6460 w 10001"/>
                    <a:gd name="connsiteY100" fmla="*/ 9995 h 10007"/>
                    <a:gd name="connsiteX101" fmla="*/ 6906 w 10001"/>
                    <a:gd name="connsiteY101" fmla="*/ 9890 h 10007"/>
                    <a:gd name="connsiteX102" fmla="*/ 7587 w 10001"/>
                    <a:gd name="connsiteY102" fmla="*/ 9851 h 10007"/>
                    <a:gd name="connsiteX103" fmla="*/ 8088 w 10001"/>
                    <a:gd name="connsiteY103" fmla="*/ 9883 h 10007"/>
                    <a:gd name="connsiteX104" fmla="*/ 8629 w 10001"/>
                    <a:gd name="connsiteY104" fmla="*/ 9791 h 10007"/>
                    <a:gd name="connsiteX105" fmla="*/ 9194 w 10001"/>
                    <a:gd name="connsiteY105" fmla="*/ 9836 h 10007"/>
                    <a:gd name="connsiteX106" fmla="*/ 9438 w 10001"/>
                    <a:gd name="connsiteY106" fmla="*/ 9254 h 10007"/>
                    <a:gd name="connsiteX107" fmla="*/ 9288 w 10001"/>
                    <a:gd name="connsiteY107" fmla="*/ 8976 h 10007"/>
                    <a:gd name="connsiteX108" fmla="*/ 9372 w 10001"/>
                    <a:gd name="connsiteY108" fmla="*/ 8770 h 10007"/>
                    <a:gd name="connsiteX109" fmla="*/ 9455 w 10001"/>
                    <a:gd name="connsiteY109" fmla="*/ 8306 h 10007"/>
                    <a:gd name="connsiteX110" fmla="*/ 9752 w 10001"/>
                    <a:gd name="connsiteY110" fmla="*/ 7864 h 10007"/>
                    <a:gd name="connsiteX111" fmla="*/ 9948 w 10001"/>
                    <a:gd name="connsiteY111" fmla="*/ 7570 h 10007"/>
                    <a:gd name="connsiteX0" fmla="*/ 9948 w 10001"/>
                    <a:gd name="connsiteY0" fmla="*/ 7377 h 9814"/>
                    <a:gd name="connsiteX1" fmla="*/ 9529 w 10001"/>
                    <a:gd name="connsiteY1" fmla="*/ 7432 h 9814"/>
                    <a:gd name="connsiteX2" fmla="*/ 9204 w 10001"/>
                    <a:gd name="connsiteY2" fmla="*/ 7294 h 9814"/>
                    <a:gd name="connsiteX3" fmla="*/ 9595 w 10001"/>
                    <a:gd name="connsiteY3" fmla="*/ 7015 h 9814"/>
                    <a:gd name="connsiteX4" fmla="*/ 9166 w 10001"/>
                    <a:gd name="connsiteY4" fmla="*/ 6630 h 9814"/>
                    <a:gd name="connsiteX5" fmla="*/ 9120 w 10001"/>
                    <a:gd name="connsiteY5" fmla="*/ 6245 h 9814"/>
                    <a:gd name="connsiteX6" fmla="*/ 8730 w 10001"/>
                    <a:gd name="connsiteY6" fmla="*/ 6101 h 9814"/>
                    <a:gd name="connsiteX7" fmla="*/ 8190 w 10001"/>
                    <a:gd name="connsiteY7" fmla="*/ 6006 h 9814"/>
                    <a:gd name="connsiteX8" fmla="*/ 8217 w 10001"/>
                    <a:gd name="connsiteY8" fmla="*/ 5530 h 9814"/>
                    <a:gd name="connsiteX9" fmla="*/ 8469 w 10001"/>
                    <a:gd name="connsiteY9" fmla="*/ 5139 h 9814"/>
                    <a:gd name="connsiteX10" fmla="*/ 8915 w 10001"/>
                    <a:gd name="connsiteY10" fmla="*/ 4973 h 9814"/>
                    <a:gd name="connsiteX11" fmla="*/ 9473 w 10001"/>
                    <a:gd name="connsiteY11" fmla="*/ 5033 h 9814"/>
                    <a:gd name="connsiteX12" fmla="*/ 9773 w 10001"/>
                    <a:gd name="connsiteY12" fmla="*/ 4571 h 9814"/>
                    <a:gd name="connsiteX13" fmla="*/ 9372 w 10001"/>
                    <a:gd name="connsiteY13" fmla="*/ 4611 h 9814"/>
                    <a:gd name="connsiteX14" fmla="*/ 8909 w 10001"/>
                    <a:gd name="connsiteY14" fmla="*/ 4636 h 9814"/>
                    <a:gd name="connsiteX15" fmla="*/ 8322 w 10001"/>
                    <a:gd name="connsiteY15" fmla="*/ 4524 h 9814"/>
                    <a:gd name="connsiteX16" fmla="*/ 7966 w 10001"/>
                    <a:gd name="connsiteY16" fmla="*/ 4147 h 9814"/>
                    <a:gd name="connsiteX17" fmla="*/ 8385 w 10001"/>
                    <a:gd name="connsiteY17" fmla="*/ 4000 h 9814"/>
                    <a:gd name="connsiteX18" fmla="*/ 8852 w 10001"/>
                    <a:gd name="connsiteY18" fmla="*/ 3829 h 9814"/>
                    <a:gd name="connsiteX19" fmla="*/ 9055 w 10001"/>
                    <a:gd name="connsiteY19" fmla="*/ 3531 h 9814"/>
                    <a:gd name="connsiteX20" fmla="*/ 9383 w 10001"/>
                    <a:gd name="connsiteY20" fmla="*/ 3145 h 9814"/>
                    <a:gd name="connsiteX21" fmla="*/ 9773 w 10001"/>
                    <a:gd name="connsiteY21" fmla="*/ 2763 h 9814"/>
                    <a:gd name="connsiteX22" fmla="*/ 9584 w 10001"/>
                    <a:gd name="connsiteY22" fmla="*/ 2331 h 9814"/>
                    <a:gd name="connsiteX23" fmla="*/ 9187 w 10001"/>
                    <a:gd name="connsiteY23" fmla="*/ 1835 h 9814"/>
                    <a:gd name="connsiteX24" fmla="*/ 9326 w 10001"/>
                    <a:gd name="connsiteY24" fmla="*/ 1484 h 9814"/>
                    <a:gd name="connsiteX25" fmla="*/ 9410 w 10001"/>
                    <a:gd name="connsiteY25" fmla="*/ 1174 h 9814"/>
                    <a:gd name="connsiteX26" fmla="*/ 8870 w 10001"/>
                    <a:gd name="connsiteY26" fmla="*/ 1158 h 9814"/>
                    <a:gd name="connsiteX27" fmla="*/ 8357 w 10001"/>
                    <a:gd name="connsiteY27" fmla="*/ 1492 h 9814"/>
                    <a:gd name="connsiteX28" fmla="*/ 7876 w 10001"/>
                    <a:gd name="connsiteY28" fmla="*/ 1516 h 9814"/>
                    <a:gd name="connsiteX29" fmla="*/ 7437 w 10001"/>
                    <a:gd name="connsiteY29" fmla="*/ 1373 h 9814"/>
                    <a:gd name="connsiteX30" fmla="*/ 7066 w 10001"/>
                    <a:gd name="connsiteY30" fmla="*/ 1079 h 9814"/>
                    <a:gd name="connsiteX31" fmla="*/ 6733 w 10001"/>
                    <a:gd name="connsiteY31" fmla="*/ 801 h 9814"/>
                    <a:gd name="connsiteX32" fmla="*/ 6359 w 10001"/>
                    <a:gd name="connsiteY32" fmla="*/ 701 h 9814"/>
                    <a:gd name="connsiteX33" fmla="*/ 5958 w 10001"/>
                    <a:gd name="connsiteY33" fmla="*/ 881 h 9814"/>
                    <a:gd name="connsiteX34" fmla="*/ 5522 w 10001"/>
                    <a:gd name="connsiteY34" fmla="*/ 677 h 9814"/>
                    <a:gd name="connsiteX35" fmla="*/ 5076 w 10001"/>
                    <a:gd name="connsiteY35" fmla="*/ 284 h 9814"/>
                    <a:gd name="connsiteX36" fmla="*/ 4584 w 10001"/>
                    <a:gd name="connsiteY36" fmla="*/ 570 h 9814"/>
                    <a:gd name="connsiteX37" fmla="*/ 4183 w 10001"/>
                    <a:gd name="connsiteY37" fmla="*/ 701 h 9814"/>
                    <a:gd name="connsiteX38" fmla="*/ 3848 w 10001"/>
                    <a:gd name="connsiteY38" fmla="*/ 431 h 9814"/>
                    <a:gd name="connsiteX39" fmla="*/ 3235 w 10001"/>
                    <a:gd name="connsiteY39" fmla="*/ 359 h 9814"/>
                    <a:gd name="connsiteX40" fmla="*/ 2939 w 10001"/>
                    <a:gd name="connsiteY40" fmla="*/ 21 h 9814"/>
                    <a:gd name="connsiteX41" fmla="*/ 2426 w 10001"/>
                    <a:gd name="connsiteY41" fmla="*/ 180 h 9814"/>
                    <a:gd name="connsiteX42" fmla="*/ 2046 w 10001"/>
                    <a:gd name="connsiteY42" fmla="*/ 113 h 9814"/>
                    <a:gd name="connsiteX43" fmla="*/ 1773 w 10001"/>
                    <a:gd name="connsiteY43" fmla="*/ 7 h 9814"/>
                    <a:gd name="connsiteX44" fmla="*/ 1396 w 10001"/>
                    <a:gd name="connsiteY44" fmla="*/ 273 h 9814"/>
                    <a:gd name="connsiteX45" fmla="*/ 791 w 10001"/>
                    <a:gd name="connsiteY45" fmla="*/ 344 h 9814"/>
                    <a:gd name="connsiteX46" fmla="*/ 341 w 10001"/>
                    <a:gd name="connsiteY46" fmla="*/ 450 h 9814"/>
                    <a:gd name="connsiteX47" fmla="*/ 389 w 10001"/>
                    <a:gd name="connsiteY47" fmla="*/ 561 h 9814"/>
                    <a:gd name="connsiteX48" fmla="*/ 428 w 10001"/>
                    <a:gd name="connsiteY48" fmla="*/ 814 h 9814"/>
                    <a:gd name="connsiteX49" fmla="*/ 316 w 10001"/>
                    <a:gd name="connsiteY49" fmla="*/ 883 h 9814"/>
                    <a:gd name="connsiteX50" fmla="*/ 466 w 10001"/>
                    <a:gd name="connsiteY50" fmla="*/ 1075 h 9814"/>
                    <a:gd name="connsiteX51" fmla="*/ 271 w 10001"/>
                    <a:gd name="connsiteY51" fmla="*/ 1269 h 9814"/>
                    <a:gd name="connsiteX52" fmla="*/ 93 w 10001"/>
                    <a:gd name="connsiteY52" fmla="*/ 1390 h 9814"/>
                    <a:gd name="connsiteX53" fmla="*/ 208 w 10001"/>
                    <a:gd name="connsiteY53" fmla="*/ 1554 h 9814"/>
                    <a:gd name="connsiteX54" fmla="*/ 351 w 10001"/>
                    <a:gd name="connsiteY54" fmla="*/ 1715 h 9814"/>
                    <a:gd name="connsiteX55" fmla="*/ 274 w 10001"/>
                    <a:gd name="connsiteY55" fmla="*/ 1849 h 9814"/>
                    <a:gd name="connsiteX56" fmla="*/ 219 w 10001"/>
                    <a:gd name="connsiteY56" fmla="*/ 2043 h 9814"/>
                    <a:gd name="connsiteX57" fmla="*/ 239 w 10001"/>
                    <a:gd name="connsiteY57" fmla="*/ 2086 h 9814"/>
                    <a:gd name="connsiteX58" fmla="*/ 267 w 10001"/>
                    <a:gd name="connsiteY58" fmla="*/ 2550 h 9814"/>
                    <a:gd name="connsiteX59" fmla="*/ 107 w 10001"/>
                    <a:gd name="connsiteY59" fmla="*/ 2711 h 9814"/>
                    <a:gd name="connsiteX60" fmla="*/ 2 w 10001"/>
                    <a:gd name="connsiteY60" fmla="*/ 2860 h 9814"/>
                    <a:gd name="connsiteX61" fmla="*/ 79 w 10001"/>
                    <a:gd name="connsiteY61" fmla="*/ 3057 h 9814"/>
                    <a:gd name="connsiteX62" fmla="*/ 205 w 10001"/>
                    <a:gd name="connsiteY62" fmla="*/ 3294 h 9814"/>
                    <a:gd name="connsiteX63" fmla="*/ 550 w 10001"/>
                    <a:gd name="connsiteY63" fmla="*/ 3732 h 9814"/>
                    <a:gd name="connsiteX64" fmla="*/ 951 w 10001"/>
                    <a:gd name="connsiteY64" fmla="*/ 3995 h 9814"/>
                    <a:gd name="connsiteX65" fmla="*/ 1582 w 10001"/>
                    <a:gd name="connsiteY65" fmla="*/ 4410 h 9814"/>
                    <a:gd name="connsiteX66" fmla="*/ 1788 w 10001"/>
                    <a:gd name="connsiteY66" fmla="*/ 4938 h 9814"/>
                    <a:gd name="connsiteX67" fmla="*/ 1788 w 10001"/>
                    <a:gd name="connsiteY67" fmla="*/ 5073 h 9814"/>
                    <a:gd name="connsiteX68" fmla="*/ 1895 w 10001"/>
                    <a:gd name="connsiteY68" fmla="*/ 5130 h 9814"/>
                    <a:gd name="connsiteX69" fmla="*/ 1931 w 10001"/>
                    <a:gd name="connsiteY69" fmla="*/ 5276 h 9814"/>
                    <a:gd name="connsiteX70" fmla="*/ 2007 w 10001"/>
                    <a:gd name="connsiteY70" fmla="*/ 5413 h 9814"/>
                    <a:gd name="connsiteX71" fmla="*/ 2175 w 10001"/>
                    <a:gd name="connsiteY71" fmla="*/ 5781 h 9814"/>
                    <a:gd name="connsiteX72" fmla="*/ 2168 w 10001"/>
                    <a:gd name="connsiteY72" fmla="*/ 5897 h 9814"/>
                    <a:gd name="connsiteX73" fmla="*/ 2140 w 10001"/>
                    <a:gd name="connsiteY73" fmla="*/ 6103 h 9814"/>
                    <a:gd name="connsiteX74" fmla="*/ 2125 w 10001"/>
                    <a:gd name="connsiteY74" fmla="*/ 6340 h 9814"/>
                    <a:gd name="connsiteX75" fmla="*/ 2158 w 10001"/>
                    <a:gd name="connsiteY75" fmla="*/ 6441 h 9814"/>
                    <a:gd name="connsiteX76" fmla="*/ 2352 w 10001"/>
                    <a:gd name="connsiteY76" fmla="*/ 6774 h 9814"/>
                    <a:gd name="connsiteX77" fmla="*/ 2590 w 10001"/>
                    <a:gd name="connsiteY77" fmla="*/ 7119 h 9814"/>
                    <a:gd name="connsiteX78" fmla="*/ 2726 w 10001"/>
                    <a:gd name="connsiteY78" fmla="*/ 7187 h 9814"/>
                    <a:gd name="connsiteX79" fmla="*/ 2970 w 10001"/>
                    <a:gd name="connsiteY79" fmla="*/ 7266 h 9814"/>
                    <a:gd name="connsiteX80" fmla="*/ 3329 w 10001"/>
                    <a:gd name="connsiteY80" fmla="*/ 7586 h 9814"/>
                    <a:gd name="connsiteX81" fmla="*/ 3144 w 10001"/>
                    <a:gd name="connsiteY81" fmla="*/ 7785 h 9814"/>
                    <a:gd name="connsiteX82" fmla="*/ 3036 w 10001"/>
                    <a:gd name="connsiteY82" fmla="*/ 7860 h 9814"/>
                    <a:gd name="connsiteX83" fmla="*/ 3384 w 10001"/>
                    <a:gd name="connsiteY83" fmla="*/ 7981 h 9814"/>
                    <a:gd name="connsiteX84" fmla="*/ 3511 w 10001"/>
                    <a:gd name="connsiteY84" fmla="*/ 7939 h 9814"/>
                    <a:gd name="connsiteX85" fmla="*/ 3810 w 10001"/>
                    <a:gd name="connsiteY85" fmla="*/ 7886 h 9814"/>
                    <a:gd name="connsiteX86" fmla="*/ 3911 w 10001"/>
                    <a:gd name="connsiteY86" fmla="*/ 7964 h 9814"/>
                    <a:gd name="connsiteX87" fmla="*/ 3929 w 10001"/>
                    <a:gd name="connsiteY87" fmla="*/ 8135 h 9814"/>
                    <a:gd name="connsiteX88" fmla="*/ 4037 w 10001"/>
                    <a:gd name="connsiteY88" fmla="*/ 8356 h 9814"/>
                    <a:gd name="connsiteX89" fmla="*/ 4567 w 10001"/>
                    <a:gd name="connsiteY89" fmla="*/ 8500 h 9814"/>
                    <a:gd name="connsiteX90" fmla="*/ 4598 w 10001"/>
                    <a:gd name="connsiteY90" fmla="*/ 8505 h 9814"/>
                    <a:gd name="connsiteX91" fmla="*/ 4713 w 10001"/>
                    <a:gd name="connsiteY91" fmla="*/ 8518 h 9814"/>
                    <a:gd name="connsiteX92" fmla="*/ 5003 w 10001"/>
                    <a:gd name="connsiteY92" fmla="*/ 8704 h 9814"/>
                    <a:gd name="connsiteX93" fmla="*/ 4995 w 10001"/>
                    <a:gd name="connsiteY93" fmla="*/ 8798 h 9814"/>
                    <a:gd name="connsiteX94" fmla="*/ 5083 w 10001"/>
                    <a:gd name="connsiteY94" fmla="*/ 9014 h 9814"/>
                    <a:gd name="connsiteX95" fmla="*/ 5376 w 10001"/>
                    <a:gd name="connsiteY95" fmla="*/ 8992 h 9814"/>
                    <a:gd name="connsiteX96" fmla="*/ 5881 w 10001"/>
                    <a:gd name="connsiteY96" fmla="*/ 8997 h 9814"/>
                    <a:gd name="connsiteX97" fmla="*/ 6154 w 10001"/>
                    <a:gd name="connsiteY97" fmla="*/ 9382 h 9814"/>
                    <a:gd name="connsiteX98" fmla="*/ 6161 w 10001"/>
                    <a:gd name="connsiteY98" fmla="*/ 9591 h 9814"/>
                    <a:gd name="connsiteX99" fmla="*/ 6161 w 10001"/>
                    <a:gd name="connsiteY99" fmla="*/ 9655 h 9814"/>
                    <a:gd name="connsiteX100" fmla="*/ 6460 w 10001"/>
                    <a:gd name="connsiteY100" fmla="*/ 9802 h 9814"/>
                    <a:gd name="connsiteX101" fmla="*/ 6906 w 10001"/>
                    <a:gd name="connsiteY101" fmla="*/ 9697 h 9814"/>
                    <a:gd name="connsiteX102" fmla="*/ 7587 w 10001"/>
                    <a:gd name="connsiteY102" fmla="*/ 9658 h 9814"/>
                    <a:gd name="connsiteX103" fmla="*/ 8088 w 10001"/>
                    <a:gd name="connsiteY103" fmla="*/ 9690 h 9814"/>
                    <a:gd name="connsiteX104" fmla="*/ 8629 w 10001"/>
                    <a:gd name="connsiteY104" fmla="*/ 9598 h 9814"/>
                    <a:gd name="connsiteX105" fmla="*/ 9194 w 10001"/>
                    <a:gd name="connsiteY105" fmla="*/ 9643 h 9814"/>
                    <a:gd name="connsiteX106" fmla="*/ 9438 w 10001"/>
                    <a:gd name="connsiteY106" fmla="*/ 9061 h 9814"/>
                    <a:gd name="connsiteX107" fmla="*/ 9288 w 10001"/>
                    <a:gd name="connsiteY107" fmla="*/ 8783 h 9814"/>
                    <a:gd name="connsiteX108" fmla="*/ 9372 w 10001"/>
                    <a:gd name="connsiteY108" fmla="*/ 8577 h 9814"/>
                    <a:gd name="connsiteX109" fmla="*/ 9455 w 10001"/>
                    <a:gd name="connsiteY109" fmla="*/ 8113 h 9814"/>
                    <a:gd name="connsiteX110" fmla="*/ 9752 w 10001"/>
                    <a:gd name="connsiteY110" fmla="*/ 7671 h 9814"/>
                    <a:gd name="connsiteX111" fmla="*/ 9948 w 10001"/>
                    <a:gd name="connsiteY111" fmla="*/ 7377 h 9814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96 w 10000"/>
                    <a:gd name="connsiteY44" fmla="*/ 278 h 10000"/>
                    <a:gd name="connsiteX45" fmla="*/ 762 w 10000"/>
                    <a:gd name="connsiteY45" fmla="*/ 475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96 w 10000"/>
                    <a:gd name="connsiteY44" fmla="*/ 278 h 10000"/>
                    <a:gd name="connsiteX45" fmla="*/ 809 w 10000"/>
                    <a:gd name="connsiteY45" fmla="*/ 416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601 w 10000"/>
                    <a:gd name="connsiteY44" fmla="*/ 573 h 10000"/>
                    <a:gd name="connsiteX45" fmla="*/ 809 w 10000"/>
                    <a:gd name="connsiteY45" fmla="*/ 416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78 w 10000"/>
                    <a:gd name="connsiteY44" fmla="*/ 374 h 10000"/>
                    <a:gd name="connsiteX45" fmla="*/ 809 w 10000"/>
                    <a:gd name="connsiteY45" fmla="*/ 416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78 w 10000"/>
                    <a:gd name="connsiteY44" fmla="*/ 374 h 10000"/>
                    <a:gd name="connsiteX45" fmla="*/ 856 w 10000"/>
                    <a:gd name="connsiteY45" fmla="*/ 518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78 w 10000"/>
                    <a:gd name="connsiteY44" fmla="*/ 374 h 10000"/>
                    <a:gd name="connsiteX45" fmla="*/ 856 w 10000"/>
                    <a:gd name="connsiteY45" fmla="*/ 518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773 w 10000"/>
                    <a:gd name="connsiteY43" fmla="*/ 7 h 10000"/>
                    <a:gd name="connsiteX44" fmla="*/ 1378 w 10000"/>
                    <a:gd name="connsiteY44" fmla="*/ 374 h 10000"/>
                    <a:gd name="connsiteX45" fmla="*/ 862 w 10000"/>
                    <a:gd name="connsiteY45" fmla="*/ 432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2010 w 10000"/>
                    <a:gd name="connsiteY43" fmla="*/ 215 h 10000"/>
                    <a:gd name="connsiteX44" fmla="*/ 1378 w 10000"/>
                    <a:gd name="connsiteY44" fmla="*/ 374 h 10000"/>
                    <a:gd name="connsiteX45" fmla="*/ 862 w 10000"/>
                    <a:gd name="connsiteY45" fmla="*/ 432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517 h 10000"/>
                    <a:gd name="connsiteX1" fmla="*/ 9528 w 10000"/>
                    <a:gd name="connsiteY1" fmla="*/ 7573 h 10000"/>
                    <a:gd name="connsiteX2" fmla="*/ 9203 w 10000"/>
                    <a:gd name="connsiteY2" fmla="*/ 7432 h 10000"/>
                    <a:gd name="connsiteX3" fmla="*/ 9594 w 10000"/>
                    <a:gd name="connsiteY3" fmla="*/ 7148 h 10000"/>
                    <a:gd name="connsiteX4" fmla="*/ 9165 w 10000"/>
                    <a:gd name="connsiteY4" fmla="*/ 6756 h 10000"/>
                    <a:gd name="connsiteX5" fmla="*/ 9119 w 10000"/>
                    <a:gd name="connsiteY5" fmla="*/ 6363 h 10000"/>
                    <a:gd name="connsiteX6" fmla="*/ 8729 w 10000"/>
                    <a:gd name="connsiteY6" fmla="*/ 6217 h 10000"/>
                    <a:gd name="connsiteX7" fmla="*/ 8189 w 10000"/>
                    <a:gd name="connsiteY7" fmla="*/ 6120 h 10000"/>
                    <a:gd name="connsiteX8" fmla="*/ 8216 w 10000"/>
                    <a:gd name="connsiteY8" fmla="*/ 5635 h 10000"/>
                    <a:gd name="connsiteX9" fmla="*/ 8468 w 10000"/>
                    <a:gd name="connsiteY9" fmla="*/ 5236 h 10000"/>
                    <a:gd name="connsiteX10" fmla="*/ 8914 w 10000"/>
                    <a:gd name="connsiteY10" fmla="*/ 5067 h 10000"/>
                    <a:gd name="connsiteX11" fmla="*/ 9472 w 10000"/>
                    <a:gd name="connsiteY11" fmla="*/ 5128 h 10000"/>
                    <a:gd name="connsiteX12" fmla="*/ 9772 w 10000"/>
                    <a:gd name="connsiteY12" fmla="*/ 4658 h 10000"/>
                    <a:gd name="connsiteX13" fmla="*/ 9371 w 10000"/>
                    <a:gd name="connsiteY13" fmla="*/ 4698 h 10000"/>
                    <a:gd name="connsiteX14" fmla="*/ 8908 w 10000"/>
                    <a:gd name="connsiteY14" fmla="*/ 4724 h 10000"/>
                    <a:gd name="connsiteX15" fmla="*/ 8321 w 10000"/>
                    <a:gd name="connsiteY15" fmla="*/ 4610 h 10000"/>
                    <a:gd name="connsiteX16" fmla="*/ 7965 w 10000"/>
                    <a:gd name="connsiteY16" fmla="*/ 4226 h 10000"/>
                    <a:gd name="connsiteX17" fmla="*/ 8384 w 10000"/>
                    <a:gd name="connsiteY17" fmla="*/ 4076 h 10000"/>
                    <a:gd name="connsiteX18" fmla="*/ 8851 w 10000"/>
                    <a:gd name="connsiteY18" fmla="*/ 3902 h 10000"/>
                    <a:gd name="connsiteX19" fmla="*/ 9054 w 10000"/>
                    <a:gd name="connsiteY19" fmla="*/ 3598 h 10000"/>
                    <a:gd name="connsiteX20" fmla="*/ 9382 w 10000"/>
                    <a:gd name="connsiteY20" fmla="*/ 3205 h 10000"/>
                    <a:gd name="connsiteX21" fmla="*/ 9772 w 10000"/>
                    <a:gd name="connsiteY21" fmla="*/ 2815 h 10000"/>
                    <a:gd name="connsiteX22" fmla="*/ 9583 w 10000"/>
                    <a:gd name="connsiteY22" fmla="*/ 2375 h 10000"/>
                    <a:gd name="connsiteX23" fmla="*/ 9186 w 10000"/>
                    <a:gd name="connsiteY23" fmla="*/ 1870 h 10000"/>
                    <a:gd name="connsiteX24" fmla="*/ 9325 w 10000"/>
                    <a:gd name="connsiteY24" fmla="*/ 1512 h 10000"/>
                    <a:gd name="connsiteX25" fmla="*/ 9409 w 10000"/>
                    <a:gd name="connsiteY25" fmla="*/ 1196 h 10000"/>
                    <a:gd name="connsiteX26" fmla="*/ 8869 w 10000"/>
                    <a:gd name="connsiteY26" fmla="*/ 1180 h 10000"/>
                    <a:gd name="connsiteX27" fmla="*/ 8356 w 10000"/>
                    <a:gd name="connsiteY27" fmla="*/ 1520 h 10000"/>
                    <a:gd name="connsiteX28" fmla="*/ 7875 w 10000"/>
                    <a:gd name="connsiteY28" fmla="*/ 1545 h 10000"/>
                    <a:gd name="connsiteX29" fmla="*/ 7436 w 10000"/>
                    <a:gd name="connsiteY29" fmla="*/ 1399 h 10000"/>
                    <a:gd name="connsiteX30" fmla="*/ 7065 w 10000"/>
                    <a:gd name="connsiteY30" fmla="*/ 1099 h 10000"/>
                    <a:gd name="connsiteX31" fmla="*/ 6732 w 10000"/>
                    <a:gd name="connsiteY31" fmla="*/ 816 h 10000"/>
                    <a:gd name="connsiteX32" fmla="*/ 6358 w 10000"/>
                    <a:gd name="connsiteY32" fmla="*/ 714 h 10000"/>
                    <a:gd name="connsiteX33" fmla="*/ 5957 w 10000"/>
                    <a:gd name="connsiteY33" fmla="*/ 898 h 10000"/>
                    <a:gd name="connsiteX34" fmla="*/ 5521 w 10000"/>
                    <a:gd name="connsiteY34" fmla="*/ 690 h 10000"/>
                    <a:gd name="connsiteX35" fmla="*/ 5075 w 10000"/>
                    <a:gd name="connsiteY35" fmla="*/ 289 h 10000"/>
                    <a:gd name="connsiteX36" fmla="*/ 4584 w 10000"/>
                    <a:gd name="connsiteY36" fmla="*/ 581 h 10000"/>
                    <a:gd name="connsiteX37" fmla="*/ 4183 w 10000"/>
                    <a:gd name="connsiteY37" fmla="*/ 714 h 10000"/>
                    <a:gd name="connsiteX38" fmla="*/ 3848 w 10000"/>
                    <a:gd name="connsiteY38" fmla="*/ 439 h 10000"/>
                    <a:gd name="connsiteX39" fmla="*/ 3235 w 10000"/>
                    <a:gd name="connsiteY39" fmla="*/ 366 h 10000"/>
                    <a:gd name="connsiteX40" fmla="*/ 2939 w 10000"/>
                    <a:gd name="connsiteY40" fmla="*/ 21 h 10000"/>
                    <a:gd name="connsiteX41" fmla="*/ 2426 w 10000"/>
                    <a:gd name="connsiteY41" fmla="*/ 183 h 10000"/>
                    <a:gd name="connsiteX42" fmla="*/ 2046 w 10000"/>
                    <a:gd name="connsiteY42" fmla="*/ 115 h 10000"/>
                    <a:gd name="connsiteX43" fmla="*/ 1934 w 10000"/>
                    <a:gd name="connsiteY43" fmla="*/ 76 h 10000"/>
                    <a:gd name="connsiteX44" fmla="*/ 1378 w 10000"/>
                    <a:gd name="connsiteY44" fmla="*/ 374 h 10000"/>
                    <a:gd name="connsiteX45" fmla="*/ 862 w 10000"/>
                    <a:gd name="connsiteY45" fmla="*/ 432 h 10000"/>
                    <a:gd name="connsiteX46" fmla="*/ 341 w 10000"/>
                    <a:gd name="connsiteY46" fmla="*/ 459 h 10000"/>
                    <a:gd name="connsiteX47" fmla="*/ 389 w 10000"/>
                    <a:gd name="connsiteY47" fmla="*/ 572 h 10000"/>
                    <a:gd name="connsiteX48" fmla="*/ 428 w 10000"/>
                    <a:gd name="connsiteY48" fmla="*/ 829 h 10000"/>
                    <a:gd name="connsiteX49" fmla="*/ 316 w 10000"/>
                    <a:gd name="connsiteY49" fmla="*/ 900 h 10000"/>
                    <a:gd name="connsiteX50" fmla="*/ 466 w 10000"/>
                    <a:gd name="connsiteY50" fmla="*/ 1095 h 10000"/>
                    <a:gd name="connsiteX51" fmla="*/ 271 w 10000"/>
                    <a:gd name="connsiteY51" fmla="*/ 1293 h 10000"/>
                    <a:gd name="connsiteX52" fmla="*/ 93 w 10000"/>
                    <a:gd name="connsiteY52" fmla="*/ 1416 h 10000"/>
                    <a:gd name="connsiteX53" fmla="*/ 208 w 10000"/>
                    <a:gd name="connsiteY53" fmla="*/ 1583 h 10000"/>
                    <a:gd name="connsiteX54" fmla="*/ 351 w 10000"/>
                    <a:gd name="connsiteY54" fmla="*/ 1748 h 10000"/>
                    <a:gd name="connsiteX55" fmla="*/ 274 w 10000"/>
                    <a:gd name="connsiteY55" fmla="*/ 1884 h 10000"/>
                    <a:gd name="connsiteX56" fmla="*/ 219 w 10000"/>
                    <a:gd name="connsiteY56" fmla="*/ 2082 h 10000"/>
                    <a:gd name="connsiteX57" fmla="*/ 239 w 10000"/>
                    <a:gd name="connsiteY57" fmla="*/ 2126 h 10000"/>
                    <a:gd name="connsiteX58" fmla="*/ 267 w 10000"/>
                    <a:gd name="connsiteY58" fmla="*/ 2598 h 10000"/>
                    <a:gd name="connsiteX59" fmla="*/ 107 w 10000"/>
                    <a:gd name="connsiteY59" fmla="*/ 2762 h 10000"/>
                    <a:gd name="connsiteX60" fmla="*/ 2 w 10000"/>
                    <a:gd name="connsiteY60" fmla="*/ 2914 h 10000"/>
                    <a:gd name="connsiteX61" fmla="*/ 79 w 10000"/>
                    <a:gd name="connsiteY61" fmla="*/ 3115 h 10000"/>
                    <a:gd name="connsiteX62" fmla="*/ 205 w 10000"/>
                    <a:gd name="connsiteY62" fmla="*/ 3356 h 10000"/>
                    <a:gd name="connsiteX63" fmla="*/ 550 w 10000"/>
                    <a:gd name="connsiteY63" fmla="*/ 3803 h 10000"/>
                    <a:gd name="connsiteX64" fmla="*/ 951 w 10000"/>
                    <a:gd name="connsiteY64" fmla="*/ 4071 h 10000"/>
                    <a:gd name="connsiteX65" fmla="*/ 1582 w 10000"/>
                    <a:gd name="connsiteY65" fmla="*/ 4494 h 10000"/>
                    <a:gd name="connsiteX66" fmla="*/ 1788 w 10000"/>
                    <a:gd name="connsiteY66" fmla="*/ 5032 h 10000"/>
                    <a:gd name="connsiteX67" fmla="*/ 1788 w 10000"/>
                    <a:gd name="connsiteY67" fmla="*/ 5169 h 10000"/>
                    <a:gd name="connsiteX68" fmla="*/ 1895 w 10000"/>
                    <a:gd name="connsiteY68" fmla="*/ 5227 h 10000"/>
                    <a:gd name="connsiteX69" fmla="*/ 1931 w 10000"/>
                    <a:gd name="connsiteY69" fmla="*/ 5376 h 10000"/>
                    <a:gd name="connsiteX70" fmla="*/ 2007 w 10000"/>
                    <a:gd name="connsiteY70" fmla="*/ 5516 h 10000"/>
                    <a:gd name="connsiteX71" fmla="*/ 2175 w 10000"/>
                    <a:gd name="connsiteY71" fmla="*/ 5891 h 10000"/>
                    <a:gd name="connsiteX72" fmla="*/ 2168 w 10000"/>
                    <a:gd name="connsiteY72" fmla="*/ 6009 h 10000"/>
                    <a:gd name="connsiteX73" fmla="*/ 2140 w 10000"/>
                    <a:gd name="connsiteY73" fmla="*/ 6219 h 10000"/>
                    <a:gd name="connsiteX74" fmla="*/ 2125 w 10000"/>
                    <a:gd name="connsiteY74" fmla="*/ 6460 h 10000"/>
                    <a:gd name="connsiteX75" fmla="*/ 2158 w 10000"/>
                    <a:gd name="connsiteY75" fmla="*/ 6563 h 10000"/>
                    <a:gd name="connsiteX76" fmla="*/ 2352 w 10000"/>
                    <a:gd name="connsiteY76" fmla="*/ 6902 h 10000"/>
                    <a:gd name="connsiteX77" fmla="*/ 2590 w 10000"/>
                    <a:gd name="connsiteY77" fmla="*/ 7254 h 10000"/>
                    <a:gd name="connsiteX78" fmla="*/ 2726 w 10000"/>
                    <a:gd name="connsiteY78" fmla="*/ 7323 h 10000"/>
                    <a:gd name="connsiteX79" fmla="*/ 2970 w 10000"/>
                    <a:gd name="connsiteY79" fmla="*/ 7404 h 10000"/>
                    <a:gd name="connsiteX80" fmla="*/ 3329 w 10000"/>
                    <a:gd name="connsiteY80" fmla="*/ 7730 h 10000"/>
                    <a:gd name="connsiteX81" fmla="*/ 3144 w 10000"/>
                    <a:gd name="connsiteY81" fmla="*/ 7933 h 10000"/>
                    <a:gd name="connsiteX82" fmla="*/ 3036 w 10000"/>
                    <a:gd name="connsiteY82" fmla="*/ 8009 h 10000"/>
                    <a:gd name="connsiteX83" fmla="*/ 3384 w 10000"/>
                    <a:gd name="connsiteY83" fmla="*/ 8132 h 10000"/>
                    <a:gd name="connsiteX84" fmla="*/ 3511 w 10000"/>
                    <a:gd name="connsiteY84" fmla="*/ 8089 h 10000"/>
                    <a:gd name="connsiteX85" fmla="*/ 3810 w 10000"/>
                    <a:gd name="connsiteY85" fmla="*/ 8035 h 10000"/>
                    <a:gd name="connsiteX86" fmla="*/ 3911 w 10000"/>
                    <a:gd name="connsiteY86" fmla="*/ 8115 h 10000"/>
                    <a:gd name="connsiteX87" fmla="*/ 3929 w 10000"/>
                    <a:gd name="connsiteY87" fmla="*/ 8289 h 10000"/>
                    <a:gd name="connsiteX88" fmla="*/ 4037 w 10000"/>
                    <a:gd name="connsiteY88" fmla="*/ 8514 h 10000"/>
                    <a:gd name="connsiteX89" fmla="*/ 4567 w 10000"/>
                    <a:gd name="connsiteY89" fmla="*/ 8661 h 10000"/>
                    <a:gd name="connsiteX90" fmla="*/ 4598 w 10000"/>
                    <a:gd name="connsiteY90" fmla="*/ 8666 h 10000"/>
                    <a:gd name="connsiteX91" fmla="*/ 4713 w 10000"/>
                    <a:gd name="connsiteY91" fmla="*/ 8679 h 10000"/>
                    <a:gd name="connsiteX92" fmla="*/ 5002 w 10000"/>
                    <a:gd name="connsiteY92" fmla="*/ 8869 h 10000"/>
                    <a:gd name="connsiteX93" fmla="*/ 4995 w 10000"/>
                    <a:gd name="connsiteY93" fmla="*/ 8965 h 10000"/>
                    <a:gd name="connsiteX94" fmla="*/ 5082 w 10000"/>
                    <a:gd name="connsiteY94" fmla="*/ 9185 h 10000"/>
                    <a:gd name="connsiteX95" fmla="*/ 5375 w 10000"/>
                    <a:gd name="connsiteY95" fmla="*/ 9162 h 10000"/>
                    <a:gd name="connsiteX96" fmla="*/ 5880 w 10000"/>
                    <a:gd name="connsiteY96" fmla="*/ 9168 h 10000"/>
                    <a:gd name="connsiteX97" fmla="*/ 6153 w 10000"/>
                    <a:gd name="connsiteY97" fmla="*/ 9560 h 10000"/>
                    <a:gd name="connsiteX98" fmla="*/ 6160 w 10000"/>
                    <a:gd name="connsiteY98" fmla="*/ 9773 h 10000"/>
                    <a:gd name="connsiteX99" fmla="*/ 6160 w 10000"/>
                    <a:gd name="connsiteY99" fmla="*/ 9838 h 10000"/>
                    <a:gd name="connsiteX100" fmla="*/ 6459 w 10000"/>
                    <a:gd name="connsiteY100" fmla="*/ 9988 h 10000"/>
                    <a:gd name="connsiteX101" fmla="*/ 6905 w 10000"/>
                    <a:gd name="connsiteY101" fmla="*/ 9881 h 10000"/>
                    <a:gd name="connsiteX102" fmla="*/ 7586 w 10000"/>
                    <a:gd name="connsiteY102" fmla="*/ 9841 h 10000"/>
                    <a:gd name="connsiteX103" fmla="*/ 8087 w 10000"/>
                    <a:gd name="connsiteY103" fmla="*/ 9874 h 10000"/>
                    <a:gd name="connsiteX104" fmla="*/ 8628 w 10000"/>
                    <a:gd name="connsiteY104" fmla="*/ 9780 h 10000"/>
                    <a:gd name="connsiteX105" fmla="*/ 9193 w 10000"/>
                    <a:gd name="connsiteY105" fmla="*/ 9826 h 10000"/>
                    <a:gd name="connsiteX106" fmla="*/ 9437 w 10000"/>
                    <a:gd name="connsiteY106" fmla="*/ 9233 h 10000"/>
                    <a:gd name="connsiteX107" fmla="*/ 9287 w 10000"/>
                    <a:gd name="connsiteY107" fmla="*/ 8949 h 10000"/>
                    <a:gd name="connsiteX108" fmla="*/ 9371 w 10000"/>
                    <a:gd name="connsiteY108" fmla="*/ 8740 h 10000"/>
                    <a:gd name="connsiteX109" fmla="*/ 9454 w 10000"/>
                    <a:gd name="connsiteY109" fmla="*/ 8267 h 10000"/>
                    <a:gd name="connsiteX110" fmla="*/ 9751 w 10000"/>
                    <a:gd name="connsiteY110" fmla="*/ 7816 h 10000"/>
                    <a:gd name="connsiteX111" fmla="*/ 9947 w 10000"/>
                    <a:gd name="connsiteY111" fmla="*/ 7517 h 10000"/>
                    <a:gd name="connsiteX0" fmla="*/ 9947 w 10000"/>
                    <a:gd name="connsiteY0" fmla="*/ 7769 h 10252"/>
                    <a:gd name="connsiteX1" fmla="*/ 9528 w 10000"/>
                    <a:gd name="connsiteY1" fmla="*/ 7825 h 10252"/>
                    <a:gd name="connsiteX2" fmla="*/ 9203 w 10000"/>
                    <a:gd name="connsiteY2" fmla="*/ 7684 h 10252"/>
                    <a:gd name="connsiteX3" fmla="*/ 9594 w 10000"/>
                    <a:gd name="connsiteY3" fmla="*/ 7400 h 10252"/>
                    <a:gd name="connsiteX4" fmla="*/ 9165 w 10000"/>
                    <a:gd name="connsiteY4" fmla="*/ 7008 h 10252"/>
                    <a:gd name="connsiteX5" fmla="*/ 9119 w 10000"/>
                    <a:gd name="connsiteY5" fmla="*/ 6615 h 10252"/>
                    <a:gd name="connsiteX6" fmla="*/ 8729 w 10000"/>
                    <a:gd name="connsiteY6" fmla="*/ 6469 h 10252"/>
                    <a:gd name="connsiteX7" fmla="*/ 8189 w 10000"/>
                    <a:gd name="connsiteY7" fmla="*/ 6372 h 10252"/>
                    <a:gd name="connsiteX8" fmla="*/ 8216 w 10000"/>
                    <a:gd name="connsiteY8" fmla="*/ 5887 h 10252"/>
                    <a:gd name="connsiteX9" fmla="*/ 8468 w 10000"/>
                    <a:gd name="connsiteY9" fmla="*/ 5488 h 10252"/>
                    <a:gd name="connsiteX10" fmla="*/ 8914 w 10000"/>
                    <a:gd name="connsiteY10" fmla="*/ 5319 h 10252"/>
                    <a:gd name="connsiteX11" fmla="*/ 9472 w 10000"/>
                    <a:gd name="connsiteY11" fmla="*/ 5380 h 10252"/>
                    <a:gd name="connsiteX12" fmla="*/ 9772 w 10000"/>
                    <a:gd name="connsiteY12" fmla="*/ 4910 h 10252"/>
                    <a:gd name="connsiteX13" fmla="*/ 9371 w 10000"/>
                    <a:gd name="connsiteY13" fmla="*/ 4950 h 10252"/>
                    <a:gd name="connsiteX14" fmla="*/ 8908 w 10000"/>
                    <a:gd name="connsiteY14" fmla="*/ 4976 h 10252"/>
                    <a:gd name="connsiteX15" fmla="*/ 8321 w 10000"/>
                    <a:gd name="connsiteY15" fmla="*/ 4862 h 10252"/>
                    <a:gd name="connsiteX16" fmla="*/ 7965 w 10000"/>
                    <a:gd name="connsiteY16" fmla="*/ 4478 h 10252"/>
                    <a:gd name="connsiteX17" fmla="*/ 8384 w 10000"/>
                    <a:gd name="connsiteY17" fmla="*/ 4328 h 10252"/>
                    <a:gd name="connsiteX18" fmla="*/ 8851 w 10000"/>
                    <a:gd name="connsiteY18" fmla="*/ 4154 h 10252"/>
                    <a:gd name="connsiteX19" fmla="*/ 9054 w 10000"/>
                    <a:gd name="connsiteY19" fmla="*/ 3850 h 10252"/>
                    <a:gd name="connsiteX20" fmla="*/ 9382 w 10000"/>
                    <a:gd name="connsiteY20" fmla="*/ 3457 h 10252"/>
                    <a:gd name="connsiteX21" fmla="*/ 9772 w 10000"/>
                    <a:gd name="connsiteY21" fmla="*/ 3067 h 10252"/>
                    <a:gd name="connsiteX22" fmla="*/ 9583 w 10000"/>
                    <a:gd name="connsiteY22" fmla="*/ 2627 h 10252"/>
                    <a:gd name="connsiteX23" fmla="*/ 9186 w 10000"/>
                    <a:gd name="connsiteY23" fmla="*/ 2122 h 10252"/>
                    <a:gd name="connsiteX24" fmla="*/ 9325 w 10000"/>
                    <a:gd name="connsiteY24" fmla="*/ 1764 h 10252"/>
                    <a:gd name="connsiteX25" fmla="*/ 9409 w 10000"/>
                    <a:gd name="connsiteY25" fmla="*/ 1448 h 10252"/>
                    <a:gd name="connsiteX26" fmla="*/ 8869 w 10000"/>
                    <a:gd name="connsiteY26" fmla="*/ 1432 h 10252"/>
                    <a:gd name="connsiteX27" fmla="*/ 8356 w 10000"/>
                    <a:gd name="connsiteY27" fmla="*/ 1772 h 10252"/>
                    <a:gd name="connsiteX28" fmla="*/ 7875 w 10000"/>
                    <a:gd name="connsiteY28" fmla="*/ 1797 h 10252"/>
                    <a:gd name="connsiteX29" fmla="*/ 7436 w 10000"/>
                    <a:gd name="connsiteY29" fmla="*/ 1651 h 10252"/>
                    <a:gd name="connsiteX30" fmla="*/ 7065 w 10000"/>
                    <a:gd name="connsiteY30" fmla="*/ 1351 h 10252"/>
                    <a:gd name="connsiteX31" fmla="*/ 6732 w 10000"/>
                    <a:gd name="connsiteY31" fmla="*/ 1068 h 10252"/>
                    <a:gd name="connsiteX32" fmla="*/ 6358 w 10000"/>
                    <a:gd name="connsiteY32" fmla="*/ 966 h 10252"/>
                    <a:gd name="connsiteX33" fmla="*/ 5957 w 10000"/>
                    <a:gd name="connsiteY33" fmla="*/ 1150 h 10252"/>
                    <a:gd name="connsiteX34" fmla="*/ 5521 w 10000"/>
                    <a:gd name="connsiteY34" fmla="*/ 942 h 10252"/>
                    <a:gd name="connsiteX35" fmla="*/ 5075 w 10000"/>
                    <a:gd name="connsiteY35" fmla="*/ 541 h 10252"/>
                    <a:gd name="connsiteX36" fmla="*/ 4584 w 10000"/>
                    <a:gd name="connsiteY36" fmla="*/ 833 h 10252"/>
                    <a:gd name="connsiteX37" fmla="*/ 4183 w 10000"/>
                    <a:gd name="connsiteY37" fmla="*/ 966 h 10252"/>
                    <a:gd name="connsiteX38" fmla="*/ 3848 w 10000"/>
                    <a:gd name="connsiteY38" fmla="*/ 691 h 10252"/>
                    <a:gd name="connsiteX39" fmla="*/ 3235 w 10000"/>
                    <a:gd name="connsiteY39" fmla="*/ 618 h 10252"/>
                    <a:gd name="connsiteX40" fmla="*/ 2939 w 10000"/>
                    <a:gd name="connsiteY40" fmla="*/ 273 h 10252"/>
                    <a:gd name="connsiteX41" fmla="*/ 2426 w 10000"/>
                    <a:gd name="connsiteY41" fmla="*/ 435 h 10252"/>
                    <a:gd name="connsiteX42" fmla="*/ 2046 w 10000"/>
                    <a:gd name="connsiteY42" fmla="*/ 367 h 10252"/>
                    <a:gd name="connsiteX43" fmla="*/ 2284 w 10000"/>
                    <a:gd name="connsiteY43" fmla="*/ 0 h 10252"/>
                    <a:gd name="connsiteX44" fmla="*/ 1378 w 10000"/>
                    <a:gd name="connsiteY44" fmla="*/ 626 h 10252"/>
                    <a:gd name="connsiteX45" fmla="*/ 862 w 10000"/>
                    <a:gd name="connsiteY45" fmla="*/ 684 h 10252"/>
                    <a:gd name="connsiteX46" fmla="*/ 341 w 10000"/>
                    <a:gd name="connsiteY46" fmla="*/ 711 h 10252"/>
                    <a:gd name="connsiteX47" fmla="*/ 389 w 10000"/>
                    <a:gd name="connsiteY47" fmla="*/ 824 h 10252"/>
                    <a:gd name="connsiteX48" fmla="*/ 428 w 10000"/>
                    <a:gd name="connsiteY48" fmla="*/ 1081 h 10252"/>
                    <a:gd name="connsiteX49" fmla="*/ 316 w 10000"/>
                    <a:gd name="connsiteY49" fmla="*/ 1152 h 10252"/>
                    <a:gd name="connsiteX50" fmla="*/ 466 w 10000"/>
                    <a:gd name="connsiteY50" fmla="*/ 1347 h 10252"/>
                    <a:gd name="connsiteX51" fmla="*/ 271 w 10000"/>
                    <a:gd name="connsiteY51" fmla="*/ 1545 h 10252"/>
                    <a:gd name="connsiteX52" fmla="*/ 93 w 10000"/>
                    <a:gd name="connsiteY52" fmla="*/ 1668 h 10252"/>
                    <a:gd name="connsiteX53" fmla="*/ 208 w 10000"/>
                    <a:gd name="connsiteY53" fmla="*/ 1835 h 10252"/>
                    <a:gd name="connsiteX54" fmla="*/ 351 w 10000"/>
                    <a:gd name="connsiteY54" fmla="*/ 2000 h 10252"/>
                    <a:gd name="connsiteX55" fmla="*/ 274 w 10000"/>
                    <a:gd name="connsiteY55" fmla="*/ 2136 h 10252"/>
                    <a:gd name="connsiteX56" fmla="*/ 219 w 10000"/>
                    <a:gd name="connsiteY56" fmla="*/ 2334 h 10252"/>
                    <a:gd name="connsiteX57" fmla="*/ 239 w 10000"/>
                    <a:gd name="connsiteY57" fmla="*/ 2378 h 10252"/>
                    <a:gd name="connsiteX58" fmla="*/ 267 w 10000"/>
                    <a:gd name="connsiteY58" fmla="*/ 2850 h 10252"/>
                    <a:gd name="connsiteX59" fmla="*/ 107 w 10000"/>
                    <a:gd name="connsiteY59" fmla="*/ 3014 h 10252"/>
                    <a:gd name="connsiteX60" fmla="*/ 2 w 10000"/>
                    <a:gd name="connsiteY60" fmla="*/ 3166 h 10252"/>
                    <a:gd name="connsiteX61" fmla="*/ 79 w 10000"/>
                    <a:gd name="connsiteY61" fmla="*/ 3367 h 10252"/>
                    <a:gd name="connsiteX62" fmla="*/ 205 w 10000"/>
                    <a:gd name="connsiteY62" fmla="*/ 3608 h 10252"/>
                    <a:gd name="connsiteX63" fmla="*/ 550 w 10000"/>
                    <a:gd name="connsiteY63" fmla="*/ 4055 h 10252"/>
                    <a:gd name="connsiteX64" fmla="*/ 951 w 10000"/>
                    <a:gd name="connsiteY64" fmla="*/ 4323 h 10252"/>
                    <a:gd name="connsiteX65" fmla="*/ 1582 w 10000"/>
                    <a:gd name="connsiteY65" fmla="*/ 4746 h 10252"/>
                    <a:gd name="connsiteX66" fmla="*/ 1788 w 10000"/>
                    <a:gd name="connsiteY66" fmla="*/ 5284 h 10252"/>
                    <a:gd name="connsiteX67" fmla="*/ 1788 w 10000"/>
                    <a:gd name="connsiteY67" fmla="*/ 5421 h 10252"/>
                    <a:gd name="connsiteX68" fmla="*/ 1895 w 10000"/>
                    <a:gd name="connsiteY68" fmla="*/ 5479 h 10252"/>
                    <a:gd name="connsiteX69" fmla="*/ 1931 w 10000"/>
                    <a:gd name="connsiteY69" fmla="*/ 5628 h 10252"/>
                    <a:gd name="connsiteX70" fmla="*/ 2007 w 10000"/>
                    <a:gd name="connsiteY70" fmla="*/ 5768 h 10252"/>
                    <a:gd name="connsiteX71" fmla="*/ 2175 w 10000"/>
                    <a:gd name="connsiteY71" fmla="*/ 6143 h 10252"/>
                    <a:gd name="connsiteX72" fmla="*/ 2168 w 10000"/>
                    <a:gd name="connsiteY72" fmla="*/ 6261 h 10252"/>
                    <a:gd name="connsiteX73" fmla="*/ 2140 w 10000"/>
                    <a:gd name="connsiteY73" fmla="*/ 6471 h 10252"/>
                    <a:gd name="connsiteX74" fmla="*/ 2125 w 10000"/>
                    <a:gd name="connsiteY74" fmla="*/ 6712 h 10252"/>
                    <a:gd name="connsiteX75" fmla="*/ 2158 w 10000"/>
                    <a:gd name="connsiteY75" fmla="*/ 6815 h 10252"/>
                    <a:gd name="connsiteX76" fmla="*/ 2352 w 10000"/>
                    <a:gd name="connsiteY76" fmla="*/ 7154 h 10252"/>
                    <a:gd name="connsiteX77" fmla="*/ 2590 w 10000"/>
                    <a:gd name="connsiteY77" fmla="*/ 7506 h 10252"/>
                    <a:gd name="connsiteX78" fmla="*/ 2726 w 10000"/>
                    <a:gd name="connsiteY78" fmla="*/ 7575 h 10252"/>
                    <a:gd name="connsiteX79" fmla="*/ 2970 w 10000"/>
                    <a:gd name="connsiteY79" fmla="*/ 7656 h 10252"/>
                    <a:gd name="connsiteX80" fmla="*/ 3329 w 10000"/>
                    <a:gd name="connsiteY80" fmla="*/ 7982 h 10252"/>
                    <a:gd name="connsiteX81" fmla="*/ 3144 w 10000"/>
                    <a:gd name="connsiteY81" fmla="*/ 8185 h 10252"/>
                    <a:gd name="connsiteX82" fmla="*/ 3036 w 10000"/>
                    <a:gd name="connsiteY82" fmla="*/ 8261 h 10252"/>
                    <a:gd name="connsiteX83" fmla="*/ 3384 w 10000"/>
                    <a:gd name="connsiteY83" fmla="*/ 8384 h 10252"/>
                    <a:gd name="connsiteX84" fmla="*/ 3511 w 10000"/>
                    <a:gd name="connsiteY84" fmla="*/ 8341 h 10252"/>
                    <a:gd name="connsiteX85" fmla="*/ 3810 w 10000"/>
                    <a:gd name="connsiteY85" fmla="*/ 8287 h 10252"/>
                    <a:gd name="connsiteX86" fmla="*/ 3911 w 10000"/>
                    <a:gd name="connsiteY86" fmla="*/ 8367 h 10252"/>
                    <a:gd name="connsiteX87" fmla="*/ 3929 w 10000"/>
                    <a:gd name="connsiteY87" fmla="*/ 8541 h 10252"/>
                    <a:gd name="connsiteX88" fmla="*/ 4037 w 10000"/>
                    <a:gd name="connsiteY88" fmla="*/ 8766 h 10252"/>
                    <a:gd name="connsiteX89" fmla="*/ 4567 w 10000"/>
                    <a:gd name="connsiteY89" fmla="*/ 8913 h 10252"/>
                    <a:gd name="connsiteX90" fmla="*/ 4598 w 10000"/>
                    <a:gd name="connsiteY90" fmla="*/ 8918 h 10252"/>
                    <a:gd name="connsiteX91" fmla="*/ 4713 w 10000"/>
                    <a:gd name="connsiteY91" fmla="*/ 8931 h 10252"/>
                    <a:gd name="connsiteX92" fmla="*/ 5002 w 10000"/>
                    <a:gd name="connsiteY92" fmla="*/ 9121 h 10252"/>
                    <a:gd name="connsiteX93" fmla="*/ 4995 w 10000"/>
                    <a:gd name="connsiteY93" fmla="*/ 9217 h 10252"/>
                    <a:gd name="connsiteX94" fmla="*/ 5082 w 10000"/>
                    <a:gd name="connsiteY94" fmla="*/ 9437 h 10252"/>
                    <a:gd name="connsiteX95" fmla="*/ 5375 w 10000"/>
                    <a:gd name="connsiteY95" fmla="*/ 9414 h 10252"/>
                    <a:gd name="connsiteX96" fmla="*/ 5880 w 10000"/>
                    <a:gd name="connsiteY96" fmla="*/ 9420 h 10252"/>
                    <a:gd name="connsiteX97" fmla="*/ 6153 w 10000"/>
                    <a:gd name="connsiteY97" fmla="*/ 9812 h 10252"/>
                    <a:gd name="connsiteX98" fmla="*/ 6160 w 10000"/>
                    <a:gd name="connsiteY98" fmla="*/ 10025 h 10252"/>
                    <a:gd name="connsiteX99" fmla="*/ 6160 w 10000"/>
                    <a:gd name="connsiteY99" fmla="*/ 10090 h 10252"/>
                    <a:gd name="connsiteX100" fmla="*/ 6459 w 10000"/>
                    <a:gd name="connsiteY100" fmla="*/ 10240 h 10252"/>
                    <a:gd name="connsiteX101" fmla="*/ 6905 w 10000"/>
                    <a:gd name="connsiteY101" fmla="*/ 10133 h 10252"/>
                    <a:gd name="connsiteX102" fmla="*/ 7586 w 10000"/>
                    <a:gd name="connsiteY102" fmla="*/ 10093 h 10252"/>
                    <a:gd name="connsiteX103" fmla="*/ 8087 w 10000"/>
                    <a:gd name="connsiteY103" fmla="*/ 10126 h 10252"/>
                    <a:gd name="connsiteX104" fmla="*/ 8628 w 10000"/>
                    <a:gd name="connsiteY104" fmla="*/ 10032 h 10252"/>
                    <a:gd name="connsiteX105" fmla="*/ 9193 w 10000"/>
                    <a:gd name="connsiteY105" fmla="*/ 10078 h 10252"/>
                    <a:gd name="connsiteX106" fmla="*/ 9437 w 10000"/>
                    <a:gd name="connsiteY106" fmla="*/ 9485 h 10252"/>
                    <a:gd name="connsiteX107" fmla="*/ 9287 w 10000"/>
                    <a:gd name="connsiteY107" fmla="*/ 9201 h 10252"/>
                    <a:gd name="connsiteX108" fmla="*/ 9371 w 10000"/>
                    <a:gd name="connsiteY108" fmla="*/ 8992 h 10252"/>
                    <a:gd name="connsiteX109" fmla="*/ 9454 w 10000"/>
                    <a:gd name="connsiteY109" fmla="*/ 8519 h 10252"/>
                    <a:gd name="connsiteX110" fmla="*/ 9751 w 10000"/>
                    <a:gd name="connsiteY110" fmla="*/ 8068 h 10252"/>
                    <a:gd name="connsiteX111" fmla="*/ 9947 w 10000"/>
                    <a:gd name="connsiteY111" fmla="*/ 7769 h 10252"/>
                    <a:gd name="connsiteX0" fmla="*/ 9947 w 10000"/>
                    <a:gd name="connsiteY0" fmla="*/ 7770 h 10253"/>
                    <a:gd name="connsiteX1" fmla="*/ 9528 w 10000"/>
                    <a:gd name="connsiteY1" fmla="*/ 7826 h 10253"/>
                    <a:gd name="connsiteX2" fmla="*/ 9203 w 10000"/>
                    <a:gd name="connsiteY2" fmla="*/ 7685 h 10253"/>
                    <a:gd name="connsiteX3" fmla="*/ 9594 w 10000"/>
                    <a:gd name="connsiteY3" fmla="*/ 7401 h 10253"/>
                    <a:gd name="connsiteX4" fmla="*/ 9165 w 10000"/>
                    <a:gd name="connsiteY4" fmla="*/ 7009 h 10253"/>
                    <a:gd name="connsiteX5" fmla="*/ 9119 w 10000"/>
                    <a:gd name="connsiteY5" fmla="*/ 6616 h 10253"/>
                    <a:gd name="connsiteX6" fmla="*/ 8729 w 10000"/>
                    <a:gd name="connsiteY6" fmla="*/ 6470 h 10253"/>
                    <a:gd name="connsiteX7" fmla="*/ 8189 w 10000"/>
                    <a:gd name="connsiteY7" fmla="*/ 6373 h 10253"/>
                    <a:gd name="connsiteX8" fmla="*/ 8216 w 10000"/>
                    <a:gd name="connsiteY8" fmla="*/ 5888 h 10253"/>
                    <a:gd name="connsiteX9" fmla="*/ 8468 w 10000"/>
                    <a:gd name="connsiteY9" fmla="*/ 5489 h 10253"/>
                    <a:gd name="connsiteX10" fmla="*/ 8914 w 10000"/>
                    <a:gd name="connsiteY10" fmla="*/ 5320 h 10253"/>
                    <a:gd name="connsiteX11" fmla="*/ 9472 w 10000"/>
                    <a:gd name="connsiteY11" fmla="*/ 5381 h 10253"/>
                    <a:gd name="connsiteX12" fmla="*/ 9772 w 10000"/>
                    <a:gd name="connsiteY12" fmla="*/ 4911 h 10253"/>
                    <a:gd name="connsiteX13" fmla="*/ 9371 w 10000"/>
                    <a:gd name="connsiteY13" fmla="*/ 4951 h 10253"/>
                    <a:gd name="connsiteX14" fmla="*/ 8908 w 10000"/>
                    <a:gd name="connsiteY14" fmla="*/ 4977 h 10253"/>
                    <a:gd name="connsiteX15" fmla="*/ 8321 w 10000"/>
                    <a:gd name="connsiteY15" fmla="*/ 4863 h 10253"/>
                    <a:gd name="connsiteX16" fmla="*/ 7965 w 10000"/>
                    <a:gd name="connsiteY16" fmla="*/ 4479 h 10253"/>
                    <a:gd name="connsiteX17" fmla="*/ 8384 w 10000"/>
                    <a:gd name="connsiteY17" fmla="*/ 4329 h 10253"/>
                    <a:gd name="connsiteX18" fmla="*/ 8851 w 10000"/>
                    <a:gd name="connsiteY18" fmla="*/ 4155 h 10253"/>
                    <a:gd name="connsiteX19" fmla="*/ 9054 w 10000"/>
                    <a:gd name="connsiteY19" fmla="*/ 3851 h 10253"/>
                    <a:gd name="connsiteX20" fmla="*/ 9382 w 10000"/>
                    <a:gd name="connsiteY20" fmla="*/ 3458 h 10253"/>
                    <a:gd name="connsiteX21" fmla="*/ 9772 w 10000"/>
                    <a:gd name="connsiteY21" fmla="*/ 3068 h 10253"/>
                    <a:gd name="connsiteX22" fmla="*/ 9583 w 10000"/>
                    <a:gd name="connsiteY22" fmla="*/ 2628 h 10253"/>
                    <a:gd name="connsiteX23" fmla="*/ 9186 w 10000"/>
                    <a:gd name="connsiteY23" fmla="*/ 2123 h 10253"/>
                    <a:gd name="connsiteX24" fmla="*/ 9325 w 10000"/>
                    <a:gd name="connsiteY24" fmla="*/ 1765 h 10253"/>
                    <a:gd name="connsiteX25" fmla="*/ 9409 w 10000"/>
                    <a:gd name="connsiteY25" fmla="*/ 1449 h 10253"/>
                    <a:gd name="connsiteX26" fmla="*/ 8869 w 10000"/>
                    <a:gd name="connsiteY26" fmla="*/ 1433 h 10253"/>
                    <a:gd name="connsiteX27" fmla="*/ 8356 w 10000"/>
                    <a:gd name="connsiteY27" fmla="*/ 1773 h 10253"/>
                    <a:gd name="connsiteX28" fmla="*/ 7875 w 10000"/>
                    <a:gd name="connsiteY28" fmla="*/ 1798 h 10253"/>
                    <a:gd name="connsiteX29" fmla="*/ 7436 w 10000"/>
                    <a:gd name="connsiteY29" fmla="*/ 1652 h 10253"/>
                    <a:gd name="connsiteX30" fmla="*/ 7065 w 10000"/>
                    <a:gd name="connsiteY30" fmla="*/ 1352 h 10253"/>
                    <a:gd name="connsiteX31" fmla="*/ 6732 w 10000"/>
                    <a:gd name="connsiteY31" fmla="*/ 1069 h 10253"/>
                    <a:gd name="connsiteX32" fmla="*/ 6358 w 10000"/>
                    <a:gd name="connsiteY32" fmla="*/ 967 h 10253"/>
                    <a:gd name="connsiteX33" fmla="*/ 5957 w 10000"/>
                    <a:gd name="connsiteY33" fmla="*/ 1151 h 10253"/>
                    <a:gd name="connsiteX34" fmla="*/ 5521 w 10000"/>
                    <a:gd name="connsiteY34" fmla="*/ 943 h 10253"/>
                    <a:gd name="connsiteX35" fmla="*/ 5075 w 10000"/>
                    <a:gd name="connsiteY35" fmla="*/ 542 h 10253"/>
                    <a:gd name="connsiteX36" fmla="*/ 4584 w 10000"/>
                    <a:gd name="connsiteY36" fmla="*/ 834 h 10253"/>
                    <a:gd name="connsiteX37" fmla="*/ 4183 w 10000"/>
                    <a:gd name="connsiteY37" fmla="*/ 967 h 10253"/>
                    <a:gd name="connsiteX38" fmla="*/ 3848 w 10000"/>
                    <a:gd name="connsiteY38" fmla="*/ 692 h 10253"/>
                    <a:gd name="connsiteX39" fmla="*/ 3235 w 10000"/>
                    <a:gd name="connsiteY39" fmla="*/ 619 h 10253"/>
                    <a:gd name="connsiteX40" fmla="*/ 2939 w 10000"/>
                    <a:gd name="connsiteY40" fmla="*/ 274 h 10253"/>
                    <a:gd name="connsiteX41" fmla="*/ 2426 w 10000"/>
                    <a:gd name="connsiteY41" fmla="*/ 436 h 10253"/>
                    <a:gd name="connsiteX42" fmla="*/ 2284 w 10000"/>
                    <a:gd name="connsiteY42" fmla="*/ 1 h 10253"/>
                    <a:gd name="connsiteX43" fmla="*/ 1378 w 10000"/>
                    <a:gd name="connsiteY43" fmla="*/ 627 h 10253"/>
                    <a:gd name="connsiteX44" fmla="*/ 862 w 10000"/>
                    <a:gd name="connsiteY44" fmla="*/ 685 h 10253"/>
                    <a:gd name="connsiteX45" fmla="*/ 341 w 10000"/>
                    <a:gd name="connsiteY45" fmla="*/ 712 h 10253"/>
                    <a:gd name="connsiteX46" fmla="*/ 389 w 10000"/>
                    <a:gd name="connsiteY46" fmla="*/ 825 h 10253"/>
                    <a:gd name="connsiteX47" fmla="*/ 428 w 10000"/>
                    <a:gd name="connsiteY47" fmla="*/ 1082 h 10253"/>
                    <a:gd name="connsiteX48" fmla="*/ 316 w 10000"/>
                    <a:gd name="connsiteY48" fmla="*/ 1153 h 10253"/>
                    <a:gd name="connsiteX49" fmla="*/ 466 w 10000"/>
                    <a:gd name="connsiteY49" fmla="*/ 1348 h 10253"/>
                    <a:gd name="connsiteX50" fmla="*/ 271 w 10000"/>
                    <a:gd name="connsiteY50" fmla="*/ 1546 h 10253"/>
                    <a:gd name="connsiteX51" fmla="*/ 93 w 10000"/>
                    <a:gd name="connsiteY51" fmla="*/ 1669 h 10253"/>
                    <a:gd name="connsiteX52" fmla="*/ 208 w 10000"/>
                    <a:gd name="connsiteY52" fmla="*/ 1836 h 10253"/>
                    <a:gd name="connsiteX53" fmla="*/ 351 w 10000"/>
                    <a:gd name="connsiteY53" fmla="*/ 2001 h 10253"/>
                    <a:gd name="connsiteX54" fmla="*/ 274 w 10000"/>
                    <a:gd name="connsiteY54" fmla="*/ 2137 h 10253"/>
                    <a:gd name="connsiteX55" fmla="*/ 219 w 10000"/>
                    <a:gd name="connsiteY55" fmla="*/ 2335 h 10253"/>
                    <a:gd name="connsiteX56" fmla="*/ 239 w 10000"/>
                    <a:gd name="connsiteY56" fmla="*/ 2379 h 10253"/>
                    <a:gd name="connsiteX57" fmla="*/ 267 w 10000"/>
                    <a:gd name="connsiteY57" fmla="*/ 2851 h 10253"/>
                    <a:gd name="connsiteX58" fmla="*/ 107 w 10000"/>
                    <a:gd name="connsiteY58" fmla="*/ 3015 h 10253"/>
                    <a:gd name="connsiteX59" fmla="*/ 2 w 10000"/>
                    <a:gd name="connsiteY59" fmla="*/ 3167 h 10253"/>
                    <a:gd name="connsiteX60" fmla="*/ 79 w 10000"/>
                    <a:gd name="connsiteY60" fmla="*/ 3368 h 10253"/>
                    <a:gd name="connsiteX61" fmla="*/ 205 w 10000"/>
                    <a:gd name="connsiteY61" fmla="*/ 3609 h 10253"/>
                    <a:gd name="connsiteX62" fmla="*/ 550 w 10000"/>
                    <a:gd name="connsiteY62" fmla="*/ 4056 h 10253"/>
                    <a:gd name="connsiteX63" fmla="*/ 951 w 10000"/>
                    <a:gd name="connsiteY63" fmla="*/ 4324 h 10253"/>
                    <a:gd name="connsiteX64" fmla="*/ 1582 w 10000"/>
                    <a:gd name="connsiteY64" fmla="*/ 4747 h 10253"/>
                    <a:gd name="connsiteX65" fmla="*/ 1788 w 10000"/>
                    <a:gd name="connsiteY65" fmla="*/ 5285 h 10253"/>
                    <a:gd name="connsiteX66" fmla="*/ 1788 w 10000"/>
                    <a:gd name="connsiteY66" fmla="*/ 5422 h 10253"/>
                    <a:gd name="connsiteX67" fmla="*/ 1895 w 10000"/>
                    <a:gd name="connsiteY67" fmla="*/ 5480 h 10253"/>
                    <a:gd name="connsiteX68" fmla="*/ 1931 w 10000"/>
                    <a:gd name="connsiteY68" fmla="*/ 5629 h 10253"/>
                    <a:gd name="connsiteX69" fmla="*/ 2007 w 10000"/>
                    <a:gd name="connsiteY69" fmla="*/ 5769 h 10253"/>
                    <a:gd name="connsiteX70" fmla="*/ 2175 w 10000"/>
                    <a:gd name="connsiteY70" fmla="*/ 6144 h 10253"/>
                    <a:gd name="connsiteX71" fmla="*/ 2168 w 10000"/>
                    <a:gd name="connsiteY71" fmla="*/ 6262 h 10253"/>
                    <a:gd name="connsiteX72" fmla="*/ 2140 w 10000"/>
                    <a:gd name="connsiteY72" fmla="*/ 6472 h 10253"/>
                    <a:gd name="connsiteX73" fmla="*/ 2125 w 10000"/>
                    <a:gd name="connsiteY73" fmla="*/ 6713 h 10253"/>
                    <a:gd name="connsiteX74" fmla="*/ 2158 w 10000"/>
                    <a:gd name="connsiteY74" fmla="*/ 6816 h 10253"/>
                    <a:gd name="connsiteX75" fmla="*/ 2352 w 10000"/>
                    <a:gd name="connsiteY75" fmla="*/ 7155 h 10253"/>
                    <a:gd name="connsiteX76" fmla="*/ 2590 w 10000"/>
                    <a:gd name="connsiteY76" fmla="*/ 7507 h 10253"/>
                    <a:gd name="connsiteX77" fmla="*/ 2726 w 10000"/>
                    <a:gd name="connsiteY77" fmla="*/ 7576 h 10253"/>
                    <a:gd name="connsiteX78" fmla="*/ 2970 w 10000"/>
                    <a:gd name="connsiteY78" fmla="*/ 7657 h 10253"/>
                    <a:gd name="connsiteX79" fmla="*/ 3329 w 10000"/>
                    <a:gd name="connsiteY79" fmla="*/ 7983 h 10253"/>
                    <a:gd name="connsiteX80" fmla="*/ 3144 w 10000"/>
                    <a:gd name="connsiteY80" fmla="*/ 8186 h 10253"/>
                    <a:gd name="connsiteX81" fmla="*/ 3036 w 10000"/>
                    <a:gd name="connsiteY81" fmla="*/ 8262 h 10253"/>
                    <a:gd name="connsiteX82" fmla="*/ 3384 w 10000"/>
                    <a:gd name="connsiteY82" fmla="*/ 8385 h 10253"/>
                    <a:gd name="connsiteX83" fmla="*/ 3511 w 10000"/>
                    <a:gd name="connsiteY83" fmla="*/ 8342 h 10253"/>
                    <a:gd name="connsiteX84" fmla="*/ 3810 w 10000"/>
                    <a:gd name="connsiteY84" fmla="*/ 8288 h 10253"/>
                    <a:gd name="connsiteX85" fmla="*/ 3911 w 10000"/>
                    <a:gd name="connsiteY85" fmla="*/ 8368 h 10253"/>
                    <a:gd name="connsiteX86" fmla="*/ 3929 w 10000"/>
                    <a:gd name="connsiteY86" fmla="*/ 8542 h 10253"/>
                    <a:gd name="connsiteX87" fmla="*/ 4037 w 10000"/>
                    <a:gd name="connsiteY87" fmla="*/ 8767 h 10253"/>
                    <a:gd name="connsiteX88" fmla="*/ 4567 w 10000"/>
                    <a:gd name="connsiteY88" fmla="*/ 8914 h 10253"/>
                    <a:gd name="connsiteX89" fmla="*/ 4598 w 10000"/>
                    <a:gd name="connsiteY89" fmla="*/ 8919 h 10253"/>
                    <a:gd name="connsiteX90" fmla="*/ 4713 w 10000"/>
                    <a:gd name="connsiteY90" fmla="*/ 8932 h 10253"/>
                    <a:gd name="connsiteX91" fmla="*/ 5002 w 10000"/>
                    <a:gd name="connsiteY91" fmla="*/ 9122 h 10253"/>
                    <a:gd name="connsiteX92" fmla="*/ 4995 w 10000"/>
                    <a:gd name="connsiteY92" fmla="*/ 9218 h 10253"/>
                    <a:gd name="connsiteX93" fmla="*/ 5082 w 10000"/>
                    <a:gd name="connsiteY93" fmla="*/ 9438 h 10253"/>
                    <a:gd name="connsiteX94" fmla="*/ 5375 w 10000"/>
                    <a:gd name="connsiteY94" fmla="*/ 9415 h 10253"/>
                    <a:gd name="connsiteX95" fmla="*/ 5880 w 10000"/>
                    <a:gd name="connsiteY95" fmla="*/ 9421 h 10253"/>
                    <a:gd name="connsiteX96" fmla="*/ 6153 w 10000"/>
                    <a:gd name="connsiteY96" fmla="*/ 9813 h 10253"/>
                    <a:gd name="connsiteX97" fmla="*/ 6160 w 10000"/>
                    <a:gd name="connsiteY97" fmla="*/ 10026 h 10253"/>
                    <a:gd name="connsiteX98" fmla="*/ 6160 w 10000"/>
                    <a:gd name="connsiteY98" fmla="*/ 10091 h 10253"/>
                    <a:gd name="connsiteX99" fmla="*/ 6459 w 10000"/>
                    <a:gd name="connsiteY99" fmla="*/ 10241 h 10253"/>
                    <a:gd name="connsiteX100" fmla="*/ 6905 w 10000"/>
                    <a:gd name="connsiteY100" fmla="*/ 10134 h 10253"/>
                    <a:gd name="connsiteX101" fmla="*/ 7586 w 10000"/>
                    <a:gd name="connsiteY101" fmla="*/ 10094 h 10253"/>
                    <a:gd name="connsiteX102" fmla="*/ 8087 w 10000"/>
                    <a:gd name="connsiteY102" fmla="*/ 10127 h 10253"/>
                    <a:gd name="connsiteX103" fmla="*/ 8628 w 10000"/>
                    <a:gd name="connsiteY103" fmla="*/ 10033 h 10253"/>
                    <a:gd name="connsiteX104" fmla="*/ 9193 w 10000"/>
                    <a:gd name="connsiteY104" fmla="*/ 10079 h 10253"/>
                    <a:gd name="connsiteX105" fmla="*/ 9437 w 10000"/>
                    <a:gd name="connsiteY105" fmla="*/ 9486 h 10253"/>
                    <a:gd name="connsiteX106" fmla="*/ 9287 w 10000"/>
                    <a:gd name="connsiteY106" fmla="*/ 9202 h 10253"/>
                    <a:gd name="connsiteX107" fmla="*/ 9371 w 10000"/>
                    <a:gd name="connsiteY107" fmla="*/ 8993 h 10253"/>
                    <a:gd name="connsiteX108" fmla="*/ 9454 w 10000"/>
                    <a:gd name="connsiteY108" fmla="*/ 8520 h 10253"/>
                    <a:gd name="connsiteX109" fmla="*/ 9751 w 10000"/>
                    <a:gd name="connsiteY109" fmla="*/ 8069 h 10253"/>
                    <a:gd name="connsiteX110" fmla="*/ 9947 w 10000"/>
                    <a:gd name="connsiteY110" fmla="*/ 7770 h 10253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183 w 10000"/>
                    <a:gd name="connsiteY37" fmla="*/ 969 h 10255"/>
                    <a:gd name="connsiteX38" fmla="*/ 3848 w 10000"/>
                    <a:gd name="connsiteY38" fmla="*/ 694 h 10255"/>
                    <a:gd name="connsiteX39" fmla="*/ 3235 w 10000"/>
                    <a:gd name="connsiteY39" fmla="*/ 621 h 10255"/>
                    <a:gd name="connsiteX40" fmla="*/ 2939 w 10000"/>
                    <a:gd name="connsiteY40" fmla="*/ 276 h 10255"/>
                    <a:gd name="connsiteX41" fmla="*/ 2679 w 10000"/>
                    <a:gd name="connsiteY41" fmla="*/ 190 h 10255"/>
                    <a:gd name="connsiteX42" fmla="*/ 2284 w 10000"/>
                    <a:gd name="connsiteY42" fmla="*/ 3 h 10255"/>
                    <a:gd name="connsiteX43" fmla="*/ 1378 w 10000"/>
                    <a:gd name="connsiteY43" fmla="*/ 629 h 10255"/>
                    <a:gd name="connsiteX44" fmla="*/ 862 w 10000"/>
                    <a:gd name="connsiteY44" fmla="*/ 687 h 10255"/>
                    <a:gd name="connsiteX45" fmla="*/ 341 w 10000"/>
                    <a:gd name="connsiteY45" fmla="*/ 714 h 10255"/>
                    <a:gd name="connsiteX46" fmla="*/ 389 w 10000"/>
                    <a:gd name="connsiteY46" fmla="*/ 827 h 10255"/>
                    <a:gd name="connsiteX47" fmla="*/ 428 w 10000"/>
                    <a:gd name="connsiteY47" fmla="*/ 1084 h 10255"/>
                    <a:gd name="connsiteX48" fmla="*/ 316 w 10000"/>
                    <a:gd name="connsiteY48" fmla="*/ 1155 h 10255"/>
                    <a:gd name="connsiteX49" fmla="*/ 466 w 10000"/>
                    <a:gd name="connsiteY49" fmla="*/ 1350 h 10255"/>
                    <a:gd name="connsiteX50" fmla="*/ 271 w 10000"/>
                    <a:gd name="connsiteY50" fmla="*/ 1548 h 10255"/>
                    <a:gd name="connsiteX51" fmla="*/ 93 w 10000"/>
                    <a:gd name="connsiteY51" fmla="*/ 1671 h 10255"/>
                    <a:gd name="connsiteX52" fmla="*/ 208 w 10000"/>
                    <a:gd name="connsiteY52" fmla="*/ 1838 h 10255"/>
                    <a:gd name="connsiteX53" fmla="*/ 351 w 10000"/>
                    <a:gd name="connsiteY53" fmla="*/ 2003 h 10255"/>
                    <a:gd name="connsiteX54" fmla="*/ 274 w 10000"/>
                    <a:gd name="connsiteY54" fmla="*/ 2139 h 10255"/>
                    <a:gd name="connsiteX55" fmla="*/ 219 w 10000"/>
                    <a:gd name="connsiteY55" fmla="*/ 2337 h 10255"/>
                    <a:gd name="connsiteX56" fmla="*/ 239 w 10000"/>
                    <a:gd name="connsiteY56" fmla="*/ 2381 h 10255"/>
                    <a:gd name="connsiteX57" fmla="*/ 267 w 10000"/>
                    <a:gd name="connsiteY57" fmla="*/ 2853 h 10255"/>
                    <a:gd name="connsiteX58" fmla="*/ 107 w 10000"/>
                    <a:gd name="connsiteY58" fmla="*/ 3017 h 10255"/>
                    <a:gd name="connsiteX59" fmla="*/ 2 w 10000"/>
                    <a:gd name="connsiteY59" fmla="*/ 3169 h 10255"/>
                    <a:gd name="connsiteX60" fmla="*/ 79 w 10000"/>
                    <a:gd name="connsiteY60" fmla="*/ 3370 h 10255"/>
                    <a:gd name="connsiteX61" fmla="*/ 205 w 10000"/>
                    <a:gd name="connsiteY61" fmla="*/ 3611 h 10255"/>
                    <a:gd name="connsiteX62" fmla="*/ 550 w 10000"/>
                    <a:gd name="connsiteY62" fmla="*/ 4058 h 10255"/>
                    <a:gd name="connsiteX63" fmla="*/ 951 w 10000"/>
                    <a:gd name="connsiteY63" fmla="*/ 4326 h 10255"/>
                    <a:gd name="connsiteX64" fmla="*/ 1582 w 10000"/>
                    <a:gd name="connsiteY64" fmla="*/ 4749 h 10255"/>
                    <a:gd name="connsiteX65" fmla="*/ 1788 w 10000"/>
                    <a:gd name="connsiteY65" fmla="*/ 5287 h 10255"/>
                    <a:gd name="connsiteX66" fmla="*/ 1788 w 10000"/>
                    <a:gd name="connsiteY66" fmla="*/ 5424 h 10255"/>
                    <a:gd name="connsiteX67" fmla="*/ 1895 w 10000"/>
                    <a:gd name="connsiteY67" fmla="*/ 5482 h 10255"/>
                    <a:gd name="connsiteX68" fmla="*/ 1931 w 10000"/>
                    <a:gd name="connsiteY68" fmla="*/ 5631 h 10255"/>
                    <a:gd name="connsiteX69" fmla="*/ 2007 w 10000"/>
                    <a:gd name="connsiteY69" fmla="*/ 5771 h 10255"/>
                    <a:gd name="connsiteX70" fmla="*/ 2175 w 10000"/>
                    <a:gd name="connsiteY70" fmla="*/ 6146 h 10255"/>
                    <a:gd name="connsiteX71" fmla="*/ 2168 w 10000"/>
                    <a:gd name="connsiteY71" fmla="*/ 6264 h 10255"/>
                    <a:gd name="connsiteX72" fmla="*/ 2140 w 10000"/>
                    <a:gd name="connsiteY72" fmla="*/ 6474 h 10255"/>
                    <a:gd name="connsiteX73" fmla="*/ 2125 w 10000"/>
                    <a:gd name="connsiteY73" fmla="*/ 6715 h 10255"/>
                    <a:gd name="connsiteX74" fmla="*/ 2158 w 10000"/>
                    <a:gd name="connsiteY74" fmla="*/ 6818 h 10255"/>
                    <a:gd name="connsiteX75" fmla="*/ 2352 w 10000"/>
                    <a:gd name="connsiteY75" fmla="*/ 7157 h 10255"/>
                    <a:gd name="connsiteX76" fmla="*/ 2590 w 10000"/>
                    <a:gd name="connsiteY76" fmla="*/ 7509 h 10255"/>
                    <a:gd name="connsiteX77" fmla="*/ 2726 w 10000"/>
                    <a:gd name="connsiteY77" fmla="*/ 7578 h 10255"/>
                    <a:gd name="connsiteX78" fmla="*/ 2970 w 10000"/>
                    <a:gd name="connsiteY78" fmla="*/ 7659 h 10255"/>
                    <a:gd name="connsiteX79" fmla="*/ 3329 w 10000"/>
                    <a:gd name="connsiteY79" fmla="*/ 7985 h 10255"/>
                    <a:gd name="connsiteX80" fmla="*/ 3144 w 10000"/>
                    <a:gd name="connsiteY80" fmla="*/ 8188 h 10255"/>
                    <a:gd name="connsiteX81" fmla="*/ 3036 w 10000"/>
                    <a:gd name="connsiteY81" fmla="*/ 8264 h 10255"/>
                    <a:gd name="connsiteX82" fmla="*/ 3384 w 10000"/>
                    <a:gd name="connsiteY82" fmla="*/ 8387 h 10255"/>
                    <a:gd name="connsiteX83" fmla="*/ 3511 w 10000"/>
                    <a:gd name="connsiteY83" fmla="*/ 8344 h 10255"/>
                    <a:gd name="connsiteX84" fmla="*/ 3810 w 10000"/>
                    <a:gd name="connsiteY84" fmla="*/ 8290 h 10255"/>
                    <a:gd name="connsiteX85" fmla="*/ 3911 w 10000"/>
                    <a:gd name="connsiteY85" fmla="*/ 8370 h 10255"/>
                    <a:gd name="connsiteX86" fmla="*/ 3929 w 10000"/>
                    <a:gd name="connsiteY86" fmla="*/ 8544 h 10255"/>
                    <a:gd name="connsiteX87" fmla="*/ 4037 w 10000"/>
                    <a:gd name="connsiteY87" fmla="*/ 8769 h 10255"/>
                    <a:gd name="connsiteX88" fmla="*/ 4567 w 10000"/>
                    <a:gd name="connsiteY88" fmla="*/ 8916 h 10255"/>
                    <a:gd name="connsiteX89" fmla="*/ 4598 w 10000"/>
                    <a:gd name="connsiteY89" fmla="*/ 8921 h 10255"/>
                    <a:gd name="connsiteX90" fmla="*/ 4713 w 10000"/>
                    <a:gd name="connsiteY90" fmla="*/ 8934 h 10255"/>
                    <a:gd name="connsiteX91" fmla="*/ 5002 w 10000"/>
                    <a:gd name="connsiteY91" fmla="*/ 9124 h 10255"/>
                    <a:gd name="connsiteX92" fmla="*/ 4995 w 10000"/>
                    <a:gd name="connsiteY92" fmla="*/ 9220 h 10255"/>
                    <a:gd name="connsiteX93" fmla="*/ 5082 w 10000"/>
                    <a:gd name="connsiteY93" fmla="*/ 9440 h 10255"/>
                    <a:gd name="connsiteX94" fmla="*/ 5375 w 10000"/>
                    <a:gd name="connsiteY94" fmla="*/ 9417 h 10255"/>
                    <a:gd name="connsiteX95" fmla="*/ 5880 w 10000"/>
                    <a:gd name="connsiteY95" fmla="*/ 9423 h 10255"/>
                    <a:gd name="connsiteX96" fmla="*/ 6153 w 10000"/>
                    <a:gd name="connsiteY96" fmla="*/ 9815 h 10255"/>
                    <a:gd name="connsiteX97" fmla="*/ 6160 w 10000"/>
                    <a:gd name="connsiteY97" fmla="*/ 10028 h 10255"/>
                    <a:gd name="connsiteX98" fmla="*/ 6160 w 10000"/>
                    <a:gd name="connsiteY98" fmla="*/ 10093 h 10255"/>
                    <a:gd name="connsiteX99" fmla="*/ 6459 w 10000"/>
                    <a:gd name="connsiteY99" fmla="*/ 10243 h 10255"/>
                    <a:gd name="connsiteX100" fmla="*/ 6905 w 10000"/>
                    <a:gd name="connsiteY100" fmla="*/ 10136 h 10255"/>
                    <a:gd name="connsiteX101" fmla="*/ 7586 w 10000"/>
                    <a:gd name="connsiteY101" fmla="*/ 10096 h 10255"/>
                    <a:gd name="connsiteX102" fmla="*/ 8087 w 10000"/>
                    <a:gd name="connsiteY102" fmla="*/ 10129 h 10255"/>
                    <a:gd name="connsiteX103" fmla="*/ 8628 w 10000"/>
                    <a:gd name="connsiteY103" fmla="*/ 10035 h 10255"/>
                    <a:gd name="connsiteX104" fmla="*/ 9193 w 10000"/>
                    <a:gd name="connsiteY104" fmla="*/ 10081 h 10255"/>
                    <a:gd name="connsiteX105" fmla="*/ 9437 w 10000"/>
                    <a:gd name="connsiteY105" fmla="*/ 9488 h 10255"/>
                    <a:gd name="connsiteX106" fmla="*/ 9287 w 10000"/>
                    <a:gd name="connsiteY106" fmla="*/ 9204 h 10255"/>
                    <a:gd name="connsiteX107" fmla="*/ 9371 w 10000"/>
                    <a:gd name="connsiteY107" fmla="*/ 8995 h 10255"/>
                    <a:gd name="connsiteX108" fmla="*/ 9454 w 10000"/>
                    <a:gd name="connsiteY108" fmla="*/ 8522 h 10255"/>
                    <a:gd name="connsiteX109" fmla="*/ 9751 w 10000"/>
                    <a:gd name="connsiteY109" fmla="*/ 8071 h 10255"/>
                    <a:gd name="connsiteX110" fmla="*/ 9947 w 10000"/>
                    <a:gd name="connsiteY110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183 w 10000"/>
                    <a:gd name="connsiteY37" fmla="*/ 969 h 10255"/>
                    <a:gd name="connsiteX38" fmla="*/ 3848 w 10000"/>
                    <a:gd name="connsiteY38" fmla="*/ 694 h 10255"/>
                    <a:gd name="connsiteX39" fmla="*/ 3235 w 10000"/>
                    <a:gd name="connsiteY39" fmla="*/ 621 h 10255"/>
                    <a:gd name="connsiteX40" fmla="*/ 2980 w 10000"/>
                    <a:gd name="connsiteY40" fmla="*/ 303 h 10255"/>
                    <a:gd name="connsiteX41" fmla="*/ 2679 w 10000"/>
                    <a:gd name="connsiteY41" fmla="*/ 190 h 10255"/>
                    <a:gd name="connsiteX42" fmla="*/ 2284 w 10000"/>
                    <a:gd name="connsiteY42" fmla="*/ 3 h 10255"/>
                    <a:gd name="connsiteX43" fmla="*/ 1378 w 10000"/>
                    <a:gd name="connsiteY43" fmla="*/ 629 h 10255"/>
                    <a:gd name="connsiteX44" fmla="*/ 862 w 10000"/>
                    <a:gd name="connsiteY44" fmla="*/ 687 h 10255"/>
                    <a:gd name="connsiteX45" fmla="*/ 341 w 10000"/>
                    <a:gd name="connsiteY45" fmla="*/ 714 h 10255"/>
                    <a:gd name="connsiteX46" fmla="*/ 389 w 10000"/>
                    <a:gd name="connsiteY46" fmla="*/ 827 h 10255"/>
                    <a:gd name="connsiteX47" fmla="*/ 428 w 10000"/>
                    <a:gd name="connsiteY47" fmla="*/ 1084 h 10255"/>
                    <a:gd name="connsiteX48" fmla="*/ 316 w 10000"/>
                    <a:gd name="connsiteY48" fmla="*/ 1155 h 10255"/>
                    <a:gd name="connsiteX49" fmla="*/ 466 w 10000"/>
                    <a:gd name="connsiteY49" fmla="*/ 1350 h 10255"/>
                    <a:gd name="connsiteX50" fmla="*/ 271 w 10000"/>
                    <a:gd name="connsiteY50" fmla="*/ 1548 h 10255"/>
                    <a:gd name="connsiteX51" fmla="*/ 93 w 10000"/>
                    <a:gd name="connsiteY51" fmla="*/ 1671 h 10255"/>
                    <a:gd name="connsiteX52" fmla="*/ 208 w 10000"/>
                    <a:gd name="connsiteY52" fmla="*/ 1838 h 10255"/>
                    <a:gd name="connsiteX53" fmla="*/ 351 w 10000"/>
                    <a:gd name="connsiteY53" fmla="*/ 2003 h 10255"/>
                    <a:gd name="connsiteX54" fmla="*/ 274 w 10000"/>
                    <a:gd name="connsiteY54" fmla="*/ 2139 h 10255"/>
                    <a:gd name="connsiteX55" fmla="*/ 219 w 10000"/>
                    <a:gd name="connsiteY55" fmla="*/ 2337 h 10255"/>
                    <a:gd name="connsiteX56" fmla="*/ 239 w 10000"/>
                    <a:gd name="connsiteY56" fmla="*/ 2381 h 10255"/>
                    <a:gd name="connsiteX57" fmla="*/ 267 w 10000"/>
                    <a:gd name="connsiteY57" fmla="*/ 2853 h 10255"/>
                    <a:gd name="connsiteX58" fmla="*/ 107 w 10000"/>
                    <a:gd name="connsiteY58" fmla="*/ 3017 h 10255"/>
                    <a:gd name="connsiteX59" fmla="*/ 2 w 10000"/>
                    <a:gd name="connsiteY59" fmla="*/ 3169 h 10255"/>
                    <a:gd name="connsiteX60" fmla="*/ 79 w 10000"/>
                    <a:gd name="connsiteY60" fmla="*/ 3370 h 10255"/>
                    <a:gd name="connsiteX61" fmla="*/ 205 w 10000"/>
                    <a:gd name="connsiteY61" fmla="*/ 3611 h 10255"/>
                    <a:gd name="connsiteX62" fmla="*/ 550 w 10000"/>
                    <a:gd name="connsiteY62" fmla="*/ 4058 h 10255"/>
                    <a:gd name="connsiteX63" fmla="*/ 951 w 10000"/>
                    <a:gd name="connsiteY63" fmla="*/ 4326 h 10255"/>
                    <a:gd name="connsiteX64" fmla="*/ 1582 w 10000"/>
                    <a:gd name="connsiteY64" fmla="*/ 4749 h 10255"/>
                    <a:gd name="connsiteX65" fmla="*/ 1788 w 10000"/>
                    <a:gd name="connsiteY65" fmla="*/ 5287 h 10255"/>
                    <a:gd name="connsiteX66" fmla="*/ 1788 w 10000"/>
                    <a:gd name="connsiteY66" fmla="*/ 5424 h 10255"/>
                    <a:gd name="connsiteX67" fmla="*/ 1895 w 10000"/>
                    <a:gd name="connsiteY67" fmla="*/ 5482 h 10255"/>
                    <a:gd name="connsiteX68" fmla="*/ 1931 w 10000"/>
                    <a:gd name="connsiteY68" fmla="*/ 5631 h 10255"/>
                    <a:gd name="connsiteX69" fmla="*/ 2007 w 10000"/>
                    <a:gd name="connsiteY69" fmla="*/ 5771 h 10255"/>
                    <a:gd name="connsiteX70" fmla="*/ 2175 w 10000"/>
                    <a:gd name="connsiteY70" fmla="*/ 6146 h 10255"/>
                    <a:gd name="connsiteX71" fmla="*/ 2168 w 10000"/>
                    <a:gd name="connsiteY71" fmla="*/ 6264 h 10255"/>
                    <a:gd name="connsiteX72" fmla="*/ 2140 w 10000"/>
                    <a:gd name="connsiteY72" fmla="*/ 6474 h 10255"/>
                    <a:gd name="connsiteX73" fmla="*/ 2125 w 10000"/>
                    <a:gd name="connsiteY73" fmla="*/ 6715 h 10255"/>
                    <a:gd name="connsiteX74" fmla="*/ 2158 w 10000"/>
                    <a:gd name="connsiteY74" fmla="*/ 6818 h 10255"/>
                    <a:gd name="connsiteX75" fmla="*/ 2352 w 10000"/>
                    <a:gd name="connsiteY75" fmla="*/ 7157 h 10255"/>
                    <a:gd name="connsiteX76" fmla="*/ 2590 w 10000"/>
                    <a:gd name="connsiteY76" fmla="*/ 7509 h 10255"/>
                    <a:gd name="connsiteX77" fmla="*/ 2726 w 10000"/>
                    <a:gd name="connsiteY77" fmla="*/ 7578 h 10255"/>
                    <a:gd name="connsiteX78" fmla="*/ 2970 w 10000"/>
                    <a:gd name="connsiteY78" fmla="*/ 7659 h 10255"/>
                    <a:gd name="connsiteX79" fmla="*/ 3329 w 10000"/>
                    <a:gd name="connsiteY79" fmla="*/ 7985 h 10255"/>
                    <a:gd name="connsiteX80" fmla="*/ 3144 w 10000"/>
                    <a:gd name="connsiteY80" fmla="*/ 8188 h 10255"/>
                    <a:gd name="connsiteX81" fmla="*/ 3036 w 10000"/>
                    <a:gd name="connsiteY81" fmla="*/ 8264 h 10255"/>
                    <a:gd name="connsiteX82" fmla="*/ 3384 w 10000"/>
                    <a:gd name="connsiteY82" fmla="*/ 8387 h 10255"/>
                    <a:gd name="connsiteX83" fmla="*/ 3511 w 10000"/>
                    <a:gd name="connsiteY83" fmla="*/ 8344 h 10255"/>
                    <a:gd name="connsiteX84" fmla="*/ 3810 w 10000"/>
                    <a:gd name="connsiteY84" fmla="*/ 8290 h 10255"/>
                    <a:gd name="connsiteX85" fmla="*/ 3911 w 10000"/>
                    <a:gd name="connsiteY85" fmla="*/ 8370 h 10255"/>
                    <a:gd name="connsiteX86" fmla="*/ 3929 w 10000"/>
                    <a:gd name="connsiteY86" fmla="*/ 8544 h 10255"/>
                    <a:gd name="connsiteX87" fmla="*/ 4037 w 10000"/>
                    <a:gd name="connsiteY87" fmla="*/ 8769 h 10255"/>
                    <a:gd name="connsiteX88" fmla="*/ 4567 w 10000"/>
                    <a:gd name="connsiteY88" fmla="*/ 8916 h 10255"/>
                    <a:gd name="connsiteX89" fmla="*/ 4598 w 10000"/>
                    <a:gd name="connsiteY89" fmla="*/ 8921 h 10255"/>
                    <a:gd name="connsiteX90" fmla="*/ 4713 w 10000"/>
                    <a:gd name="connsiteY90" fmla="*/ 8934 h 10255"/>
                    <a:gd name="connsiteX91" fmla="*/ 5002 w 10000"/>
                    <a:gd name="connsiteY91" fmla="*/ 9124 h 10255"/>
                    <a:gd name="connsiteX92" fmla="*/ 4995 w 10000"/>
                    <a:gd name="connsiteY92" fmla="*/ 9220 h 10255"/>
                    <a:gd name="connsiteX93" fmla="*/ 5082 w 10000"/>
                    <a:gd name="connsiteY93" fmla="*/ 9440 h 10255"/>
                    <a:gd name="connsiteX94" fmla="*/ 5375 w 10000"/>
                    <a:gd name="connsiteY94" fmla="*/ 9417 h 10255"/>
                    <a:gd name="connsiteX95" fmla="*/ 5880 w 10000"/>
                    <a:gd name="connsiteY95" fmla="*/ 9423 h 10255"/>
                    <a:gd name="connsiteX96" fmla="*/ 6153 w 10000"/>
                    <a:gd name="connsiteY96" fmla="*/ 9815 h 10255"/>
                    <a:gd name="connsiteX97" fmla="*/ 6160 w 10000"/>
                    <a:gd name="connsiteY97" fmla="*/ 10028 h 10255"/>
                    <a:gd name="connsiteX98" fmla="*/ 6160 w 10000"/>
                    <a:gd name="connsiteY98" fmla="*/ 10093 h 10255"/>
                    <a:gd name="connsiteX99" fmla="*/ 6459 w 10000"/>
                    <a:gd name="connsiteY99" fmla="*/ 10243 h 10255"/>
                    <a:gd name="connsiteX100" fmla="*/ 6905 w 10000"/>
                    <a:gd name="connsiteY100" fmla="*/ 10136 h 10255"/>
                    <a:gd name="connsiteX101" fmla="*/ 7586 w 10000"/>
                    <a:gd name="connsiteY101" fmla="*/ 10096 h 10255"/>
                    <a:gd name="connsiteX102" fmla="*/ 8087 w 10000"/>
                    <a:gd name="connsiteY102" fmla="*/ 10129 h 10255"/>
                    <a:gd name="connsiteX103" fmla="*/ 8628 w 10000"/>
                    <a:gd name="connsiteY103" fmla="*/ 10035 h 10255"/>
                    <a:gd name="connsiteX104" fmla="*/ 9193 w 10000"/>
                    <a:gd name="connsiteY104" fmla="*/ 10081 h 10255"/>
                    <a:gd name="connsiteX105" fmla="*/ 9437 w 10000"/>
                    <a:gd name="connsiteY105" fmla="*/ 9488 h 10255"/>
                    <a:gd name="connsiteX106" fmla="*/ 9287 w 10000"/>
                    <a:gd name="connsiteY106" fmla="*/ 9204 h 10255"/>
                    <a:gd name="connsiteX107" fmla="*/ 9371 w 10000"/>
                    <a:gd name="connsiteY107" fmla="*/ 8995 h 10255"/>
                    <a:gd name="connsiteX108" fmla="*/ 9454 w 10000"/>
                    <a:gd name="connsiteY108" fmla="*/ 8522 h 10255"/>
                    <a:gd name="connsiteX109" fmla="*/ 9751 w 10000"/>
                    <a:gd name="connsiteY109" fmla="*/ 8071 h 10255"/>
                    <a:gd name="connsiteX110" fmla="*/ 9947 w 10000"/>
                    <a:gd name="connsiteY110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183 w 10000"/>
                    <a:gd name="connsiteY37" fmla="*/ 969 h 10255"/>
                    <a:gd name="connsiteX38" fmla="*/ 3848 w 10000"/>
                    <a:gd name="connsiteY38" fmla="*/ 694 h 10255"/>
                    <a:gd name="connsiteX39" fmla="*/ 3550 w 10000"/>
                    <a:gd name="connsiteY39" fmla="*/ 503 h 10255"/>
                    <a:gd name="connsiteX40" fmla="*/ 2980 w 10000"/>
                    <a:gd name="connsiteY40" fmla="*/ 303 h 10255"/>
                    <a:gd name="connsiteX41" fmla="*/ 2679 w 10000"/>
                    <a:gd name="connsiteY41" fmla="*/ 190 h 10255"/>
                    <a:gd name="connsiteX42" fmla="*/ 2284 w 10000"/>
                    <a:gd name="connsiteY42" fmla="*/ 3 h 10255"/>
                    <a:gd name="connsiteX43" fmla="*/ 1378 w 10000"/>
                    <a:gd name="connsiteY43" fmla="*/ 629 h 10255"/>
                    <a:gd name="connsiteX44" fmla="*/ 862 w 10000"/>
                    <a:gd name="connsiteY44" fmla="*/ 687 h 10255"/>
                    <a:gd name="connsiteX45" fmla="*/ 341 w 10000"/>
                    <a:gd name="connsiteY45" fmla="*/ 714 h 10255"/>
                    <a:gd name="connsiteX46" fmla="*/ 389 w 10000"/>
                    <a:gd name="connsiteY46" fmla="*/ 827 h 10255"/>
                    <a:gd name="connsiteX47" fmla="*/ 428 w 10000"/>
                    <a:gd name="connsiteY47" fmla="*/ 1084 h 10255"/>
                    <a:gd name="connsiteX48" fmla="*/ 316 w 10000"/>
                    <a:gd name="connsiteY48" fmla="*/ 1155 h 10255"/>
                    <a:gd name="connsiteX49" fmla="*/ 466 w 10000"/>
                    <a:gd name="connsiteY49" fmla="*/ 1350 h 10255"/>
                    <a:gd name="connsiteX50" fmla="*/ 271 w 10000"/>
                    <a:gd name="connsiteY50" fmla="*/ 1548 h 10255"/>
                    <a:gd name="connsiteX51" fmla="*/ 93 w 10000"/>
                    <a:gd name="connsiteY51" fmla="*/ 1671 h 10255"/>
                    <a:gd name="connsiteX52" fmla="*/ 208 w 10000"/>
                    <a:gd name="connsiteY52" fmla="*/ 1838 h 10255"/>
                    <a:gd name="connsiteX53" fmla="*/ 351 w 10000"/>
                    <a:gd name="connsiteY53" fmla="*/ 2003 h 10255"/>
                    <a:gd name="connsiteX54" fmla="*/ 274 w 10000"/>
                    <a:gd name="connsiteY54" fmla="*/ 2139 h 10255"/>
                    <a:gd name="connsiteX55" fmla="*/ 219 w 10000"/>
                    <a:gd name="connsiteY55" fmla="*/ 2337 h 10255"/>
                    <a:gd name="connsiteX56" fmla="*/ 239 w 10000"/>
                    <a:gd name="connsiteY56" fmla="*/ 2381 h 10255"/>
                    <a:gd name="connsiteX57" fmla="*/ 267 w 10000"/>
                    <a:gd name="connsiteY57" fmla="*/ 2853 h 10255"/>
                    <a:gd name="connsiteX58" fmla="*/ 107 w 10000"/>
                    <a:gd name="connsiteY58" fmla="*/ 3017 h 10255"/>
                    <a:gd name="connsiteX59" fmla="*/ 2 w 10000"/>
                    <a:gd name="connsiteY59" fmla="*/ 3169 h 10255"/>
                    <a:gd name="connsiteX60" fmla="*/ 79 w 10000"/>
                    <a:gd name="connsiteY60" fmla="*/ 3370 h 10255"/>
                    <a:gd name="connsiteX61" fmla="*/ 205 w 10000"/>
                    <a:gd name="connsiteY61" fmla="*/ 3611 h 10255"/>
                    <a:gd name="connsiteX62" fmla="*/ 550 w 10000"/>
                    <a:gd name="connsiteY62" fmla="*/ 4058 h 10255"/>
                    <a:gd name="connsiteX63" fmla="*/ 951 w 10000"/>
                    <a:gd name="connsiteY63" fmla="*/ 4326 h 10255"/>
                    <a:gd name="connsiteX64" fmla="*/ 1582 w 10000"/>
                    <a:gd name="connsiteY64" fmla="*/ 4749 h 10255"/>
                    <a:gd name="connsiteX65" fmla="*/ 1788 w 10000"/>
                    <a:gd name="connsiteY65" fmla="*/ 5287 h 10255"/>
                    <a:gd name="connsiteX66" fmla="*/ 1788 w 10000"/>
                    <a:gd name="connsiteY66" fmla="*/ 5424 h 10255"/>
                    <a:gd name="connsiteX67" fmla="*/ 1895 w 10000"/>
                    <a:gd name="connsiteY67" fmla="*/ 5482 h 10255"/>
                    <a:gd name="connsiteX68" fmla="*/ 1931 w 10000"/>
                    <a:gd name="connsiteY68" fmla="*/ 5631 h 10255"/>
                    <a:gd name="connsiteX69" fmla="*/ 2007 w 10000"/>
                    <a:gd name="connsiteY69" fmla="*/ 5771 h 10255"/>
                    <a:gd name="connsiteX70" fmla="*/ 2175 w 10000"/>
                    <a:gd name="connsiteY70" fmla="*/ 6146 h 10255"/>
                    <a:gd name="connsiteX71" fmla="*/ 2168 w 10000"/>
                    <a:gd name="connsiteY71" fmla="*/ 6264 h 10255"/>
                    <a:gd name="connsiteX72" fmla="*/ 2140 w 10000"/>
                    <a:gd name="connsiteY72" fmla="*/ 6474 h 10255"/>
                    <a:gd name="connsiteX73" fmla="*/ 2125 w 10000"/>
                    <a:gd name="connsiteY73" fmla="*/ 6715 h 10255"/>
                    <a:gd name="connsiteX74" fmla="*/ 2158 w 10000"/>
                    <a:gd name="connsiteY74" fmla="*/ 6818 h 10255"/>
                    <a:gd name="connsiteX75" fmla="*/ 2352 w 10000"/>
                    <a:gd name="connsiteY75" fmla="*/ 7157 h 10255"/>
                    <a:gd name="connsiteX76" fmla="*/ 2590 w 10000"/>
                    <a:gd name="connsiteY76" fmla="*/ 7509 h 10255"/>
                    <a:gd name="connsiteX77" fmla="*/ 2726 w 10000"/>
                    <a:gd name="connsiteY77" fmla="*/ 7578 h 10255"/>
                    <a:gd name="connsiteX78" fmla="*/ 2970 w 10000"/>
                    <a:gd name="connsiteY78" fmla="*/ 7659 h 10255"/>
                    <a:gd name="connsiteX79" fmla="*/ 3329 w 10000"/>
                    <a:gd name="connsiteY79" fmla="*/ 7985 h 10255"/>
                    <a:gd name="connsiteX80" fmla="*/ 3144 w 10000"/>
                    <a:gd name="connsiteY80" fmla="*/ 8188 h 10255"/>
                    <a:gd name="connsiteX81" fmla="*/ 3036 w 10000"/>
                    <a:gd name="connsiteY81" fmla="*/ 8264 h 10255"/>
                    <a:gd name="connsiteX82" fmla="*/ 3384 w 10000"/>
                    <a:gd name="connsiteY82" fmla="*/ 8387 h 10255"/>
                    <a:gd name="connsiteX83" fmla="*/ 3511 w 10000"/>
                    <a:gd name="connsiteY83" fmla="*/ 8344 h 10255"/>
                    <a:gd name="connsiteX84" fmla="*/ 3810 w 10000"/>
                    <a:gd name="connsiteY84" fmla="*/ 8290 h 10255"/>
                    <a:gd name="connsiteX85" fmla="*/ 3911 w 10000"/>
                    <a:gd name="connsiteY85" fmla="*/ 8370 h 10255"/>
                    <a:gd name="connsiteX86" fmla="*/ 3929 w 10000"/>
                    <a:gd name="connsiteY86" fmla="*/ 8544 h 10255"/>
                    <a:gd name="connsiteX87" fmla="*/ 4037 w 10000"/>
                    <a:gd name="connsiteY87" fmla="*/ 8769 h 10255"/>
                    <a:gd name="connsiteX88" fmla="*/ 4567 w 10000"/>
                    <a:gd name="connsiteY88" fmla="*/ 8916 h 10255"/>
                    <a:gd name="connsiteX89" fmla="*/ 4598 w 10000"/>
                    <a:gd name="connsiteY89" fmla="*/ 8921 h 10255"/>
                    <a:gd name="connsiteX90" fmla="*/ 4713 w 10000"/>
                    <a:gd name="connsiteY90" fmla="*/ 8934 h 10255"/>
                    <a:gd name="connsiteX91" fmla="*/ 5002 w 10000"/>
                    <a:gd name="connsiteY91" fmla="*/ 9124 h 10255"/>
                    <a:gd name="connsiteX92" fmla="*/ 4995 w 10000"/>
                    <a:gd name="connsiteY92" fmla="*/ 9220 h 10255"/>
                    <a:gd name="connsiteX93" fmla="*/ 5082 w 10000"/>
                    <a:gd name="connsiteY93" fmla="*/ 9440 h 10255"/>
                    <a:gd name="connsiteX94" fmla="*/ 5375 w 10000"/>
                    <a:gd name="connsiteY94" fmla="*/ 9417 h 10255"/>
                    <a:gd name="connsiteX95" fmla="*/ 5880 w 10000"/>
                    <a:gd name="connsiteY95" fmla="*/ 9423 h 10255"/>
                    <a:gd name="connsiteX96" fmla="*/ 6153 w 10000"/>
                    <a:gd name="connsiteY96" fmla="*/ 9815 h 10255"/>
                    <a:gd name="connsiteX97" fmla="*/ 6160 w 10000"/>
                    <a:gd name="connsiteY97" fmla="*/ 10028 h 10255"/>
                    <a:gd name="connsiteX98" fmla="*/ 6160 w 10000"/>
                    <a:gd name="connsiteY98" fmla="*/ 10093 h 10255"/>
                    <a:gd name="connsiteX99" fmla="*/ 6459 w 10000"/>
                    <a:gd name="connsiteY99" fmla="*/ 10243 h 10255"/>
                    <a:gd name="connsiteX100" fmla="*/ 6905 w 10000"/>
                    <a:gd name="connsiteY100" fmla="*/ 10136 h 10255"/>
                    <a:gd name="connsiteX101" fmla="*/ 7586 w 10000"/>
                    <a:gd name="connsiteY101" fmla="*/ 10096 h 10255"/>
                    <a:gd name="connsiteX102" fmla="*/ 8087 w 10000"/>
                    <a:gd name="connsiteY102" fmla="*/ 10129 h 10255"/>
                    <a:gd name="connsiteX103" fmla="*/ 8628 w 10000"/>
                    <a:gd name="connsiteY103" fmla="*/ 10035 h 10255"/>
                    <a:gd name="connsiteX104" fmla="*/ 9193 w 10000"/>
                    <a:gd name="connsiteY104" fmla="*/ 10081 h 10255"/>
                    <a:gd name="connsiteX105" fmla="*/ 9437 w 10000"/>
                    <a:gd name="connsiteY105" fmla="*/ 9488 h 10255"/>
                    <a:gd name="connsiteX106" fmla="*/ 9287 w 10000"/>
                    <a:gd name="connsiteY106" fmla="*/ 9204 h 10255"/>
                    <a:gd name="connsiteX107" fmla="*/ 9371 w 10000"/>
                    <a:gd name="connsiteY107" fmla="*/ 8995 h 10255"/>
                    <a:gd name="connsiteX108" fmla="*/ 9454 w 10000"/>
                    <a:gd name="connsiteY108" fmla="*/ 8522 h 10255"/>
                    <a:gd name="connsiteX109" fmla="*/ 9751 w 10000"/>
                    <a:gd name="connsiteY109" fmla="*/ 8071 h 10255"/>
                    <a:gd name="connsiteX110" fmla="*/ 9947 w 10000"/>
                    <a:gd name="connsiteY110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183 w 10000"/>
                    <a:gd name="connsiteY37" fmla="*/ 969 h 10255"/>
                    <a:gd name="connsiteX38" fmla="*/ 4085 w 10000"/>
                    <a:gd name="connsiteY38" fmla="*/ 580 h 10255"/>
                    <a:gd name="connsiteX39" fmla="*/ 3550 w 10000"/>
                    <a:gd name="connsiteY39" fmla="*/ 503 h 10255"/>
                    <a:gd name="connsiteX40" fmla="*/ 2980 w 10000"/>
                    <a:gd name="connsiteY40" fmla="*/ 303 h 10255"/>
                    <a:gd name="connsiteX41" fmla="*/ 2679 w 10000"/>
                    <a:gd name="connsiteY41" fmla="*/ 190 h 10255"/>
                    <a:gd name="connsiteX42" fmla="*/ 2284 w 10000"/>
                    <a:gd name="connsiteY42" fmla="*/ 3 h 10255"/>
                    <a:gd name="connsiteX43" fmla="*/ 1378 w 10000"/>
                    <a:gd name="connsiteY43" fmla="*/ 629 h 10255"/>
                    <a:gd name="connsiteX44" fmla="*/ 862 w 10000"/>
                    <a:gd name="connsiteY44" fmla="*/ 687 h 10255"/>
                    <a:gd name="connsiteX45" fmla="*/ 341 w 10000"/>
                    <a:gd name="connsiteY45" fmla="*/ 714 h 10255"/>
                    <a:gd name="connsiteX46" fmla="*/ 389 w 10000"/>
                    <a:gd name="connsiteY46" fmla="*/ 827 h 10255"/>
                    <a:gd name="connsiteX47" fmla="*/ 428 w 10000"/>
                    <a:gd name="connsiteY47" fmla="*/ 1084 h 10255"/>
                    <a:gd name="connsiteX48" fmla="*/ 316 w 10000"/>
                    <a:gd name="connsiteY48" fmla="*/ 1155 h 10255"/>
                    <a:gd name="connsiteX49" fmla="*/ 466 w 10000"/>
                    <a:gd name="connsiteY49" fmla="*/ 1350 h 10255"/>
                    <a:gd name="connsiteX50" fmla="*/ 271 w 10000"/>
                    <a:gd name="connsiteY50" fmla="*/ 1548 h 10255"/>
                    <a:gd name="connsiteX51" fmla="*/ 93 w 10000"/>
                    <a:gd name="connsiteY51" fmla="*/ 1671 h 10255"/>
                    <a:gd name="connsiteX52" fmla="*/ 208 w 10000"/>
                    <a:gd name="connsiteY52" fmla="*/ 1838 h 10255"/>
                    <a:gd name="connsiteX53" fmla="*/ 351 w 10000"/>
                    <a:gd name="connsiteY53" fmla="*/ 2003 h 10255"/>
                    <a:gd name="connsiteX54" fmla="*/ 274 w 10000"/>
                    <a:gd name="connsiteY54" fmla="*/ 2139 h 10255"/>
                    <a:gd name="connsiteX55" fmla="*/ 219 w 10000"/>
                    <a:gd name="connsiteY55" fmla="*/ 2337 h 10255"/>
                    <a:gd name="connsiteX56" fmla="*/ 239 w 10000"/>
                    <a:gd name="connsiteY56" fmla="*/ 2381 h 10255"/>
                    <a:gd name="connsiteX57" fmla="*/ 267 w 10000"/>
                    <a:gd name="connsiteY57" fmla="*/ 2853 h 10255"/>
                    <a:gd name="connsiteX58" fmla="*/ 107 w 10000"/>
                    <a:gd name="connsiteY58" fmla="*/ 3017 h 10255"/>
                    <a:gd name="connsiteX59" fmla="*/ 2 w 10000"/>
                    <a:gd name="connsiteY59" fmla="*/ 3169 h 10255"/>
                    <a:gd name="connsiteX60" fmla="*/ 79 w 10000"/>
                    <a:gd name="connsiteY60" fmla="*/ 3370 h 10255"/>
                    <a:gd name="connsiteX61" fmla="*/ 205 w 10000"/>
                    <a:gd name="connsiteY61" fmla="*/ 3611 h 10255"/>
                    <a:gd name="connsiteX62" fmla="*/ 550 w 10000"/>
                    <a:gd name="connsiteY62" fmla="*/ 4058 h 10255"/>
                    <a:gd name="connsiteX63" fmla="*/ 951 w 10000"/>
                    <a:gd name="connsiteY63" fmla="*/ 4326 h 10255"/>
                    <a:gd name="connsiteX64" fmla="*/ 1582 w 10000"/>
                    <a:gd name="connsiteY64" fmla="*/ 4749 h 10255"/>
                    <a:gd name="connsiteX65" fmla="*/ 1788 w 10000"/>
                    <a:gd name="connsiteY65" fmla="*/ 5287 h 10255"/>
                    <a:gd name="connsiteX66" fmla="*/ 1788 w 10000"/>
                    <a:gd name="connsiteY66" fmla="*/ 5424 h 10255"/>
                    <a:gd name="connsiteX67" fmla="*/ 1895 w 10000"/>
                    <a:gd name="connsiteY67" fmla="*/ 5482 h 10255"/>
                    <a:gd name="connsiteX68" fmla="*/ 1931 w 10000"/>
                    <a:gd name="connsiteY68" fmla="*/ 5631 h 10255"/>
                    <a:gd name="connsiteX69" fmla="*/ 2007 w 10000"/>
                    <a:gd name="connsiteY69" fmla="*/ 5771 h 10255"/>
                    <a:gd name="connsiteX70" fmla="*/ 2175 w 10000"/>
                    <a:gd name="connsiteY70" fmla="*/ 6146 h 10255"/>
                    <a:gd name="connsiteX71" fmla="*/ 2168 w 10000"/>
                    <a:gd name="connsiteY71" fmla="*/ 6264 h 10255"/>
                    <a:gd name="connsiteX72" fmla="*/ 2140 w 10000"/>
                    <a:gd name="connsiteY72" fmla="*/ 6474 h 10255"/>
                    <a:gd name="connsiteX73" fmla="*/ 2125 w 10000"/>
                    <a:gd name="connsiteY73" fmla="*/ 6715 h 10255"/>
                    <a:gd name="connsiteX74" fmla="*/ 2158 w 10000"/>
                    <a:gd name="connsiteY74" fmla="*/ 6818 h 10255"/>
                    <a:gd name="connsiteX75" fmla="*/ 2352 w 10000"/>
                    <a:gd name="connsiteY75" fmla="*/ 7157 h 10255"/>
                    <a:gd name="connsiteX76" fmla="*/ 2590 w 10000"/>
                    <a:gd name="connsiteY76" fmla="*/ 7509 h 10255"/>
                    <a:gd name="connsiteX77" fmla="*/ 2726 w 10000"/>
                    <a:gd name="connsiteY77" fmla="*/ 7578 h 10255"/>
                    <a:gd name="connsiteX78" fmla="*/ 2970 w 10000"/>
                    <a:gd name="connsiteY78" fmla="*/ 7659 h 10255"/>
                    <a:gd name="connsiteX79" fmla="*/ 3329 w 10000"/>
                    <a:gd name="connsiteY79" fmla="*/ 7985 h 10255"/>
                    <a:gd name="connsiteX80" fmla="*/ 3144 w 10000"/>
                    <a:gd name="connsiteY80" fmla="*/ 8188 h 10255"/>
                    <a:gd name="connsiteX81" fmla="*/ 3036 w 10000"/>
                    <a:gd name="connsiteY81" fmla="*/ 8264 h 10255"/>
                    <a:gd name="connsiteX82" fmla="*/ 3384 w 10000"/>
                    <a:gd name="connsiteY82" fmla="*/ 8387 h 10255"/>
                    <a:gd name="connsiteX83" fmla="*/ 3511 w 10000"/>
                    <a:gd name="connsiteY83" fmla="*/ 8344 h 10255"/>
                    <a:gd name="connsiteX84" fmla="*/ 3810 w 10000"/>
                    <a:gd name="connsiteY84" fmla="*/ 8290 h 10255"/>
                    <a:gd name="connsiteX85" fmla="*/ 3911 w 10000"/>
                    <a:gd name="connsiteY85" fmla="*/ 8370 h 10255"/>
                    <a:gd name="connsiteX86" fmla="*/ 3929 w 10000"/>
                    <a:gd name="connsiteY86" fmla="*/ 8544 h 10255"/>
                    <a:gd name="connsiteX87" fmla="*/ 4037 w 10000"/>
                    <a:gd name="connsiteY87" fmla="*/ 8769 h 10255"/>
                    <a:gd name="connsiteX88" fmla="*/ 4567 w 10000"/>
                    <a:gd name="connsiteY88" fmla="*/ 8916 h 10255"/>
                    <a:gd name="connsiteX89" fmla="*/ 4598 w 10000"/>
                    <a:gd name="connsiteY89" fmla="*/ 8921 h 10255"/>
                    <a:gd name="connsiteX90" fmla="*/ 4713 w 10000"/>
                    <a:gd name="connsiteY90" fmla="*/ 8934 h 10255"/>
                    <a:gd name="connsiteX91" fmla="*/ 5002 w 10000"/>
                    <a:gd name="connsiteY91" fmla="*/ 9124 h 10255"/>
                    <a:gd name="connsiteX92" fmla="*/ 4995 w 10000"/>
                    <a:gd name="connsiteY92" fmla="*/ 9220 h 10255"/>
                    <a:gd name="connsiteX93" fmla="*/ 5082 w 10000"/>
                    <a:gd name="connsiteY93" fmla="*/ 9440 h 10255"/>
                    <a:gd name="connsiteX94" fmla="*/ 5375 w 10000"/>
                    <a:gd name="connsiteY94" fmla="*/ 9417 h 10255"/>
                    <a:gd name="connsiteX95" fmla="*/ 5880 w 10000"/>
                    <a:gd name="connsiteY95" fmla="*/ 9423 h 10255"/>
                    <a:gd name="connsiteX96" fmla="*/ 6153 w 10000"/>
                    <a:gd name="connsiteY96" fmla="*/ 9815 h 10255"/>
                    <a:gd name="connsiteX97" fmla="*/ 6160 w 10000"/>
                    <a:gd name="connsiteY97" fmla="*/ 10028 h 10255"/>
                    <a:gd name="connsiteX98" fmla="*/ 6160 w 10000"/>
                    <a:gd name="connsiteY98" fmla="*/ 10093 h 10255"/>
                    <a:gd name="connsiteX99" fmla="*/ 6459 w 10000"/>
                    <a:gd name="connsiteY99" fmla="*/ 10243 h 10255"/>
                    <a:gd name="connsiteX100" fmla="*/ 6905 w 10000"/>
                    <a:gd name="connsiteY100" fmla="*/ 10136 h 10255"/>
                    <a:gd name="connsiteX101" fmla="*/ 7586 w 10000"/>
                    <a:gd name="connsiteY101" fmla="*/ 10096 h 10255"/>
                    <a:gd name="connsiteX102" fmla="*/ 8087 w 10000"/>
                    <a:gd name="connsiteY102" fmla="*/ 10129 h 10255"/>
                    <a:gd name="connsiteX103" fmla="*/ 8628 w 10000"/>
                    <a:gd name="connsiteY103" fmla="*/ 10035 h 10255"/>
                    <a:gd name="connsiteX104" fmla="*/ 9193 w 10000"/>
                    <a:gd name="connsiteY104" fmla="*/ 10081 h 10255"/>
                    <a:gd name="connsiteX105" fmla="*/ 9437 w 10000"/>
                    <a:gd name="connsiteY105" fmla="*/ 9488 h 10255"/>
                    <a:gd name="connsiteX106" fmla="*/ 9287 w 10000"/>
                    <a:gd name="connsiteY106" fmla="*/ 9204 h 10255"/>
                    <a:gd name="connsiteX107" fmla="*/ 9371 w 10000"/>
                    <a:gd name="connsiteY107" fmla="*/ 8995 h 10255"/>
                    <a:gd name="connsiteX108" fmla="*/ 9454 w 10000"/>
                    <a:gd name="connsiteY108" fmla="*/ 8522 h 10255"/>
                    <a:gd name="connsiteX109" fmla="*/ 9751 w 10000"/>
                    <a:gd name="connsiteY109" fmla="*/ 8071 h 10255"/>
                    <a:gd name="connsiteX110" fmla="*/ 9947 w 10000"/>
                    <a:gd name="connsiteY110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291 w 10000"/>
                    <a:gd name="connsiteY37" fmla="*/ 860 h 10255"/>
                    <a:gd name="connsiteX38" fmla="*/ 4085 w 10000"/>
                    <a:gd name="connsiteY38" fmla="*/ 580 h 10255"/>
                    <a:gd name="connsiteX39" fmla="*/ 3550 w 10000"/>
                    <a:gd name="connsiteY39" fmla="*/ 503 h 10255"/>
                    <a:gd name="connsiteX40" fmla="*/ 2980 w 10000"/>
                    <a:gd name="connsiteY40" fmla="*/ 303 h 10255"/>
                    <a:gd name="connsiteX41" fmla="*/ 2679 w 10000"/>
                    <a:gd name="connsiteY41" fmla="*/ 190 h 10255"/>
                    <a:gd name="connsiteX42" fmla="*/ 2284 w 10000"/>
                    <a:gd name="connsiteY42" fmla="*/ 3 h 10255"/>
                    <a:gd name="connsiteX43" fmla="*/ 1378 w 10000"/>
                    <a:gd name="connsiteY43" fmla="*/ 629 h 10255"/>
                    <a:gd name="connsiteX44" fmla="*/ 862 w 10000"/>
                    <a:gd name="connsiteY44" fmla="*/ 687 h 10255"/>
                    <a:gd name="connsiteX45" fmla="*/ 341 w 10000"/>
                    <a:gd name="connsiteY45" fmla="*/ 714 h 10255"/>
                    <a:gd name="connsiteX46" fmla="*/ 389 w 10000"/>
                    <a:gd name="connsiteY46" fmla="*/ 827 h 10255"/>
                    <a:gd name="connsiteX47" fmla="*/ 428 w 10000"/>
                    <a:gd name="connsiteY47" fmla="*/ 1084 h 10255"/>
                    <a:gd name="connsiteX48" fmla="*/ 316 w 10000"/>
                    <a:gd name="connsiteY48" fmla="*/ 1155 h 10255"/>
                    <a:gd name="connsiteX49" fmla="*/ 466 w 10000"/>
                    <a:gd name="connsiteY49" fmla="*/ 1350 h 10255"/>
                    <a:gd name="connsiteX50" fmla="*/ 271 w 10000"/>
                    <a:gd name="connsiteY50" fmla="*/ 1548 h 10255"/>
                    <a:gd name="connsiteX51" fmla="*/ 93 w 10000"/>
                    <a:gd name="connsiteY51" fmla="*/ 1671 h 10255"/>
                    <a:gd name="connsiteX52" fmla="*/ 208 w 10000"/>
                    <a:gd name="connsiteY52" fmla="*/ 1838 h 10255"/>
                    <a:gd name="connsiteX53" fmla="*/ 351 w 10000"/>
                    <a:gd name="connsiteY53" fmla="*/ 2003 h 10255"/>
                    <a:gd name="connsiteX54" fmla="*/ 274 w 10000"/>
                    <a:gd name="connsiteY54" fmla="*/ 2139 h 10255"/>
                    <a:gd name="connsiteX55" fmla="*/ 219 w 10000"/>
                    <a:gd name="connsiteY55" fmla="*/ 2337 h 10255"/>
                    <a:gd name="connsiteX56" fmla="*/ 239 w 10000"/>
                    <a:gd name="connsiteY56" fmla="*/ 2381 h 10255"/>
                    <a:gd name="connsiteX57" fmla="*/ 267 w 10000"/>
                    <a:gd name="connsiteY57" fmla="*/ 2853 h 10255"/>
                    <a:gd name="connsiteX58" fmla="*/ 107 w 10000"/>
                    <a:gd name="connsiteY58" fmla="*/ 3017 h 10255"/>
                    <a:gd name="connsiteX59" fmla="*/ 2 w 10000"/>
                    <a:gd name="connsiteY59" fmla="*/ 3169 h 10255"/>
                    <a:gd name="connsiteX60" fmla="*/ 79 w 10000"/>
                    <a:gd name="connsiteY60" fmla="*/ 3370 h 10255"/>
                    <a:gd name="connsiteX61" fmla="*/ 205 w 10000"/>
                    <a:gd name="connsiteY61" fmla="*/ 3611 h 10255"/>
                    <a:gd name="connsiteX62" fmla="*/ 550 w 10000"/>
                    <a:gd name="connsiteY62" fmla="*/ 4058 h 10255"/>
                    <a:gd name="connsiteX63" fmla="*/ 951 w 10000"/>
                    <a:gd name="connsiteY63" fmla="*/ 4326 h 10255"/>
                    <a:gd name="connsiteX64" fmla="*/ 1582 w 10000"/>
                    <a:gd name="connsiteY64" fmla="*/ 4749 h 10255"/>
                    <a:gd name="connsiteX65" fmla="*/ 1788 w 10000"/>
                    <a:gd name="connsiteY65" fmla="*/ 5287 h 10255"/>
                    <a:gd name="connsiteX66" fmla="*/ 1788 w 10000"/>
                    <a:gd name="connsiteY66" fmla="*/ 5424 h 10255"/>
                    <a:gd name="connsiteX67" fmla="*/ 1895 w 10000"/>
                    <a:gd name="connsiteY67" fmla="*/ 5482 h 10255"/>
                    <a:gd name="connsiteX68" fmla="*/ 1931 w 10000"/>
                    <a:gd name="connsiteY68" fmla="*/ 5631 h 10255"/>
                    <a:gd name="connsiteX69" fmla="*/ 2007 w 10000"/>
                    <a:gd name="connsiteY69" fmla="*/ 5771 h 10255"/>
                    <a:gd name="connsiteX70" fmla="*/ 2175 w 10000"/>
                    <a:gd name="connsiteY70" fmla="*/ 6146 h 10255"/>
                    <a:gd name="connsiteX71" fmla="*/ 2168 w 10000"/>
                    <a:gd name="connsiteY71" fmla="*/ 6264 h 10255"/>
                    <a:gd name="connsiteX72" fmla="*/ 2140 w 10000"/>
                    <a:gd name="connsiteY72" fmla="*/ 6474 h 10255"/>
                    <a:gd name="connsiteX73" fmla="*/ 2125 w 10000"/>
                    <a:gd name="connsiteY73" fmla="*/ 6715 h 10255"/>
                    <a:gd name="connsiteX74" fmla="*/ 2158 w 10000"/>
                    <a:gd name="connsiteY74" fmla="*/ 6818 h 10255"/>
                    <a:gd name="connsiteX75" fmla="*/ 2352 w 10000"/>
                    <a:gd name="connsiteY75" fmla="*/ 7157 h 10255"/>
                    <a:gd name="connsiteX76" fmla="*/ 2590 w 10000"/>
                    <a:gd name="connsiteY76" fmla="*/ 7509 h 10255"/>
                    <a:gd name="connsiteX77" fmla="*/ 2726 w 10000"/>
                    <a:gd name="connsiteY77" fmla="*/ 7578 h 10255"/>
                    <a:gd name="connsiteX78" fmla="*/ 2970 w 10000"/>
                    <a:gd name="connsiteY78" fmla="*/ 7659 h 10255"/>
                    <a:gd name="connsiteX79" fmla="*/ 3329 w 10000"/>
                    <a:gd name="connsiteY79" fmla="*/ 7985 h 10255"/>
                    <a:gd name="connsiteX80" fmla="*/ 3144 w 10000"/>
                    <a:gd name="connsiteY80" fmla="*/ 8188 h 10255"/>
                    <a:gd name="connsiteX81" fmla="*/ 3036 w 10000"/>
                    <a:gd name="connsiteY81" fmla="*/ 8264 h 10255"/>
                    <a:gd name="connsiteX82" fmla="*/ 3384 w 10000"/>
                    <a:gd name="connsiteY82" fmla="*/ 8387 h 10255"/>
                    <a:gd name="connsiteX83" fmla="*/ 3511 w 10000"/>
                    <a:gd name="connsiteY83" fmla="*/ 8344 h 10255"/>
                    <a:gd name="connsiteX84" fmla="*/ 3810 w 10000"/>
                    <a:gd name="connsiteY84" fmla="*/ 8290 h 10255"/>
                    <a:gd name="connsiteX85" fmla="*/ 3911 w 10000"/>
                    <a:gd name="connsiteY85" fmla="*/ 8370 h 10255"/>
                    <a:gd name="connsiteX86" fmla="*/ 3929 w 10000"/>
                    <a:gd name="connsiteY86" fmla="*/ 8544 h 10255"/>
                    <a:gd name="connsiteX87" fmla="*/ 4037 w 10000"/>
                    <a:gd name="connsiteY87" fmla="*/ 8769 h 10255"/>
                    <a:gd name="connsiteX88" fmla="*/ 4567 w 10000"/>
                    <a:gd name="connsiteY88" fmla="*/ 8916 h 10255"/>
                    <a:gd name="connsiteX89" fmla="*/ 4598 w 10000"/>
                    <a:gd name="connsiteY89" fmla="*/ 8921 h 10255"/>
                    <a:gd name="connsiteX90" fmla="*/ 4713 w 10000"/>
                    <a:gd name="connsiteY90" fmla="*/ 8934 h 10255"/>
                    <a:gd name="connsiteX91" fmla="*/ 5002 w 10000"/>
                    <a:gd name="connsiteY91" fmla="*/ 9124 h 10255"/>
                    <a:gd name="connsiteX92" fmla="*/ 4995 w 10000"/>
                    <a:gd name="connsiteY92" fmla="*/ 9220 h 10255"/>
                    <a:gd name="connsiteX93" fmla="*/ 5082 w 10000"/>
                    <a:gd name="connsiteY93" fmla="*/ 9440 h 10255"/>
                    <a:gd name="connsiteX94" fmla="*/ 5375 w 10000"/>
                    <a:gd name="connsiteY94" fmla="*/ 9417 h 10255"/>
                    <a:gd name="connsiteX95" fmla="*/ 5880 w 10000"/>
                    <a:gd name="connsiteY95" fmla="*/ 9423 h 10255"/>
                    <a:gd name="connsiteX96" fmla="*/ 6153 w 10000"/>
                    <a:gd name="connsiteY96" fmla="*/ 9815 h 10255"/>
                    <a:gd name="connsiteX97" fmla="*/ 6160 w 10000"/>
                    <a:gd name="connsiteY97" fmla="*/ 10028 h 10255"/>
                    <a:gd name="connsiteX98" fmla="*/ 6160 w 10000"/>
                    <a:gd name="connsiteY98" fmla="*/ 10093 h 10255"/>
                    <a:gd name="connsiteX99" fmla="*/ 6459 w 10000"/>
                    <a:gd name="connsiteY99" fmla="*/ 10243 h 10255"/>
                    <a:gd name="connsiteX100" fmla="*/ 6905 w 10000"/>
                    <a:gd name="connsiteY100" fmla="*/ 10136 h 10255"/>
                    <a:gd name="connsiteX101" fmla="*/ 7586 w 10000"/>
                    <a:gd name="connsiteY101" fmla="*/ 10096 h 10255"/>
                    <a:gd name="connsiteX102" fmla="*/ 8087 w 10000"/>
                    <a:gd name="connsiteY102" fmla="*/ 10129 h 10255"/>
                    <a:gd name="connsiteX103" fmla="*/ 8628 w 10000"/>
                    <a:gd name="connsiteY103" fmla="*/ 10035 h 10255"/>
                    <a:gd name="connsiteX104" fmla="*/ 9193 w 10000"/>
                    <a:gd name="connsiteY104" fmla="*/ 10081 h 10255"/>
                    <a:gd name="connsiteX105" fmla="*/ 9437 w 10000"/>
                    <a:gd name="connsiteY105" fmla="*/ 9488 h 10255"/>
                    <a:gd name="connsiteX106" fmla="*/ 9287 w 10000"/>
                    <a:gd name="connsiteY106" fmla="*/ 9204 h 10255"/>
                    <a:gd name="connsiteX107" fmla="*/ 9371 w 10000"/>
                    <a:gd name="connsiteY107" fmla="*/ 8995 h 10255"/>
                    <a:gd name="connsiteX108" fmla="*/ 9454 w 10000"/>
                    <a:gd name="connsiteY108" fmla="*/ 8522 h 10255"/>
                    <a:gd name="connsiteX109" fmla="*/ 9751 w 10000"/>
                    <a:gd name="connsiteY109" fmla="*/ 8071 h 10255"/>
                    <a:gd name="connsiteX110" fmla="*/ 9947 w 10000"/>
                    <a:gd name="connsiteY110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584 w 10000"/>
                    <a:gd name="connsiteY36" fmla="*/ 836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075 w 10000"/>
                    <a:gd name="connsiteY35" fmla="*/ 544 h 10255"/>
                    <a:gd name="connsiteX36" fmla="*/ 4707 w 10000"/>
                    <a:gd name="connsiteY36" fmla="*/ 755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436 w 10000"/>
                    <a:gd name="connsiteY35" fmla="*/ 851 h 10255"/>
                    <a:gd name="connsiteX36" fmla="*/ 4707 w 10000"/>
                    <a:gd name="connsiteY36" fmla="*/ 755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436 w 10000"/>
                    <a:gd name="connsiteY35" fmla="*/ 851 h 10255"/>
                    <a:gd name="connsiteX36" fmla="*/ 4795 w 10000"/>
                    <a:gd name="connsiteY36" fmla="*/ 1045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436 w 10000"/>
                    <a:gd name="connsiteY35" fmla="*/ 851 h 10255"/>
                    <a:gd name="connsiteX36" fmla="*/ 4972 w 10000"/>
                    <a:gd name="connsiteY36" fmla="*/ 820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21 w 10000"/>
                    <a:gd name="connsiteY34" fmla="*/ 945 h 10255"/>
                    <a:gd name="connsiteX35" fmla="*/ 5638 w 10000"/>
                    <a:gd name="connsiteY35" fmla="*/ 786 h 10255"/>
                    <a:gd name="connsiteX36" fmla="*/ 4972 w 10000"/>
                    <a:gd name="connsiteY36" fmla="*/ 820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6065 w 10000"/>
                    <a:gd name="connsiteY34" fmla="*/ 780 h 10255"/>
                    <a:gd name="connsiteX35" fmla="*/ 5638 w 10000"/>
                    <a:gd name="connsiteY35" fmla="*/ 786 h 10255"/>
                    <a:gd name="connsiteX36" fmla="*/ 4972 w 10000"/>
                    <a:gd name="connsiteY36" fmla="*/ 820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6065 w 10000"/>
                    <a:gd name="connsiteY34" fmla="*/ 780 h 10255"/>
                    <a:gd name="connsiteX35" fmla="*/ 5576 w 10000"/>
                    <a:gd name="connsiteY35" fmla="*/ 817 h 10255"/>
                    <a:gd name="connsiteX36" fmla="*/ 4972 w 10000"/>
                    <a:gd name="connsiteY36" fmla="*/ 820 h 10255"/>
                    <a:gd name="connsiteX37" fmla="*/ 4085 w 10000"/>
                    <a:gd name="connsiteY37" fmla="*/ 580 h 10255"/>
                    <a:gd name="connsiteX38" fmla="*/ 3550 w 10000"/>
                    <a:gd name="connsiteY38" fmla="*/ 503 h 10255"/>
                    <a:gd name="connsiteX39" fmla="*/ 2980 w 10000"/>
                    <a:gd name="connsiteY39" fmla="*/ 303 h 10255"/>
                    <a:gd name="connsiteX40" fmla="*/ 2679 w 10000"/>
                    <a:gd name="connsiteY40" fmla="*/ 190 h 10255"/>
                    <a:gd name="connsiteX41" fmla="*/ 2284 w 10000"/>
                    <a:gd name="connsiteY41" fmla="*/ 3 h 10255"/>
                    <a:gd name="connsiteX42" fmla="*/ 1378 w 10000"/>
                    <a:gd name="connsiteY42" fmla="*/ 629 h 10255"/>
                    <a:gd name="connsiteX43" fmla="*/ 862 w 10000"/>
                    <a:gd name="connsiteY43" fmla="*/ 687 h 10255"/>
                    <a:gd name="connsiteX44" fmla="*/ 341 w 10000"/>
                    <a:gd name="connsiteY44" fmla="*/ 714 h 10255"/>
                    <a:gd name="connsiteX45" fmla="*/ 389 w 10000"/>
                    <a:gd name="connsiteY45" fmla="*/ 827 h 10255"/>
                    <a:gd name="connsiteX46" fmla="*/ 428 w 10000"/>
                    <a:gd name="connsiteY46" fmla="*/ 1084 h 10255"/>
                    <a:gd name="connsiteX47" fmla="*/ 316 w 10000"/>
                    <a:gd name="connsiteY47" fmla="*/ 1155 h 10255"/>
                    <a:gd name="connsiteX48" fmla="*/ 466 w 10000"/>
                    <a:gd name="connsiteY48" fmla="*/ 1350 h 10255"/>
                    <a:gd name="connsiteX49" fmla="*/ 271 w 10000"/>
                    <a:gd name="connsiteY49" fmla="*/ 1548 h 10255"/>
                    <a:gd name="connsiteX50" fmla="*/ 93 w 10000"/>
                    <a:gd name="connsiteY50" fmla="*/ 1671 h 10255"/>
                    <a:gd name="connsiteX51" fmla="*/ 208 w 10000"/>
                    <a:gd name="connsiteY51" fmla="*/ 1838 h 10255"/>
                    <a:gd name="connsiteX52" fmla="*/ 351 w 10000"/>
                    <a:gd name="connsiteY52" fmla="*/ 2003 h 10255"/>
                    <a:gd name="connsiteX53" fmla="*/ 274 w 10000"/>
                    <a:gd name="connsiteY53" fmla="*/ 2139 h 10255"/>
                    <a:gd name="connsiteX54" fmla="*/ 219 w 10000"/>
                    <a:gd name="connsiteY54" fmla="*/ 2337 h 10255"/>
                    <a:gd name="connsiteX55" fmla="*/ 239 w 10000"/>
                    <a:gd name="connsiteY55" fmla="*/ 2381 h 10255"/>
                    <a:gd name="connsiteX56" fmla="*/ 267 w 10000"/>
                    <a:gd name="connsiteY56" fmla="*/ 2853 h 10255"/>
                    <a:gd name="connsiteX57" fmla="*/ 107 w 10000"/>
                    <a:gd name="connsiteY57" fmla="*/ 3017 h 10255"/>
                    <a:gd name="connsiteX58" fmla="*/ 2 w 10000"/>
                    <a:gd name="connsiteY58" fmla="*/ 3169 h 10255"/>
                    <a:gd name="connsiteX59" fmla="*/ 79 w 10000"/>
                    <a:gd name="connsiteY59" fmla="*/ 3370 h 10255"/>
                    <a:gd name="connsiteX60" fmla="*/ 205 w 10000"/>
                    <a:gd name="connsiteY60" fmla="*/ 3611 h 10255"/>
                    <a:gd name="connsiteX61" fmla="*/ 550 w 10000"/>
                    <a:gd name="connsiteY61" fmla="*/ 4058 h 10255"/>
                    <a:gd name="connsiteX62" fmla="*/ 951 w 10000"/>
                    <a:gd name="connsiteY62" fmla="*/ 4326 h 10255"/>
                    <a:gd name="connsiteX63" fmla="*/ 1582 w 10000"/>
                    <a:gd name="connsiteY63" fmla="*/ 4749 h 10255"/>
                    <a:gd name="connsiteX64" fmla="*/ 1788 w 10000"/>
                    <a:gd name="connsiteY64" fmla="*/ 5287 h 10255"/>
                    <a:gd name="connsiteX65" fmla="*/ 1788 w 10000"/>
                    <a:gd name="connsiteY65" fmla="*/ 5424 h 10255"/>
                    <a:gd name="connsiteX66" fmla="*/ 1895 w 10000"/>
                    <a:gd name="connsiteY66" fmla="*/ 5482 h 10255"/>
                    <a:gd name="connsiteX67" fmla="*/ 1931 w 10000"/>
                    <a:gd name="connsiteY67" fmla="*/ 5631 h 10255"/>
                    <a:gd name="connsiteX68" fmla="*/ 2007 w 10000"/>
                    <a:gd name="connsiteY68" fmla="*/ 5771 h 10255"/>
                    <a:gd name="connsiteX69" fmla="*/ 2175 w 10000"/>
                    <a:gd name="connsiteY69" fmla="*/ 6146 h 10255"/>
                    <a:gd name="connsiteX70" fmla="*/ 2168 w 10000"/>
                    <a:gd name="connsiteY70" fmla="*/ 6264 h 10255"/>
                    <a:gd name="connsiteX71" fmla="*/ 2140 w 10000"/>
                    <a:gd name="connsiteY71" fmla="*/ 6474 h 10255"/>
                    <a:gd name="connsiteX72" fmla="*/ 2125 w 10000"/>
                    <a:gd name="connsiteY72" fmla="*/ 6715 h 10255"/>
                    <a:gd name="connsiteX73" fmla="*/ 2158 w 10000"/>
                    <a:gd name="connsiteY73" fmla="*/ 6818 h 10255"/>
                    <a:gd name="connsiteX74" fmla="*/ 2352 w 10000"/>
                    <a:gd name="connsiteY74" fmla="*/ 7157 h 10255"/>
                    <a:gd name="connsiteX75" fmla="*/ 2590 w 10000"/>
                    <a:gd name="connsiteY75" fmla="*/ 7509 h 10255"/>
                    <a:gd name="connsiteX76" fmla="*/ 2726 w 10000"/>
                    <a:gd name="connsiteY76" fmla="*/ 7578 h 10255"/>
                    <a:gd name="connsiteX77" fmla="*/ 2970 w 10000"/>
                    <a:gd name="connsiteY77" fmla="*/ 7659 h 10255"/>
                    <a:gd name="connsiteX78" fmla="*/ 3329 w 10000"/>
                    <a:gd name="connsiteY78" fmla="*/ 7985 h 10255"/>
                    <a:gd name="connsiteX79" fmla="*/ 3144 w 10000"/>
                    <a:gd name="connsiteY79" fmla="*/ 8188 h 10255"/>
                    <a:gd name="connsiteX80" fmla="*/ 3036 w 10000"/>
                    <a:gd name="connsiteY80" fmla="*/ 8264 h 10255"/>
                    <a:gd name="connsiteX81" fmla="*/ 3384 w 10000"/>
                    <a:gd name="connsiteY81" fmla="*/ 8387 h 10255"/>
                    <a:gd name="connsiteX82" fmla="*/ 3511 w 10000"/>
                    <a:gd name="connsiteY82" fmla="*/ 8344 h 10255"/>
                    <a:gd name="connsiteX83" fmla="*/ 3810 w 10000"/>
                    <a:gd name="connsiteY83" fmla="*/ 8290 h 10255"/>
                    <a:gd name="connsiteX84" fmla="*/ 3911 w 10000"/>
                    <a:gd name="connsiteY84" fmla="*/ 8370 h 10255"/>
                    <a:gd name="connsiteX85" fmla="*/ 3929 w 10000"/>
                    <a:gd name="connsiteY85" fmla="*/ 8544 h 10255"/>
                    <a:gd name="connsiteX86" fmla="*/ 4037 w 10000"/>
                    <a:gd name="connsiteY86" fmla="*/ 8769 h 10255"/>
                    <a:gd name="connsiteX87" fmla="*/ 4567 w 10000"/>
                    <a:gd name="connsiteY87" fmla="*/ 8916 h 10255"/>
                    <a:gd name="connsiteX88" fmla="*/ 4598 w 10000"/>
                    <a:gd name="connsiteY88" fmla="*/ 8921 h 10255"/>
                    <a:gd name="connsiteX89" fmla="*/ 4713 w 10000"/>
                    <a:gd name="connsiteY89" fmla="*/ 8934 h 10255"/>
                    <a:gd name="connsiteX90" fmla="*/ 5002 w 10000"/>
                    <a:gd name="connsiteY90" fmla="*/ 9124 h 10255"/>
                    <a:gd name="connsiteX91" fmla="*/ 4995 w 10000"/>
                    <a:gd name="connsiteY91" fmla="*/ 9220 h 10255"/>
                    <a:gd name="connsiteX92" fmla="*/ 5082 w 10000"/>
                    <a:gd name="connsiteY92" fmla="*/ 9440 h 10255"/>
                    <a:gd name="connsiteX93" fmla="*/ 5375 w 10000"/>
                    <a:gd name="connsiteY93" fmla="*/ 9417 h 10255"/>
                    <a:gd name="connsiteX94" fmla="*/ 5880 w 10000"/>
                    <a:gd name="connsiteY94" fmla="*/ 9423 h 10255"/>
                    <a:gd name="connsiteX95" fmla="*/ 6153 w 10000"/>
                    <a:gd name="connsiteY95" fmla="*/ 9815 h 10255"/>
                    <a:gd name="connsiteX96" fmla="*/ 6160 w 10000"/>
                    <a:gd name="connsiteY96" fmla="*/ 10028 h 10255"/>
                    <a:gd name="connsiteX97" fmla="*/ 6160 w 10000"/>
                    <a:gd name="connsiteY97" fmla="*/ 10093 h 10255"/>
                    <a:gd name="connsiteX98" fmla="*/ 6459 w 10000"/>
                    <a:gd name="connsiteY98" fmla="*/ 10243 h 10255"/>
                    <a:gd name="connsiteX99" fmla="*/ 6905 w 10000"/>
                    <a:gd name="connsiteY99" fmla="*/ 10136 h 10255"/>
                    <a:gd name="connsiteX100" fmla="*/ 7586 w 10000"/>
                    <a:gd name="connsiteY100" fmla="*/ 10096 h 10255"/>
                    <a:gd name="connsiteX101" fmla="*/ 8087 w 10000"/>
                    <a:gd name="connsiteY101" fmla="*/ 10129 h 10255"/>
                    <a:gd name="connsiteX102" fmla="*/ 8628 w 10000"/>
                    <a:gd name="connsiteY102" fmla="*/ 10035 h 10255"/>
                    <a:gd name="connsiteX103" fmla="*/ 9193 w 10000"/>
                    <a:gd name="connsiteY103" fmla="*/ 10081 h 10255"/>
                    <a:gd name="connsiteX104" fmla="*/ 9437 w 10000"/>
                    <a:gd name="connsiteY104" fmla="*/ 9488 h 10255"/>
                    <a:gd name="connsiteX105" fmla="*/ 9287 w 10000"/>
                    <a:gd name="connsiteY105" fmla="*/ 9204 h 10255"/>
                    <a:gd name="connsiteX106" fmla="*/ 9371 w 10000"/>
                    <a:gd name="connsiteY106" fmla="*/ 8995 h 10255"/>
                    <a:gd name="connsiteX107" fmla="*/ 9454 w 10000"/>
                    <a:gd name="connsiteY107" fmla="*/ 8522 h 10255"/>
                    <a:gd name="connsiteX108" fmla="*/ 9751 w 10000"/>
                    <a:gd name="connsiteY108" fmla="*/ 8071 h 10255"/>
                    <a:gd name="connsiteX109" fmla="*/ 9947 w 10000"/>
                    <a:gd name="connsiteY109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5957 w 10000"/>
                    <a:gd name="connsiteY33" fmla="*/ 1153 h 10255"/>
                    <a:gd name="connsiteX34" fmla="*/ 5576 w 10000"/>
                    <a:gd name="connsiteY34" fmla="*/ 817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6043 w 10000"/>
                    <a:gd name="connsiteY33" fmla="*/ 761 h 10255"/>
                    <a:gd name="connsiteX34" fmla="*/ 5576 w 10000"/>
                    <a:gd name="connsiteY34" fmla="*/ 817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6043 w 10000"/>
                    <a:gd name="connsiteY33" fmla="*/ 761 h 10255"/>
                    <a:gd name="connsiteX34" fmla="*/ 5561 w 10000"/>
                    <a:gd name="connsiteY34" fmla="*/ 789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358 w 10000"/>
                    <a:gd name="connsiteY32" fmla="*/ 969 h 10255"/>
                    <a:gd name="connsiteX33" fmla="*/ 6028 w 10000"/>
                    <a:gd name="connsiteY33" fmla="*/ 733 h 10255"/>
                    <a:gd name="connsiteX34" fmla="*/ 5561 w 10000"/>
                    <a:gd name="connsiteY34" fmla="*/ 789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6732 w 10000"/>
                    <a:gd name="connsiteY31" fmla="*/ 1071 h 10255"/>
                    <a:gd name="connsiteX32" fmla="*/ 6591 w 10000"/>
                    <a:gd name="connsiteY32" fmla="*/ 798 h 10255"/>
                    <a:gd name="connsiteX33" fmla="*/ 6028 w 10000"/>
                    <a:gd name="connsiteY33" fmla="*/ 733 h 10255"/>
                    <a:gd name="connsiteX34" fmla="*/ 5561 w 10000"/>
                    <a:gd name="connsiteY34" fmla="*/ 789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065 w 10000"/>
                    <a:gd name="connsiteY30" fmla="*/ 1354 h 10255"/>
                    <a:gd name="connsiteX31" fmla="*/ 7173 w 10000"/>
                    <a:gd name="connsiteY31" fmla="*/ 910 h 10255"/>
                    <a:gd name="connsiteX32" fmla="*/ 6591 w 10000"/>
                    <a:gd name="connsiteY32" fmla="*/ 798 h 10255"/>
                    <a:gd name="connsiteX33" fmla="*/ 6028 w 10000"/>
                    <a:gd name="connsiteY33" fmla="*/ 733 h 10255"/>
                    <a:gd name="connsiteX34" fmla="*/ 5561 w 10000"/>
                    <a:gd name="connsiteY34" fmla="*/ 789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436 w 10000"/>
                    <a:gd name="connsiteY29" fmla="*/ 1654 h 10255"/>
                    <a:gd name="connsiteX30" fmla="*/ 7731 w 10000"/>
                    <a:gd name="connsiteY30" fmla="*/ 1089 h 10255"/>
                    <a:gd name="connsiteX31" fmla="*/ 7173 w 10000"/>
                    <a:gd name="connsiteY31" fmla="*/ 910 h 10255"/>
                    <a:gd name="connsiteX32" fmla="*/ 6591 w 10000"/>
                    <a:gd name="connsiteY32" fmla="*/ 798 h 10255"/>
                    <a:gd name="connsiteX33" fmla="*/ 6028 w 10000"/>
                    <a:gd name="connsiteY33" fmla="*/ 733 h 10255"/>
                    <a:gd name="connsiteX34" fmla="*/ 5561 w 10000"/>
                    <a:gd name="connsiteY34" fmla="*/ 789 h 10255"/>
                    <a:gd name="connsiteX35" fmla="*/ 4972 w 10000"/>
                    <a:gd name="connsiteY35" fmla="*/ 820 h 10255"/>
                    <a:gd name="connsiteX36" fmla="*/ 4085 w 10000"/>
                    <a:gd name="connsiteY36" fmla="*/ 580 h 10255"/>
                    <a:gd name="connsiteX37" fmla="*/ 3550 w 10000"/>
                    <a:gd name="connsiteY37" fmla="*/ 503 h 10255"/>
                    <a:gd name="connsiteX38" fmla="*/ 2980 w 10000"/>
                    <a:gd name="connsiteY38" fmla="*/ 303 h 10255"/>
                    <a:gd name="connsiteX39" fmla="*/ 2679 w 10000"/>
                    <a:gd name="connsiteY39" fmla="*/ 190 h 10255"/>
                    <a:gd name="connsiteX40" fmla="*/ 2284 w 10000"/>
                    <a:gd name="connsiteY40" fmla="*/ 3 h 10255"/>
                    <a:gd name="connsiteX41" fmla="*/ 1378 w 10000"/>
                    <a:gd name="connsiteY41" fmla="*/ 629 h 10255"/>
                    <a:gd name="connsiteX42" fmla="*/ 862 w 10000"/>
                    <a:gd name="connsiteY42" fmla="*/ 687 h 10255"/>
                    <a:gd name="connsiteX43" fmla="*/ 341 w 10000"/>
                    <a:gd name="connsiteY43" fmla="*/ 714 h 10255"/>
                    <a:gd name="connsiteX44" fmla="*/ 389 w 10000"/>
                    <a:gd name="connsiteY44" fmla="*/ 827 h 10255"/>
                    <a:gd name="connsiteX45" fmla="*/ 428 w 10000"/>
                    <a:gd name="connsiteY45" fmla="*/ 1084 h 10255"/>
                    <a:gd name="connsiteX46" fmla="*/ 316 w 10000"/>
                    <a:gd name="connsiteY46" fmla="*/ 1155 h 10255"/>
                    <a:gd name="connsiteX47" fmla="*/ 466 w 10000"/>
                    <a:gd name="connsiteY47" fmla="*/ 1350 h 10255"/>
                    <a:gd name="connsiteX48" fmla="*/ 271 w 10000"/>
                    <a:gd name="connsiteY48" fmla="*/ 1548 h 10255"/>
                    <a:gd name="connsiteX49" fmla="*/ 93 w 10000"/>
                    <a:gd name="connsiteY49" fmla="*/ 1671 h 10255"/>
                    <a:gd name="connsiteX50" fmla="*/ 208 w 10000"/>
                    <a:gd name="connsiteY50" fmla="*/ 1838 h 10255"/>
                    <a:gd name="connsiteX51" fmla="*/ 351 w 10000"/>
                    <a:gd name="connsiteY51" fmla="*/ 2003 h 10255"/>
                    <a:gd name="connsiteX52" fmla="*/ 274 w 10000"/>
                    <a:gd name="connsiteY52" fmla="*/ 2139 h 10255"/>
                    <a:gd name="connsiteX53" fmla="*/ 219 w 10000"/>
                    <a:gd name="connsiteY53" fmla="*/ 2337 h 10255"/>
                    <a:gd name="connsiteX54" fmla="*/ 239 w 10000"/>
                    <a:gd name="connsiteY54" fmla="*/ 2381 h 10255"/>
                    <a:gd name="connsiteX55" fmla="*/ 267 w 10000"/>
                    <a:gd name="connsiteY55" fmla="*/ 2853 h 10255"/>
                    <a:gd name="connsiteX56" fmla="*/ 107 w 10000"/>
                    <a:gd name="connsiteY56" fmla="*/ 3017 h 10255"/>
                    <a:gd name="connsiteX57" fmla="*/ 2 w 10000"/>
                    <a:gd name="connsiteY57" fmla="*/ 3169 h 10255"/>
                    <a:gd name="connsiteX58" fmla="*/ 79 w 10000"/>
                    <a:gd name="connsiteY58" fmla="*/ 3370 h 10255"/>
                    <a:gd name="connsiteX59" fmla="*/ 205 w 10000"/>
                    <a:gd name="connsiteY59" fmla="*/ 3611 h 10255"/>
                    <a:gd name="connsiteX60" fmla="*/ 550 w 10000"/>
                    <a:gd name="connsiteY60" fmla="*/ 4058 h 10255"/>
                    <a:gd name="connsiteX61" fmla="*/ 951 w 10000"/>
                    <a:gd name="connsiteY61" fmla="*/ 4326 h 10255"/>
                    <a:gd name="connsiteX62" fmla="*/ 1582 w 10000"/>
                    <a:gd name="connsiteY62" fmla="*/ 4749 h 10255"/>
                    <a:gd name="connsiteX63" fmla="*/ 1788 w 10000"/>
                    <a:gd name="connsiteY63" fmla="*/ 5287 h 10255"/>
                    <a:gd name="connsiteX64" fmla="*/ 1788 w 10000"/>
                    <a:gd name="connsiteY64" fmla="*/ 5424 h 10255"/>
                    <a:gd name="connsiteX65" fmla="*/ 1895 w 10000"/>
                    <a:gd name="connsiteY65" fmla="*/ 5482 h 10255"/>
                    <a:gd name="connsiteX66" fmla="*/ 1931 w 10000"/>
                    <a:gd name="connsiteY66" fmla="*/ 5631 h 10255"/>
                    <a:gd name="connsiteX67" fmla="*/ 2007 w 10000"/>
                    <a:gd name="connsiteY67" fmla="*/ 5771 h 10255"/>
                    <a:gd name="connsiteX68" fmla="*/ 2175 w 10000"/>
                    <a:gd name="connsiteY68" fmla="*/ 6146 h 10255"/>
                    <a:gd name="connsiteX69" fmla="*/ 2168 w 10000"/>
                    <a:gd name="connsiteY69" fmla="*/ 6264 h 10255"/>
                    <a:gd name="connsiteX70" fmla="*/ 2140 w 10000"/>
                    <a:gd name="connsiteY70" fmla="*/ 6474 h 10255"/>
                    <a:gd name="connsiteX71" fmla="*/ 2125 w 10000"/>
                    <a:gd name="connsiteY71" fmla="*/ 6715 h 10255"/>
                    <a:gd name="connsiteX72" fmla="*/ 2158 w 10000"/>
                    <a:gd name="connsiteY72" fmla="*/ 6818 h 10255"/>
                    <a:gd name="connsiteX73" fmla="*/ 2352 w 10000"/>
                    <a:gd name="connsiteY73" fmla="*/ 7157 h 10255"/>
                    <a:gd name="connsiteX74" fmla="*/ 2590 w 10000"/>
                    <a:gd name="connsiteY74" fmla="*/ 7509 h 10255"/>
                    <a:gd name="connsiteX75" fmla="*/ 2726 w 10000"/>
                    <a:gd name="connsiteY75" fmla="*/ 7578 h 10255"/>
                    <a:gd name="connsiteX76" fmla="*/ 2970 w 10000"/>
                    <a:gd name="connsiteY76" fmla="*/ 7659 h 10255"/>
                    <a:gd name="connsiteX77" fmla="*/ 3329 w 10000"/>
                    <a:gd name="connsiteY77" fmla="*/ 7985 h 10255"/>
                    <a:gd name="connsiteX78" fmla="*/ 3144 w 10000"/>
                    <a:gd name="connsiteY78" fmla="*/ 8188 h 10255"/>
                    <a:gd name="connsiteX79" fmla="*/ 3036 w 10000"/>
                    <a:gd name="connsiteY79" fmla="*/ 8264 h 10255"/>
                    <a:gd name="connsiteX80" fmla="*/ 3384 w 10000"/>
                    <a:gd name="connsiteY80" fmla="*/ 8387 h 10255"/>
                    <a:gd name="connsiteX81" fmla="*/ 3511 w 10000"/>
                    <a:gd name="connsiteY81" fmla="*/ 8344 h 10255"/>
                    <a:gd name="connsiteX82" fmla="*/ 3810 w 10000"/>
                    <a:gd name="connsiteY82" fmla="*/ 8290 h 10255"/>
                    <a:gd name="connsiteX83" fmla="*/ 3911 w 10000"/>
                    <a:gd name="connsiteY83" fmla="*/ 8370 h 10255"/>
                    <a:gd name="connsiteX84" fmla="*/ 3929 w 10000"/>
                    <a:gd name="connsiteY84" fmla="*/ 8544 h 10255"/>
                    <a:gd name="connsiteX85" fmla="*/ 4037 w 10000"/>
                    <a:gd name="connsiteY85" fmla="*/ 8769 h 10255"/>
                    <a:gd name="connsiteX86" fmla="*/ 4567 w 10000"/>
                    <a:gd name="connsiteY86" fmla="*/ 8916 h 10255"/>
                    <a:gd name="connsiteX87" fmla="*/ 4598 w 10000"/>
                    <a:gd name="connsiteY87" fmla="*/ 8921 h 10255"/>
                    <a:gd name="connsiteX88" fmla="*/ 4713 w 10000"/>
                    <a:gd name="connsiteY88" fmla="*/ 8934 h 10255"/>
                    <a:gd name="connsiteX89" fmla="*/ 5002 w 10000"/>
                    <a:gd name="connsiteY89" fmla="*/ 9124 h 10255"/>
                    <a:gd name="connsiteX90" fmla="*/ 4995 w 10000"/>
                    <a:gd name="connsiteY90" fmla="*/ 9220 h 10255"/>
                    <a:gd name="connsiteX91" fmla="*/ 5082 w 10000"/>
                    <a:gd name="connsiteY91" fmla="*/ 9440 h 10255"/>
                    <a:gd name="connsiteX92" fmla="*/ 5375 w 10000"/>
                    <a:gd name="connsiteY92" fmla="*/ 9417 h 10255"/>
                    <a:gd name="connsiteX93" fmla="*/ 5880 w 10000"/>
                    <a:gd name="connsiteY93" fmla="*/ 9423 h 10255"/>
                    <a:gd name="connsiteX94" fmla="*/ 6153 w 10000"/>
                    <a:gd name="connsiteY94" fmla="*/ 9815 h 10255"/>
                    <a:gd name="connsiteX95" fmla="*/ 6160 w 10000"/>
                    <a:gd name="connsiteY95" fmla="*/ 10028 h 10255"/>
                    <a:gd name="connsiteX96" fmla="*/ 6160 w 10000"/>
                    <a:gd name="connsiteY96" fmla="*/ 10093 h 10255"/>
                    <a:gd name="connsiteX97" fmla="*/ 6459 w 10000"/>
                    <a:gd name="connsiteY97" fmla="*/ 10243 h 10255"/>
                    <a:gd name="connsiteX98" fmla="*/ 6905 w 10000"/>
                    <a:gd name="connsiteY98" fmla="*/ 10136 h 10255"/>
                    <a:gd name="connsiteX99" fmla="*/ 7586 w 10000"/>
                    <a:gd name="connsiteY99" fmla="*/ 10096 h 10255"/>
                    <a:gd name="connsiteX100" fmla="*/ 8087 w 10000"/>
                    <a:gd name="connsiteY100" fmla="*/ 10129 h 10255"/>
                    <a:gd name="connsiteX101" fmla="*/ 8628 w 10000"/>
                    <a:gd name="connsiteY101" fmla="*/ 10035 h 10255"/>
                    <a:gd name="connsiteX102" fmla="*/ 9193 w 10000"/>
                    <a:gd name="connsiteY102" fmla="*/ 10081 h 10255"/>
                    <a:gd name="connsiteX103" fmla="*/ 9437 w 10000"/>
                    <a:gd name="connsiteY103" fmla="*/ 9488 h 10255"/>
                    <a:gd name="connsiteX104" fmla="*/ 9287 w 10000"/>
                    <a:gd name="connsiteY104" fmla="*/ 9204 h 10255"/>
                    <a:gd name="connsiteX105" fmla="*/ 9371 w 10000"/>
                    <a:gd name="connsiteY105" fmla="*/ 8995 h 10255"/>
                    <a:gd name="connsiteX106" fmla="*/ 9454 w 10000"/>
                    <a:gd name="connsiteY106" fmla="*/ 8522 h 10255"/>
                    <a:gd name="connsiteX107" fmla="*/ 9751 w 10000"/>
                    <a:gd name="connsiteY107" fmla="*/ 8071 h 10255"/>
                    <a:gd name="connsiteX108" fmla="*/ 9947 w 10000"/>
                    <a:gd name="connsiteY108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7875 w 10000"/>
                    <a:gd name="connsiteY28" fmla="*/ 1800 h 10255"/>
                    <a:gd name="connsiteX29" fmla="*/ 7731 w 10000"/>
                    <a:gd name="connsiteY29" fmla="*/ 1089 h 10255"/>
                    <a:gd name="connsiteX30" fmla="*/ 7173 w 10000"/>
                    <a:gd name="connsiteY30" fmla="*/ 910 h 10255"/>
                    <a:gd name="connsiteX31" fmla="*/ 6591 w 10000"/>
                    <a:gd name="connsiteY31" fmla="*/ 798 h 10255"/>
                    <a:gd name="connsiteX32" fmla="*/ 6028 w 10000"/>
                    <a:gd name="connsiteY32" fmla="*/ 733 h 10255"/>
                    <a:gd name="connsiteX33" fmla="*/ 5561 w 10000"/>
                    <a:gd name="connsiteY33" fmla="*/ 789 h 10255"/>
                    <a:gd name="connsiteX34" fmla="*/ 4972 w 10000"/>
                    <a:gd name="connsiteY34" fmla="*/ 820 h 10255"/>
                    <a:gd name="connsiteX35" fmla="*/ 4085 w 10000"/>
                    <a:gd name="connsiteY35" fmla="*/ 580 h 10255"/>
                    <a:gd name="connsiteX36" fmla="*/ 3550 w 10000"/>
                    <a:gd name="connsiteY36" fmla="*/ 503 h 10255"/>
                    <a:gd name="connsiteX37" fmla="*/ 2980 w 10000"/>
                    <a:gd name="connsiteY37" fmla="*/ 303 h 10255"/>
                    <a:gd name="connsiteX38" fmla="*/ 2679 w 10000"/>
                    <a:gd name="connsiteY38" fmla="*/ 190 h 10255"/>
                    <a:gd name="connsiteX39" fmla="*/ 2284 w 10000"/>
                    <a:gd name="connsiteY39" fmla="*/ 3 h 10255"/>
                    <a:gd name="connsiteX40" fmla="*/ 1378 w 10000"/>
                    <a:gd name="connsiteY40" fmla="*/ 629 h 10255"/>
                    <a:gd name="connsiteX41" fmla="*/ 862 w 10000"/>
                    <a:gd name="connsiteY41" fmla="*/ 687 h 10255"/>
                    <a:gd name="connsiteX42" fmla="*/ 341 w 10000"/>
                    <a:gd name="connsiteY42" fmla="*/ 714 h 10255"/>
                    <a:gd name="connsiteX43" fmla="*/ 389 w 10000"/>
                    <a:gd name="connsiteY43" fmla="*/ 827 h 10255"/>
                    <a:gd name="connsiteX44" fmla="*/ 428 w 10000"/>
                    <a:gd name="connsiteY44" fmla="*/ 1084 h 10255"/>
                    <a:gd name="connsiteX45" fmla="*/ 316 w 10000"/>
                    <a:gd name="connsiteY45" fmla="*/ 1155 h 10255"/>
                    <a:gd name="connsiteX46" fmla="*/ 466 w 10000"/>
                    <a:gd name="connsiteY46" fmla="*/ 1350 h 10255"/>
                    <a:gd name="connsiteX47" fmla="*/ 271 w 10000"/>
                    <a:gd name="connsiteY47" fmla="*/ 1548 h 10255"/>
                    <a:gd name="connsiteX48" fmla="*/ 93 w 10000"/>
                    <a:gd name="connsiteY48" fmla="*/ 1671 h 10255"/>
                    <a:gd name="connsiteX49" fmla="*/ 208 w 10000"/>
                    <a:gd name="connsiteY49" fmla="*/ 1838 h 10255"/>
                    <a:gd name="connsiteX50" fmla="*/ 351 w 10000"/>
                    <a:gd name="connsiteY50" fmla="*/ 2003 h 10255"/>
                    <a:gd name="connsiteX51" fmla="*/ 274 w 10000"/>
                    <a:gd name="connsiteY51" fmla="*/ 2139 h 10255"/>
                    <a:gd name="connsiteX52" fmla="*/ 219 w 10000"/>
                    <a:gd name="connsiteY52" fmla="*/ 2337 h 10255"/>
                    <a:gd name="connsiteX53" fmla="*/ 239 w 10000"/>
                    <a:gd name="connsiteY53" fmla="*/ 2381 h 10255"/>
                    <a:gd name="connsiteX54" fmla="*/ 267 w 10000"/>
                    <a:gd name="connsiteY54" fmla="*/ 2853 h 10255"/>
                    <a:gd name="connsiteX55" fmla="*/ 107 w 10000"/>
                    <a:gd name="connsiteY55" fmla="*/ 3017 h 10255"/>
                    <a:gd name="connsiteX56" fmla="*/ 2 w 10000"/>
                    <a:gd name="connsiteY56" fmla="*/ 3169 h 10255"/>
                    <a:gd name="connsiteX57" fmla="*/ 79 w 10000"/>
                    <a:gd name="connsiteY57" fmla="*/ 3370 h 10255"/>
                    <a:gd name="connsiteX58" fmla="*/ 205 w 10000"/>
                    <a:gd name="connsiteY58" fmla="*/ 3611 h 10255"/>
                    <a:gd name="connsiteX59" fmla="*/ 550 w 10000"/>
                    <a:gd name="connsiteY59" fmla="*/ 4058 h 10255"/>
                    <a:gd name="connsiteX60" fmla="*/ 951 w 10000"/>
                    <a:gd name="connsiteY60" fmla="*/ 4326 h 10255"/>
                    <a:gd name="connsiteX61" fmla="*/ 1582 w 10000"/>
                    <a:gd name="connsiteY61" fmla="*/ 4749 h 10255"/>
                    <a:gd name="connsiteX62" fmla="*/ 1788 w 10000"/>
                    <a:gd name="connsiteY62" fmla="*/ 5287 h 10255"/>
                    <a:gd name="connsiteX63" fmla="*/ 1788 w 10000"/>
                    <a:gd name="connsiteY63" fmla="*/ 5424 h 10255"/>
                    <a:gd name="connsiteX64" fmla="*/ 1895 w 10000"/>
                    <a:gd name="connsiteY64" fmla="*/ 5482 h 10255"/>
                    <a:gd name="connsiteX65" fmla="*/ 1931 w 10000"/>
                    <a:gd name="connsiteY65" fmla="*/ 5631 h 10255"/>
                    <a:gd name="connsiteX66" fmla="*/ 2007 w 10000"/>
                    <a:gd name="connsiteY66" fmla="*/ 5771 h 10255"/>
                    <a:gd name="connsiteX67" fmla="*/ 2175 w 10000"/>
                    <a:gd name="connsiteY67" fmla="*/ 6146 h 10255"/>
                    <a:gd name="connsiteX68" fmla="*/ 2168 w 10000"/>
                    <a:gd name="connsiteY68" fmla="*/ 6264 h 10255"/>
                    <a:gd name="connsiteX69" fmla="*/ 2140 w 10000"/>
                    <a:gd name="connsiteY69" fmla="*/ 6474 h 10255"/>
                    <a:gd name="connsiteX70" fmla="*/ 2125 w 10000"/>
                    <a:gd name="connsiteY70" fmla="*/ 6715 h 10255"/>
                    <a:gd name="connsiteX71" fmla="*/ 2158 w 10000"/>
                    <a:gd name="connsiteY71" fmla="*/ 6818 h 10255"/>
                    <a:gd name="connsiteX72" fmla="*/ 2352 w 10000"/>
                    <a:gd name="connsiteY72" fmla="*/ 7157 h 10255"/>
                    <a:gd name="connsiteX73" fmla="*/ 2590 w 10000"/>
                    <a:gd name="connsiteY73" fmla="*/ 7509 h 10255"/>
                    <a:gd name="connsiteX74" fmla="*/ 2726 w 10000"/>
                    <a:gd name="connsiteY74" fmla="*/ 7578 h 10255"/>
                    <a:gd name="connsiteX75" fmla="*/ 2970 w 10000"/>
                    <a:gd name="connsiteY75" fmla="*/ 7659 h 10255"/>
                    <a:gd name="connsiteX76" fmla="*/ 3329 w 10000"/>
                    <a:gd name="connsiteY76" fmla="*/ 7985 h 10255"/>
                    <a:gd name="connsiteX77" fmla="*/ 3144 w 10000"/>
                    <a:gd name="connsiteY77" fmla="*/ 8188 h 10255"/>
                    <a:gd name="connsiteX78" fmla="*/ 3036 w 10000"/>
                    <a:gd name="connsiteY78" fmla="*/ 8264 h 10255"/>
                    <a:gd name="connsiteX79" fmla="*/ 3384 w 10000"/>
                    <a:gd name="connsiteY79" fmla="*/ 8387 h 10255"/>
                    <a:gd name="connsiteX80" fmla="*/ 3511 w 10000"/>
                    <a:gd name="connsiteY80" fmla="*/ 8344 h 10255"/>
                    <a:gd name="connsiteX81" fmla="*/ 3810 w 10000"/>
                    <a:gd name="connsiteY81" fmla="*/ 8290 h 10255"/>
                    <a:gd name="connsiteX82" fmla="*/ 3911 w 10000"/>
                    <a:gd name="connsiteY82" fmla="*/ 8370 h 10255"/>
                    <a:gd name="connsiteX83" fmla="*/ 3929 w 10000"/>
                    <a:gd name="connsiteY83" fmla="*/ 8544 h 10255"/>
                    <a:gd name="connsiteX84" fmla="*/ 4037 w 10000"/>
                    <a:gd name="connsiteY84" fmla="*/ 8769 h 10255"/>
                    <a:gd name="connsiteX85" fmla="*/ 4567 w 10000"/>
                    <a:gd name="connsiteY85" fmla="*/ 8916 h 10255"/>
                    <a:gd name="connsiteX86" fmla="*/ 4598 w 10000"/>
                    <a:gd name="connsiteY86" fmla="*/ 8921 h 10255"/>
                    <a:gd name="connsiteX87" fmla="*/ 4713 w 10000"/>
                    <a:gd name="connsiteY87" fmla="*/ 8934 h 10255"/>
                    <a:gd name="connsiteX88" fmla="*/ 5002 w 10000"/>
                    <a:gd name="connsiteY88" fmla="*/ 9124 h 10255"/>
                    <a:gd name="connsiteX89" fmla="*/ 4995 w 10000"/>
                    <a:gd name="connsiteY89" fmla="*/ 9220 h 10255"/>
                    <a:gd name="connsiteX90" fmla="*/ 5082 w 10000"/>
                    <a:gd name="connsiteY90" fmla="*/ 9440 h 10255"/>
                    <a:gd name="connsiteX91" fmla="*/ 5375 w 10000"/>
                    <a:gd name="connsiteY91" fmla="*/ 9417 h 10255"/>
                    <a:gd name="connsiteX92" fmla="*/ 5880 w 10000"/>
                    <a:gd name="connsiteY92" fmla="*/ 9423 h 10255"/>
                    <a:gd name="connsiteX93" fmla="*/ 6153 w 10000"/>
                    <a:gd name="connsiteY93" fmla="*/ 9815 h 10255"/>
                    <a:gd name="connsiteX94" fmla="*/ 6160 w 10000"/>
                    <a:gd name="connsiteY94" fmla="*/ 10028 h 10255"/>
                    <a:gd name="connsiteX95" fmla="*/ 6160 w 10000"/>
                    <a:gd name="connsiteY95" fmla="*/ 10093 h 10255"/>
                    <a:gd name="connsiteX96" fmla="*/ 6459 w 10000"/>
                    <a:gd name="connsiteY96" fmla="*/ 10243 h 10255"/>
                    <a:gd name="connsiteX97" fmla="*/ 6905 w 10000"/>
                    <a:gd name="connsiteY97" fmla="*/ 10136 h 10255"/>
                    <a:gd name="connsiteX98" fmla="*/ 7586 w 10000"/>
                    <a:gd name="connsiteY98" fmla="*/ 10096 h 10255"/>
                    <a:gd name="connsiteX99" fmla="*/ 8087 w 10000"/>
                    <a:gd name="connsiteY99" fmla="*/ 10129 h 10255"/>
                    <a:gd name="connsiteX100" fmla="*/ 8628 w 10000"/>
                    <a:gd name="connsiteY100" fmla="*/ 10035 h 10255"/>
                    <a:gd name="connsiteX101" fmla="*/ 9193 w 10000"/>
                    <a:gd name="connsiteY101" fmla="*/ 10081 h 10255"/>
                    <a:gd name="connsiteX102" fmla="*/ 9437 w 10000"/>
                    <a:gd name="connsiteY102" fmla="*/ 9488 h 10255"/>
                    <a:gd name="connsiteX103" fmla="*/ 9287 w 10000"/>
                    <a:gd name="connsiteY103" fmla="*/ 9204 h 10255"/>
                    <a:gd name="connsiteX104" fmla="*/ 9371 w 10000"/>
                    <a:gd name="connsiteY104" fmla="*/ 8995 h 10255"/>
                    <a:gd name="connsiteX105" fmla="*/ 9454 w 10000"/>
                    <a:gd name="connsiteY105" fmla="*/ 8522 h 10255"/>
                    <a:gd name="connsiteX106" fmla="*/ 9751 w 10000"/>
                    <a:gd name="connsiteY106" fmla="*/ 8071 h 10255"/>
                    <a:gd name="connsiteX107" fmla="*/ 9947 w 10000"/>
                    <a:gd name="connsiteY107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8330 w 10000"/>
                    <a:gd name="connsiteY28" fmla="*/ 1326 h 10255"/>
                    <a:gd name="connsiteX29" fmla="*/ 7731 w 10000"/>
                    <a:gd name="connsiteY29" fmla="*/ 1089 h 10255"/>
                    <a:gd name="connsiteX30" fmla="*/ 7173 w 10000"/>
                    <a:gd name="connsiteY30" fmla="*/ 910 h 10255"/>
                    <a:gd name="connsiteX31" fmla="*/ 6591 w 10000"/>
                    <a:gd name="connsiteY31" fmla="*/ 798 h 10255"/>
                    <a:gd name="connsiteX32" fmla="*/ 6028 w 10000"/>
                    <a:gd name="connsiteY32" fmla="*/ 733 h 10255"/>
                    <a:gd name="connsiteX33" fmla="*/ 5561 w 10000"/>
                    <a:gd name="connsiteY33" fmla="*/ 789 h 10255"/>
                    <a:gd name="connsiteX34" fmla="*/ 4972 w 10000"/>
                    <a:gd name="connsiteY34" fmla="*/ 820 h 10255"/>
                    <a:gd name="connsiteX35" fmla="*/ 4085 w 10000"/>
                    <a:gd name="connsiteY35" fmla="*/ 580 h 10255"/>
                    <a:gd name="connsiteX36" fmla="*/ 3550 w 10000"/>
                    <a:gd name="connsiteY36" fmla="*/ 503 h 10255"/>
                    <a:gd name="connsiteX37" fmla="*/ 2980 w 10000"/>
                    <a:gd name="connsiteY37" fmla="*/ 303 h 10255"/>
                    <a:gd name="connsiteX38" fmla="*/ 2679 w 10000"/>
                    <a:gd name="connsiteY38" fmla="*/ 190 h 10255"/>
                    <a:gd name="connsiteX39" fmla="*/ 2284 w 10000"/>
                    <a:gd name="connsiteY39" fmla="*/ 3 h 10255"/>
                    <a:gd name="connsiteX40" fmla="*/ 1378 w 10000"/>
                    <a:gd name="connsiteY40" fmla="*/ 629 h 10255"/>
                    <a:gd name="connsiteX41" fmla="*/ 862 w 10000"/>
                    <a:gd name="connsiteY41" fmla="*/ 687 h 10255"/>
                    <a:gd name="connsiteX42" fmla="*/ 341 w 10000"/>
                    <a:gd name="connsiteY42" fmla="*/ 714 h 10255"/>
                    <a:gd name="connsiteX43" fmla="*/ 389 w 10000"/>
                    <a:gd name="connsiteY43" fmla="*/ 827 h 10255"/>
                    <a:gd name="connsiteX44" fmla="*/ 428 w 10000"/>
                    <a:gd name="connsiteY44" fmla="*/ 1084 h 10255"/>
                    <a:gd name="connsiteX45" fmla="*/ 316 w 10000"/>
                    <a:gd name="connsiteY45" fmla="*/ 1155 h 10255"/>
                    <a:gd name="connsiteX46" fmla="*/ 466 w 10000"/>
                    <a:gd name="connsiteY46" fmla="*/ 1350 h 10255"/>
                    <a:gd name="connsiteX47" fmla="*/ 271 w 10000"/>
                    <a:gd name="connsiteY47" fmla="*/ 1548 h 10255"/>
                    <a:gd name="connsiteX48" fmla="*/ 93 w 10000"/>
                    <a:gd name="connsiteY48" fmla="*/ 1671 h 10255"/>
                    <a:gd name="connsiteX49" fmla="*/ 208 w 10000"/>
                    <a:gd name="connsiteY49" fmla="*/ 1838 h 10255"/>
                    <a:gd name="connsiteX50" fmla="*/ 351 w 10000"/>
                    <a:gd name="connsiteY50" fmla="*/ 2003 h 10255"/>
                    <a:gd name="connsiteX51" fmla="*/ 274 w 10000"/>
                    <a:gd name="connsiteY51" fmla="*/ 2139 h 10255"/>
                    <a:gd name="connsiteX52" fmla="*/ 219 w 10000"/>
                    <a:gd name="connsiteY52" fmla="*/ 2337 h 10255"/>
                    <a:gd name="connsiteX53" fmla="*/ 239 w 10000"/>
                    <a:gd name="connsiteY53" fmla="*/ 2381 h 10255"/>
                    <a:gd name="connsiteX54" fmla="*/ 267 w 10000"/>
                    <a:gd name="connsiteY54" fmla="*/ 2853 h 10255"/>
                    <a:gd name="connsiteX55" fmla="*/ 107 w 10000"/>
                    <a:gd name="connsiteY55" fmla="*/ 3017 h 10255"/>
                    <a:gd name="connsiteX56" fmla="*/ 2 w 10000"/>
                    <a:gd name="connsiteY56" fmla="*/ 3169 h 10255"/>
                    <a:gd name="connsiteX57" fmla="*/ 79 w 10000"/>
                    <a:gd name="connsiteY57" fmla="*/ 3370 h 10255"/>
                    <a:gd name="connsiteX58" fmla="*/ 205 w 10000"/>
                    <a:gd name="connsiteY58" fmla="*/ 3611 h 10255"/>
                    <a:gd name="connsiteX59" fmla="*/ 550 w 10000"/>
                    <a:gd name="connsiteY59" fmla="*/ 4058 h 10255"/>
                    <a:gd name="connsiteX60" fmla="*/ 951 w 10000"/>
                    <a:gd name="connsiteY60" fmla="*/ 4326 h 10255"/>
                    <a:gd name="connsiteX61" fmla="*/ 1582 w 10000"/>
                    <a:gd name="connsiteY61" fmla="*/ 4749 h 10255"/>
                    <a:gd name="connsiteX62" fmla="*/ 1788 w 10000"/>
                    <a:gd name="connsiteY62" fmla="*/ 5287 h 10255"/>
                    <a:gd name="connsiteX63" fmla="*/ 1788 w 10000"/>
                    <a:gd name="connsiteY63" fmla="*/ 5424 h 10255"/>
                    <a:gd name="connsiteX64" fmla="*/ 1895 w 10000"/>
                    <a:gd name="connsiteY64" fmla="*/ 5482 h 10255"/>
                    <a:gd name="connsiteX65" fmla="*/ 1931 w 10000"/>
                    <a:gd name="connsiteY65" fmla="*/ 5631 h 10255"/>
                    <a:gd name="connsiteX66" fmla="*/ 2007 w 10000"/>
                    <a:gd name="connsiteY66" fmla="*/ 5771 h 10255"/>
                    <a:gd name="connsiteX67" fmla="*/ 2175 w 10000"/>
                    <a:gd name="connsiteY67" fmla="*/ 6146 h 10255"/>
                    <a:gd name="connsiteX68" fmla="*/ 2168 w 10000"/>
                    <a:gd name="connsiteY68" fmla="*/ 6264 h 10255"/>
                    <a:gd name="connsiteX69" fmla="*/ 2140 w 10000"/>
                    <a:gd name="connsiteY69" fmla="*/ 6474 h 10255"/>
                    <a:gd name="connsiteX70" fmla="*/ 2125 w 10000"/>
                    <a:gd name="connsiteY70" fmla="*/ 6715 h 10255"/>
                    <a:gd name="connsiteX71" fmla="*/ 2158 w 10000"/>
                    <a:gd name="connsiteY71" fmla="*/ 6818 h 10255"/>
                    <a:gd name="connsiteX72" fmla="*/ 2352 w 10000"/>
                    <a:gd name="connsiteY72" fmla="*/ 7157 h 10255"/>
                    <a:gd name="connsiteX73" fmla="*/ 2590 w 10000"/>
                    <a:gd name="connsiteY73" fmla="*/ 7509 h 10255"/>
                    <a:gd name="connsiteX74" fmla="*/ 2726 w 10000"/>
                    <a:gd name="connsiteY74" fmla="*/ 7578 h 10255"/>
                    <a:gd name="connsiteX75" fmla="*/ 2970 w 10000"/>
                    <a:gd name="connsiteY75" fmla="*/ 7659 h 10255"/>
                    <a:gd name="connsiteX76" fmla="*/ 3329 w 10000"/>
                    <a:gd name="connsiteY76" fmla="*/ 7985 h 10255"/>
                    <a:gd name="connsiteX77" fmla="*/ 3144 w 10000"/>
                    <a:gd name="connsiteY77" fmla="*/ 8188 h 10255"/>
                    <a:gd name="connsiteX78" fmla="*/ 3036 w 10000"/>
                    <a:gd name="connsiteY78" fmla="*/ 8264 h 10255"/>
                    <a:gd name="connsiteX79" fmla="*/ 3384 w 10000"/>
                    <a:gd name="connsiteY79" fmla="*/ 8387 h 10255"/>
                    <a:gd name="connsiteX80" fmla="*/ 3511 w 10000"/>
                    <a:gd name="connsiteY80" fmla="*/ 8344 h 10255"/>
                    <a:gd name="connsiteX81" fmla="*/ 3810 w 10000"/>
                    <a:gd name="connsiteY81" fmla="*/ 8290 h 10255"/>
                    <a:gd name="connsiteX82" fmla="*/ 3911 w 10000"/>
                    <a:gd name="connsiteY82" fmla="*/ 8370 h 10255"/>
                    <a:gd name="connsiteX83" fmla="*/ 3929 w 10000"/>
                    <a:gd name="connsiteY83" fmla="*/ 8544 h 10255"/>
                    <a:gd name="connsiteX84" fmla="*/ 4037 w 10000"/>
                    <a:gd name="connsiteY84" fmla="*/ 8769 h 10255"/>
                    <a:gd name="connsiteX85" fmla="*/ 4567 w 10000"/>
                    <a:gd name="connsiteY85" fmla="*/ 8916 h 10255"/>
                    <a:gd name="connsiteX86" fmla="*/ 4598 w 10000"/>
                    <a:gd name="connsiteY86" fmla="*/ 8921 h 10255"/>
                    <a:gd name="connsiteX87" fmla="*/ 4713 w 10000"/>
                    <a:gd name="connsiteY87" fmla="*/ 8934 h 10255"/>
                    <a:gd name="connsiteX88" fmla="*/ 5002 w 10000"/>
                    <a:gd name="connsiteY88" fmla="*/ 9124 h 10255"/>
                    <a:gd name="connsiteX89" fmla="*/ 4995 w 10000"/>
                    <a:gd name="connsiteY89" fmla="*/ 9220 h 10255"/>
                    <a:gd name="connsiteX90" fmla="*/ 5082 w 10000"/>
                    <a:gd name="connsiteY90" fmla="*/ 9440 h 10255"/>
                    <a:gd name="connsiteX91" fmla="*/ 5375 w 10000"/>
                    <a:gd name="connsiteY91" fmla="*/ 9417 h 10255"/>
                    <a:gd name="connsiteX92" fmla="*/ 5880 w 10000"/>
                    <a:gd name="connsiteY92" fmla="*/ 9423 h 10255"/>
                    <a:gd name="connsiteX93" fmla="*/ 6153 w 10000"/>
                    <a:gd name="connsiteY93" fmla="*/ 9815 h 10255"/>
                    <a:gd name="connsiteX94" fmla="*/ 6160 w 10000"/>
                    <a:gd name="connsiteY94" fmla="*/ 10028 h 10255"/>
                    <a:gd name="connsiteX95" fmla="*/ 6160 w 10000"/>
                    <a:gd name="connsiteY95" fmla="*/ 10093 h 10255"/>
                    <a:gd name="connsiteX96" fmla="*/ 6459 w 10000"/>
                    <a:gd name="connsiteY96" fmla="*/ 10243 h 10255"/>
                    <a:gd name="connsiteX97" fmla="*/ 6905 w 10000"/>
                    <a:gd name="connsiteY97" fmla="*/ 10136 h 10255"/>
                    <a:gd name="connsiteX98" fmla="*/ 7586 w 10000"/>
                    <a:gd name="connsiteY98" fmla="*/ 10096 h 10255"/>
                    <a:gd name="connsiteX99" fmla="*/ 8087 w 10000"/>
                    <a:gd name="connsiteY99" fmla="*/ 10129 h 10255"/>
                    <a:gd name="connsiteX100" fmla="*/ 8628 w 10000"/>
                    <a:gd name="connsiteY100" fmla="*/ 10035 h 10255"/>
                    <a:gd name="connsiteX101" fmla="*/ 9193 w 10000"/>
                    <a:gd name="connsiteY101" fmla="*/ 10081 h 10255"/>
                    <a:gd name="connsiteX102" fmla="*/ 9437 w 10000"/>
                    <a:gd name="connsiteY102" fmla="*/ 9488 h 10255"/>
                    <a:gd name="connsiteX103" fmla="*/ 9287 w 10000"/>
                    <a:gd name="connsiteY103" fmla="*/ 9204 h 10255"/>
                    <a:gd name="connsiteX104" fmla="*/ 9371 w 10000"/>
                    <a:gd name="connsiteY104" fmla="*/ 8995 h 10255"/>
                    <a:gd name="connsiteX105" fmla="*/ 9454 w 10000"/>
                    <a:gd name="connsiteY105" fmla="*/ 8522 h 10255"/>
                    <a:gd name="connsiteX106" fmla="*/ 9751 w 10000"/>
                    <a:gd name="connsiteY106" fmla="*/ 8071 h 10255"/>
                    <a:gd name="connsiteX107" fmla="*/ 9947 w 10000"/>
                    <a:gd name="connsiteY107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8330 w 10000"/>
                    <a:gd name="connsiteY28" fmla="*/ 1326 h 10255"/>
                    <a:gd name="connsiteX29" fmla="*/ 7792 w 10000"/>
                    <a:gd name="connsiteY29" fmla="*/ 1039 h 10255"/>
                    <a:gd name="connsiteX30" fmla="*/ 7173 w 10000"/>
                    <a:gd name="connsiteY30" fmla="*/ 910 h 10255"/>
                    <a:gd name="connsiteX31" fmla="*/ 6591 w 10000"/>
                    <a:gd name="connsiteY31" fmla="*/ 798 h 10255"/>
                    <a:gd name="connsiteX32" fmla="*/ 6028 w 10000"/>
                    <a:gd name="connsiteY32" fmla="*/ 733 h 10255"/>
                    <a:gd name="connsiteX33" fmla="*/ 5561 w 10000"/>
                    <a:gd name="connsiteY33" fmla="*/ 789 h 10255"/>
                    <a:gd name="connsiteX34" fmla="*/ 4972 w 10000"/>
                    <a:gd name="connsiteY34" fmla="*/ 820 h 10255"/>
                    <a:gd name="connsiteX35" fmla="*/ 4085 w 10000"/>
                    <a:gd name="connsiteY35" fmla="*/ 580 h 10255"/>
                    <a:gd name="connsiteX36" fmla="*/ 3550 w 10000"/>
                    <a:gd name="connsiteY36" fmla="*/ 503 h 10255"/>
                    <a:gd name="connsiteX37" fmla="*/ 2980 w 10000"/>
                    <a:gd name="connsiteY37" fmla="*/ 303 h 10255"/>
                    <a:gd name="connsiteX38" fmla="*/ 2679 w 10000"/>
                    <a:gd name="connsiteY38" fmla="*/ 190 h 10255"/>
                    <a:gd name="connsiteX39" fmla="*/ 2284 w 10000"/>
                    <a:gd name="connsiteY39" fmla="*/ 3 h 10255"/>
                    <a:gd name="connsiteX40" fmla="*/ 1378 w 10000"/>
                    <a:gd name="connsiteY40" fmla="*/ 629 h 10255"/>
                    <a:gd name="connsiteX41" fmla="*/ 862 w 10000"/>
                    <a:gd name="connsiteY41" fmla="*/ 687 h 10255"/>
                    <a:gd name="connsiteX42" fmla="*/ 341 w 10000"/>
                    <a:gd name="connsiteY42" fmla="*/ 714 h 10255"/>
                    <a:gd name="connsiteX43" fmla="*/ 389 w 10000"/>
                    <a:gd name="connsiteY43" fmla="*/ 827 h 10255"/>
                    <a:gd name="connsiteX44" fmla="*/ 428 w 10000"/>
                    <a:gd name="connsiteY44" fmla="*/ 1084 h 10255"/>
                    <a:gd name="connsiteX45" fmla="*/ 316 w 10000"/>
                    <a:gd name="connsiteY45" fmla="*/ 1155 h 10255"/>
                    <a:gd name="connsiteX46" fmla="*/ 466 w 10000"/>
                    <a:gd name="connsiteY46" fmla="*/ 1350 h 10255"/>
                    <a:gd name="connsiteX47" fmla="*/ 271 w 10000"/>
                    <a:gd name="connsiteY47" fmla="*/ 1548 h 10255"/>
                    <a:gd name="connsiteX48" fmla="*/ 93 w 10000"/>
                    <a:gd name="connsiteY48" fmla="*/ 1671 h 10255"/>
                    <a:gd name="connsiteX49" fmla="*/ 208 w 10000"/>
                    <a:gd name="connsiteY49" fmla="*/ 1838 h 10255"/>
                    <a:gd name="connsiteX50" fmla="*/ 351 w 10000"/>
                    <a:gd name="connsiteY50" fmla="*/ 2003 h 10255"/>
                    <a:gd name="connsiteX51" fmla="*/ 274 w 10000"/>
                    <a:gd name="connsiteY51" fmla="*/ 2139 h 10255"/>
                    <a:gd name="connsiteX52" fmla="*/ 219 w 10000"/>
                    <a:gd name="connsiteY52" fmla="*/ 2337 h 10255"/>
                    <a:gd name="connsiteX53" fmla="*/ 239 w 10000"/>
                    <a:gd name="connsiteY53" fmla="*/ 2381 h 10255"/>
                    <a:gd name="connsiteX54" fmla="*/ 267 w 10000"/>
                    <a:gd name="connsiteY54" fmla="*/ 2853 h 10255"/>
                    <a:gd name="connsiteX55" fmla="*/ 107 w 10000"/>
                    <a:gd name="connsiteY55" fmla="*/ 3017 h 10255"/>
                    <a:gd name="connsiteX56" fmla="*/ 2 w 10000"/>
                    <a:gd name="connsiteY56" fmla="*/ 3169 h 10255"/>
                    <a:gd name="connsiteX57" fmla="*/ 79 w 10000"/>
                    <a:gd name="connsiteY57" fmla="*/ 3370 h 10255"/>
                    <a:gd name="connsiteX58" fmla="*/ 205 w 10000"/>
                    <a:gd name="connsiteY58" fmla="*/ 3611 h 10255"/>
                    <a:gd name="connsiteX59" fmla="*/ 550 w 10000"/>
                    <a:gd name="connsiteY59" fmla="*/ 4058 h 10255"/>
                    <a:gd name="connsiteX60" fmla="*/ 951 w 10000"/>
                    <a:gd name="connsiteY60" fmla="*/ 4326 h 10255"/>
                    <a:gd name="connsiteX61" fmla="*/ 1582 w 10000"/>
                    <a:gd name="connsiteY61" fmla="*/ 4749 h 10255"/>
                    <a:gd name="connsiteX62" fmla="*/ 1788 w 10000"/>
                    <a:gd name="connsiteY62" fmla="*/ 5287 h 10255"/>
                    <a:gd name="connsiteX63" fmla="*/ 1788 w 10000"/>
                    <a:gd name="connsiteY63" fmla="*/ 5424 h 10255"/>
                    <a:gd name="connsiteX64" fmla="*/ 1895 w 10000"/>
                    <a:gd name="connsiteY64" fmla="*/ 5482 h 10255"/>
                    <a:gd name="connsiteX65" fmla="*/ 1931 w 10000"/>
                    <a:gd name="connsiteY65" fmla="*/ 5631 h 10255"/>
                    <a:gd name="connsiteX66" fmla="*/ 2007 w 10000"/>
                    <a:gd name="connsiteY66" fmla="*/ 5771 h 10255"/>
                    <a:gd name="connsiteX67" fmla="*/ 2175 w 10000"/>
                    <a:gd name="connsiteY67" fmla="*/ 6146 h 10255"/>
                    <a:gd name="connsiteX68" fmla="*/ 2168 w 10000"/>
                    <a:gd name="connsiteY68" fmla="*/ 6264 h 10255"/>
                    <a:gd name="connsiteX69" fmla="*/ 2140 w 10000"/>
                    <a:gd name="connsiteY69" fmla="*/ 6474 h 10255"/>
                    <a:gd name="connsiteX70" fmla="*/ 2125 w 10000"/>
                    <a:gd name="connsiteY70" fmla="*/ 6715 h 10255"/>
                    <a:gd name="connsiteX71" fmla="*/ 2158 w 10000"/>
                    <a:gd name="connsiteY71" fmla="*/ 6818 h 10255"/>
                    <a:gd name="connsiteX72" fmla="*/ 2352 w 10000"/>
                    <a:gd name="connsiteY72" fmla="*/ 7157 h 10255"/>
                    <a:gd name="connsiteX73" fmla="*/ 2590 w 10000"/>
                    <a:gd name="connsiteY73" fmla="*/ 7509 h 10255"/>
                    <a:gd name="connsiteX74" fmla="*/ 2726 w 10000"/>
                    <a:gd name="connsiteY74" fmla="*/ 7578 h 10255"/>
                    <a:gd name="connsiteX75" fmla="*/ 2970 w 10000"/>
                    <a:gd name="connsiteY75" fmla="*/ 7659 h 10255"/>
                    <a:gd name="connsiteX76" fmla="*/ 3329 w 10000"/>
                    <a:gd name="connsiteY76" fmla="*/ 7985 h 10255"/>
                    <a:gd name="connsiteX77" fmla="*/ 3144 w 10000"/>
                    <a:gd name="connsiteY77" fmla="*/ 8188 h 10255"/>
                    <a:gd name="connsiteX78" fmla="*/ 3036 w 10000"/>
                    <a:gd name="connsiteY78" fmla="*/ 8264 h 10255"/>
                    <a:gd name="connsiteX79" fmla="*/ 3384 w 10000"/>
                    <a:gd name="connsiteY79" fmla="*/ 8387 h 10255"/>
                    <a:gd name="connsiteX80" fmla="*/ 3511 w 10000"/>
                    <a:gd name="connsiteY80" fmla="*/ 8344 h 10255"/>
                    <a:gd name="connsiteX81" fmla="*/ 3810 w 10000"/>
                    <a:gd name="connsiteY81" fmla="*/ 8290 h 10255"/>
                    <a:gd name="connsiteX82" fmla="*/ 3911 w 10000"/>
                    <a:gd name="connsiteY82" fmla="*/ 8370 h 10255"/>
                    <a:gd name="connsiteX83" fmla="*/ 3929 w 10000"/>
                    <a:gd name="connsiteY83" fmla="*/ 8544 h 10255"/>
                    <a:gd name="connsiteX84" fmla="*/ 4037 w 10000"/>
                    <a:gd name="connsiteY84" fmla="*/ 8769 h 10255"/>
                    <a:gd name="connsiteX85" fmla="*/ 4567 w 10000"/>
                    <a:gd name="connsiteY85" fmla="*/ 8916 h 10255"/>
                    <a:gd name="connsiteX86" fmla="*/ 4598 w 10000"/>
                    <a:gd name="connsiteY86" fmla="*/ 8921 h 10255"/>
                    <a:gd name="connsiteX87" fmla="*/ 4713 w 10000"/>
                    <a:gd name="connsiteY87" fmla="*/ 8934 h 10255"/>
                    <a:gd name="connsiteX88" fmla="*/ 5002 w 10000"/>
                    <a:gd name="connsiteY88" fmla="*/ 9124 h 10255"/>
                    <a:gd name="connsiteX89" fmla="*/ 4995 w 10000"/>
                    <a:gd name="connsiteY89" fmla="*/ 9220 h 10255"/>
                    <a:gd name="connsiteX90" fmla="*/ 5082 w 10000"/>
                    <a:gd name="connsiteY90" fmla="*/ 9440 h 10255"/>
                    <a:gd name="connsiteX91" fmla="*/ 5375 w 10000"/>
                    <a:gd name="connsiteY91" fmla="*/ 9417 h 10255"/>
                    <a:gd name="connsiteX92" fmla="*/ 5880 w 10000"/>
                    <a:gd name="connsiteY92" fmla="*/ 9423 h 10255"/>
                    <a:gd name="connsiteX93" fmla="*/ 6153 w 10000"/>
                    <a:gd name="connsiteY93" fmla="*/ 9815 h 10255"/>
                    <a:gd name="connsiteX94" fmla="*/ 6160 w 10000"/>
                    <a:gd name="connsiteY94" fmla="*/ 10028 h 10255"/>
                    <a:gd name="connsiteX95" fmla="*/ 6160 w 10000"/>
                    <a:gd name="connsiteY95" fmla="*/ 10093 h 10255"/>
                    <a:gd name="connsiteX96" fmla="*/ 6459 w 10000"/>
                    <a:gd name="connsiteY96" fmla="*/ 10243 h 10255"/>
                    <a:gd name="connsiteX97" fmla="*/ 6905 w 10000"/>
                    <a:gd name="connsiteY97" fmla="*/ 10136 h 10255"/>
                    <a:gd name="connsiteX98" fmla="*/ 7586 w 10000"/>
                    <a:gd name="connsiteY98" fmla="*/ 10096 h 10255"/>
                    <a:gd name="connsiteX99" fmla="*/ 8087 w 10000"/>
                    <a:gd name="connsiteY99" fmla="*/ 10129 h 10255"/>
                    <a:gd name="connsiteX100" fmla="*/ 8628 w 10000"/>
                    <a:gd name="connsiteY100" fmla="*/ 10035 h 10255"/>
                    <a:gd name="connsiteX101" fmla="*/ 9193 w 10000"/>
                    <a:gd name="connsiteY101" fmla="*/ 10081 h 10255"/>
                    <a:gd name="connsiteX102" fmla="*/ 9437 w 10000"/>
                    <a:gd name="connsiteY102" fmla="*/ 9488 h 10255"/>
                    <a:gd name="connsiteX103" fmla="*/ 9287 w 10000"/>
                    <a:gd name="connsiteY103" fmla="*/ 9204 h 10255"/>
                    <a:gd name="connsiteX104" fmla="*/ 9371 w 10000"/>
                    <a:gd name="connsiteY104" fmla="*/ 8995 h 10255"/>
                    <a:gd name="connsiteX105" fmla="*/ 9454 w 10000"/>
                    <a:gd name="connsiteY105" fmla="*/ 8522 h 10255"/>
                    <a:gd name="connsiteX106" fmla="*/ 9751 w 10000"/>
                    <a:gd name="connsiteY106" fmla="*/ 8071 h 10255"/>
                    <a:gd name="connsiteX107" fmla="*/ 9947 w 10000"/>
                    <a:gd name="connsiteY107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8330 w 10000"/>
                    <a:gd name="connsiteY28" fmla="*/ 1326 h 10255"/>
                    <a:gd name="connsiteX29" fmla="*/ 7792 w 10000"/>
                    <a:gd name="connsiteY29" fmla="*/ 1039 h 10255"/>
                    <a:gd name="connsiteX30" fmla="*/ 7173 w 10000"/>
                    <a:gd name="connsiteY30" fmla="*/ 910 h 10255"/>
                    <a:gd name="connsiteX31" fmla="*/ 6591 w 10000"/>
                    <a:gd name="connsiteY31" fmla="*/ 798 h 10255"/>
                    <a:gd name="connsiteX32" fmla="*/ 6028 w 10000"/>
                    <a:gd name="connsiteY32" fmla="*/ 733 h 10255"/>
                    <a:gd name="connsiteX33" fmla="*/ 5561 w 10000"/>
                    <a:gd name="connsiteY33" fmla="*/ 789 h 10255"/>
                    <a:gd name="connsiteX34" fmla="*/ 4972 w 10000"/>
                    <a:gd name="connsiteY34" fmla="*/ 820 h 10255"/>
                    <a:gd name="connsiteX35" fmla="*/ 4085 w 10000"/>
                    <a:gd name="connsiteY35" fmla="*/ 580 h 10255"/>
                    <a:gd name="connsiteX36" fmla="*/ 3550 w 10000"/>
                    <a:gd name="connsiteY36" fmla="*/ 503 h 10255"/>
                    <a:gd name="connsiteX37" fmla="*/ 2980 w 10000"/>
                    <a:gd name="connsiteY37" fmla="*/ 303 h 10255"/>
                    <a:gd name="connsiteX38" fmla="*/ 2679 w 10000"/>
                    <a:gd name="connsiteY38" fmla="*/ 190 h 10255"/>
                    <a:gd name="connsiteX39" fmla="*/ 2284 w 10000"/>
                    <a:gd name="connsiteY39" fmla="*/ 3 h 10255"/>
                    <a:gd name="connsiteX40" fmla="*/ 1378 w 10000"/>
                    <a:gd name="connsiteY40" fmla="*/ 629 h 10255"/>
                    <a:gd name="connsiteX41" fmla="*/ 862 w 10000"/>
                    <a:gd name="connsiteY41" fmla="*/ 687 h 10255"/>
                    <a:gd name="connsiteX42" fmla="*/ 341 w 10000"/>
                    <a:gd name="connsiteY42" fmla="*/ 714 h 10255"/>
                    <a:gd name="connsiteX43" fmla="*/ 389 w 10000"/>
                    <a:gd name="connsiteY43" fmla="*/ 827 h 10255"/>
                    <a:gd name="connsiteX44" fmla="*/ 428 w 10000"/>
                    <a:gd name="connsiteY44" fmla="*/ 1084 h 10255"/>
                    <a:gd name="connsiteX45" fmla="*/ 316 w 10000"/>
                    <a:gd name="connsiteY45" fmla="*/ 1155 h 10255"/>
                    <a:gd name="connsiteX46" fmla="*/ 466 w 10000"/>
                    <a:gd name="connsiteY46" fmla="*/ 1350 h 10255"/>
                    <a:gd name="connsiteX47" fmla="*/ 271 w 10000"/>
                    <a:gd name="connsiteY47" fmla="*/ 1548 h 10255"/>
                    <a:gd name="connsiteX48" fmla="*/ 93 w 10000"/>
                    <a:gd name="connsiteY48" fmla="*/ 1671 h 10255"/>
                    <a:gd name="connsiteX49" fmla="*/ 208 w 10000"/>
                    <a:gd name="connsiteY49" fmla="*/ 1838 h 10255"/>
                    <a:gd name="connsiteX50" fmla="*/ 351 w 10000"/>
                    <a:gd name="connsiteY50" fmla="*/ 2003 h 10255"/>
                    <a:gd name="connsiteX51" fmla="*/ 274 w 10000"/>
                    <a:gd name="connsiteY51" fmla="*/ 2139 h 10255"/>
                    <a:gd name="connsiteX52" fmla="*/ 219 w 10000"/>
                    <a:gd name="connsiteY52" fmla="*/ 2337 h 10255"/>
                    <a:gd name="connsiteX53" fmla="*/ 239 w 10000"/>
                    <a:gd name="connsiteY53" fmla="*/ 2381 h 10255"/>
                    <a:gd name="connsiteX54" fmla="*/ 267 w 10000"/>
                    <a:gd name="connsiteY54" fmla="*/ 2853 h 10255"/>
                    <a:gd name="connsiteX55" fmla="*/ 107 w 10000"/>
                    <a:gd name="connsiteY55" fmla="*/ 3017 h 10255"/>
                    <a:gd name="connsiteX56" fmla="*/ 2 w 10000"/>
                    <a:gd name="connsiteY56" fmla="*/ 3169 h 10255"/>
                    <a:gd name="connsiteX57" fmla="*/ 79 w 10000"/>
                    <a:gd name="connsiteY57" fmla="*/ 3370 h 10255"/>
                    <a:gd name="connsiteX58" fmla="*/ 205 w 10000"/>
                    <a:gd name="connsiteY58" fmla="*/ 3611 h 10255"/>
                    <a:gd name="connsiteX59" fmla="*/ 550 w 10000"/>
                    <a:gd name="connsiteY59" fmla="*/ 4058 h 10255"/>
                    <a:gd name="connsiteX60" fmla="*/ 951 w 10000"/>
                    <a:gd name="connsiteY60" fmla="*/ 4326 h 10255"/>
                    <a:gd name="connsiteX61" fmla="*/ 1582 w 10000"/>
                    <a:gd name="connsiteY61" fmla="*/ 4749 h 10255"/>
                    <a:gd name="connsiteX62" fmla="*/ 1788 w 10000"/>
                    <a:gd name="connsiteY62" fmla="*/ 5287 h 10255"/>
                    <a:gd name="connsiteX63" fmla="*/ 1788 w 10000"/>
                    <a:gd name="connsiteY63" fmla="*/ 5424 h 10255"/>
                    <a:gd name="connsiteX64" fmla="*/ 1895 w 10000"/>
                    <a:gd name="connsiteY64" fmla="*/ 5482 h 10255"/>
                    <a:gd name="connsiteX65" fmla="*/ 1931 w 10000"/>
                    <a:gd name="connsiteY65" fmla="*/ 5631 h 10255"/>
                    <a:gd name="connsiteX66" fmla="*/ 2007 w 10000"/>
                    <a:gd name="connsiteY66" fmla="*/ 5771 h 10255"/>
                    <a:gd name="connsiteX67" fmla="*/ 2175 w 10000"/>
                    <a:gd name="connsiteY67" fmla="*/ 6146 h 10255"/>
                    <a:gd name="connsiteX68" fmla="*/ 2168 w 10000"/>
                    <a:gd name="connsiteY68" fmla="*/ 6264 h 10255"/>
                    <a:gd name="connsiteX69" fmla="*/ 2140 w 10000"/>
                    <a:gd name="connsiteY69" fmla="*/ 6474 h 10255"/>
                    <a:gd name="connsiteX70" fmla="*/ 2125 w 10000"/>
                    <a:gd name="connsiteY70" fmla="*/ 6715 h 10255"/>
                    <a:gd name="connsiteX71" fmla="*/ 2158 w 10000"/>
                    <a:gd name="connsiteY71" fmla="*/ 6818 h 10255"/>
                    <a:gd name="connsiteX72" fmla="*/ 2352 w 10000"/>
                    <a:gd name="connsiteY72" fmla="*/ 7157 h 10255"/>
                    <a:gd name="connsiteX73" fmla="*/ 2590 w 10000"/>
                    <a:gd name="connsiteY73" fmla="*/ 7509 h 10255"/>
                    <a:gd name="connsiteX74" fmla="*/ 2726 w 10000"/>
                    <a:gd name="connsiteY74" fmla="*/ 7578 h 10255"/>
                    <a:gd name="connsiteX75" fmla="*/ 2970 w 10000"/>
                    <a:gd name="connsiteY75" fmla="*/ 7659 h 10255"/>
                    <a:gd name="connsiteX76" fmla="*/ 3329 w 10000"/>
                    <a:gd name="connsiteY76" fmla="*/ 7985 h 10255"/>
                    <a:gd name="connsiteX77" fmla="*/ 3144 w 10000"/>
                    <a:gd name="connsiteY77" fmla="*/ 8188 h 10255"/>
                    <a:gd name="connsiteX78" fmla="*/ 3036 w 10000"/>
                    <a:gd name="connsiteY78" fmla="*/ 8264 h 10255"/>
                    <a:gd name="connsiteX79" fmla="*/ 3384 w 10000"/>
                    <a:gd name="connsiteY79" fmla="*/ 8387 h 10255"/>
                    <a:gd name="connsiteX80" fmla="*/ 3511 w 10000"/>
                    <a:gd name="connsiteY80" fmla="*/ 8344 h 10255"/>
                    <a:gd name="connsiteX81" fmla="*/ 3810 w 10000"/>
                    <a:gd name="connsiteY81" fmla="*/ 8290 h 10255"/>
                    <a:gd name="connsiteX82" fmla="*/ 3911 w 10000"/>
                    <a:gd name="connsiteY82" fmla="*/ 8370 h 10255"/>
                    <a:gd name="connsiteX83" fmla="*/ 3929 w 10000"/>
                    <a:gd name="connsiteY83" fmla="*/ 8544 h 10255"/>
                    <a:gd name="connsiteX84" fmla="*/ 4037 w 10000"/>
                    <a:gd name="connsiteY84" fmla="*/ 8769 h 10255"/>
                    <a:gd name="connsiteX85" fmla="*/ 4567 w 10000"/>
                    <a:gd name="connsiteY85" fmla="*/ 8916 h 10255"/>
                    <a:gd name="connsiteX86" fmla="*/ 4598 w 10000"/>
                    <a:gd name="connsiteY86" fmla="*/ 8921 h 10255"/>
                    <a:gd name="connsiteX87" fmla="*/ 4713 w 10000"/>
                    <a:gd name="connsiteY87" fmla="*/ 8934 h 10255"/>
                    <a:gd name="connsiteX88" fmla="*/ 5002 w 10000"/>
                    <a:gd name="connsiteY88" fmla="*/ 9124 h 10255"/>
                    <a:gd name="connsiteX89" fmla="*/ 4995 w 10000"/>
                    <a:gd name="connsiteY89" fmla="*/ 9220 h 10255"/>
                    <a:gd name="connsiteX90" fmla="*/ 5082 w 10000"/>
                    <a:gd name="connsiteY90" fmla="*/ 9440 h 10255"/>
                    <a:gd name="connsiteX91" fmla="*/ 5375 w 10000"/>
                    <a:gd name="connsiteY91" fmla="*/ 9417 h 10255"/>
                    <a:gd name="connsiteX92" fmla="*/ 5880 w 10000"/>
                    <a:gd name="connsiteY92" fmla="*/ 9423 h 10255"/>
                    <a:gd name="connsiteX93" fmla="*/ 6153 w 10000"/>
                    <a:gd name="connsiteY93" fmla="*/ 9815 h 10255"/>
                    <a:gd name="connsiteX94" fmla="*/ 6160 w 10000"/>
                    <a:gd name="connsiteY94" fmla="*/ 10028 h 10255"/>
                    <a:gd name="connsiteX95" fmla="*/ 6160 w 10000"/>
                    <a:gd name="connsiteY95" fmla="*/ 10093 h 10255"/>
                    <a:gd name="connsiteX96" fmla="*/ 6459 w 10000"/>
                    <a:gd name="connsiteY96" fmla="*/ 10243 h 10255"/>
                    <a:gd name="connsiteX97" fmla="*/ 6905 w 10000"/>
                    <a:gd name="connsiteY97" fmla="*/ 10136 h 10255"/>
                    <a:gd name="connsiteX98" fmla="*/ 7586 w 10000"/>
                    <a:gd name="connsiteY98" fmla="*/ 10096 h 10255"/>
                    <a:gd name="connsiteX99" fmla="*/ 8087 w 10000"/>
                    <a:gd name="connsiteY99" fmla="*/ 10129 h 10255"/>
                    <a:gd name="connsiteX100" fmla="*/ 8628 w 10000"/>
                    <a:gd name="connsiteY100" fmla="*/ 10035 h 10255"/>
                    <a:gd name="connsiteX101" fmla="*/ 9193 w 10000"/>
                    <a:gd name="connsiteY101" fmla="*/ 10081 h 10255"/>
                    <a:gd name="connsiteX102" fmla="*/ 9437 w 10000"/>
                    <a:gd name="connsiteY102" fmla="*/ 9488 h 10255"/>
                    <a:gd name="connsiteX103" fmla="*/ 9287 w 10000"/>
                    <a:gd name="connsiteY103" fmla="*/ 9204 h 10255"/>
                    <a:gd name="connsiteX104" fmla="*/ 9371 w 10000"/>
                    <a:gd name="connsiteY104" fmla="*/ 8995 h 10255"/>
                    <a:gd name="connsiteX105" fmla="*/ 9454 w 10000"/>
                    <a:gd name="connsiteY105" fmla="*/ 8522 h 10255"/>
                    <a:gd name="connsiteX106" fmla="*/ 9751 w 10000"/>
                    <a:gd name="connsiteY106" fmla="*/ 8071 h 10255"/>
                    <a:gd name="connsiteX107" fmla="*/ 9947 w 10000"/>
                    <a:gd name="connsiteY107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56 w 10000"/>
                    <a:gd name="connsiteY27" fmla="*/ 1775 h 10255"/>
                    <a:gd name="connsiteX28" fmla="*/ 8330 w 10000"/>
                    <a:gd name="connsiteY28" fmla="*/ 1326 h 10255"/>
                    <a:gd name="connsiteX29" fmla="*/ 7792 w 10000"/>
                    <a:gd name="connsiteY29" fmla="*/ 1039 h 10255"/>
                    <a:gd name="connsiteX30" fmla="*/ 7120 w 10000"/>
                    <a:gd name="connsiteY30" fmla="*/ 893 h 10255"/>
                    <a:gd name="connsiteX31" fmla="*/ 6591 w 10000"/>
                    <a:gd name="connsiteY31" fmla="*/ 798 h 10255"/>
                    <a:gd name="connsiteX32" fmla="*/ 6028 w 10000"/>
                    <a:gd name="connsiteY32" fmla="*/ 733 h 10255"/>
                    <a:gd name="connsiteX33" fmla="*/ 5561 w 10000"/>
                    <a:gd name="connsiteY33" fmla="*/ 789 h 10255"/>
                    <a:gd name="connsiteX34" fmla="*/ 4972 w 10000"/>
                    <a:gd name="connsiteY34" fmla="*/ 820 h 10255"/>
                    <a:gd name="connsiteX35" fmla="*/ 4085 w 10000"/>
                    <a:gd name="connsiteY35" fmla="*/ 580 h 10255"/>
                    <a:gd name="connsiteX36" fmla="*/ 3550 w 10000"/>
                    <a:gd name="connsiteY36" fmla="*/ 503 h 10255"/>
                    <a:gd name="connsiteX37" fmla="*/ 2980 w 10000"/>
                    <a:gd name="connsiteY37" fmla="*/ 303 h 10255"/>
                    <a:gd name="connsiteX38" fmla="*/ 2679 w 10000"/>
                    <a:gd name="connsiteY38" fmla="*/ 190 h 10255"/>
                    <a:gd name="connsiteX39" fmla="*/ 2284 w 10000"/>
                    <a:gd name="connsiteY39" fmla="*/ 3 h 10255"/>
                    <a:gd name="connsiteX40" fmla="*/ 1378 w 10000"/>
                    <a:gd name="connsiteY40" fmla="*/ 629 h 10255"/>
                    <a:gd name="connsiteX41" fmla="*/ 862 w 10000"/>
                    <a:gd name="connsiteY41" fmla="*/ 687 h 10255"/>
                    <a:gd name="connsiteX42" fmla="*/ 341 w 10000"/>
                    <a:gd name="connsiteY42" fmla="*/ 714 h 10255"/>
                    <a:gd name="connsiteX43" fmla="*/ 389 w 10000"/>
                    <a:gd name="connsiteY43" fmla="*/ 827 h 10255"/>
                    <a:gd name="connsiteX44" fmla="*/ 428 w 10000"/>
                    <a:gd name="connsiteY44" fmla="*/ 1084 h 10255"/>
                    <a:gd name="connsiteX45" fmla="*/ 316 w 10000"/>
                    <a:gd name="connsiteY45" fmla="*/ 1155 h 10255"/>
                    <a:gd name="connsiteX46" fmla="*/ 466 w 10000"/>
                    <a:gd name="connsiteY46" fmla="*/ 1350 h 10255"/>
                    <a:gd name="connsiteX47" fmla="*/ 271 w 10000"/>
                    <a:gd name="connsiteY47" fmla="*/ 1548 h 10255"/>
                    <a:gd name="connsiteX48" fmla="*/ 93 w 10000"/>
                    <a:gd name="connsiteY48" fmla="*/ 1671 h 10255"/>
                    <a:gd name="connsiteX49" fmla="*/ 208 w 10000"/>
                    <a:gd name="connsiteY49" fmla="*/ 1838 h 10255"/>
                    <a:gd name="connsiteX50" fmla="*/ 351 w 10000"/>
                    <a:gd name="connsiteY50" fmla="*/ 2003 h 10255"/>
                    <a:gd name="connsiteX51" fmla="*/ 274 w 10000"/>
                    <a:gd name="connsiteY51" fmla="*/ 2139 h 10255"/>
                    <a:gd name="connsiteX52" fmla="*/ 219 w 10000"/>
                    <a:gd name="connsiteY52" fmla="*/ 2337 h 10255"/>
                    <a:gd name="connsiteX53" fmla="*/ 239 w 10000"/>
                    <a:gd name="connsiteY53" fmla="*/ 2381 h 10255"/>
                    <a:gd name="connsiteX54" fmla="*/ 267 w 10000"/>
                    <a:gd name="connsiteY54" fmla="*/ 2853 h 10255"/>
                    <a:gd name="connsiteX55" fmla="*/ 107 w 10000"/>
                    <a:gd name="connsiteY55" fmla="*/ 3017 h 10255"/>
                    <a:gd name="connsiteX56" fmla="*/ 2 w 10000"/>
                    <a:gd name="connsiteY56" fmla="*/ 3169 h 10255"/>
                    <a:gd name="connsiteX57" fmla="*/ 79 w 10000"/>
                    <a:gd name="connsiteY57" fmla="*/ 3370 h 10255"/>
                    <a:gd name="connsiteX58" fmla="*/ 205 w 10000"/>
                    <a:gd name="connsiteY58" fmla="*/ 3611 h 10255"/>
                    <a:gd name="connsiteX59" fmla="*/ 550 w 10000"/>
                    <a:gd name="connsiteY59" fmla="*/ 4058 h 10255"/>
                    <a:gd name="connsiteX60" fmla="*/ 951 w 10000"/>
                    <a:gd name="connsiteY60" fmla="*/ 4326 h 10255"/>
                    <a:gd name="connsiteX61" fmla="*/ 1582 w 10000"/>
                    <a:gd name="connsiteY61" fmla="*/ 4749 h 10255"/>
                    <a:gd name="connsiteX62" fmla="*/ 1788 w 10000"/>
                    <a:gd name="connsiteY62" fmla="*/ 5287 h 10255"/>
                    <a:gd name="connsiteX63" fmla="*/ 1788 w 10000"/>
                    <a:gd name="connsiteY63" fmla="*/ 5424 h 10255"/>
                    <a:gd name="connsiteX64" fmla="*/ 1895 w 10000"/>
                    <a:gd name="connsiteY64" fmla="*/ 5482 h 10255"/>
                    <a:gd name="connsiteX65" fmla="*/ 1931 w 10000"/>
                    <a:gd name="connsiteY65" fmla="*/ 5631 h 10255"/>
                    <a:gd name="connsiteX66" fmla="*/ 2007 w 10000"/>
                    <a:gd name="connsiteY66" fmla="*/ 5771 h 10255"/>
                    <a:gd name="connsiteX67" fmla="*/ 2175 w 10000"/>
                    <a:gd name="connsiteY67" fmla="*/ 6146 h 10255"/>
                    <a:gd name="connsiteX68" fmla="*/ 2168 w 10000"/>
                    <a:gd name="connsiteY68" fmla="*/ 6264 h 10255"/>
                    <a:gd name="connsiteX69" fmla="*/ 2140 w 10000"/>
                    <a:gd name="connsiteY69" fmla="*/ 6474 h 10255"/>
                    <a:gd name="connsiteX70" fmla="*/ 2125 w 10000"/>
                    <a:gd name="connsiteY70" fmla="*/ 6715 h 10255"/>
                    <a:gd name="connsiteX71" fmla="*/ 2158 w 10000"/>
                    <a:gd name="connsiteY71" fmla="*/ 6818 h 10255"/>
                    <a:gd name="connsiteX72" fmla="*/ 2352 w 10000"/>
                    <a:gd name="connsiteY72" fmla="*/ 7157 h 10255"/>
                    <a:gd name="connsiteX73" fmla="*/ 2590 w 10000"/>
                    <a:gd name="connsiteY73" fmla="*/ 7509 h 10255"/>
                    <a:gd name="connsiteX74" fmla="*/ 2726 w 10000"/>
                    <a:gd name="connsiteY74" fmla="*/ 7578 h 10255"/>
                    <a:gd name="connsiteX75" fmla="*/ 2970 w 10000"/>
                    <a:gd name="connsiteY75" fmla="*/ 7659 h 10255"/>
                    <a:gd name="connsiteX76" fmla="*/ 3329 w 10000"/>
                    <a:gd name="connsiteY76" fmla="*/ 7985 h 10255"/>
                    <a:gd name="connsiteX77" fmla="*/ 3144 w 10000"/>
                    <a:gd name="connsiteY77" fmla="*/ 8188 h 10255"/>
                    <a:gd name="connsiteX78" fmla="*/ 3036 w 10000"/>
                    <a:gd name="connsiteY78" fmla="*/ 8264 h 10255"/>
                    <a:gd name="connsiteX79" fmla="*/ 3384 w 10000"/>
                    <a:gd name="connsiteY79" fmla="*/ 8387 h 10255"/>
                    <a:gd name="connsiteX80" fmla="*/ 3511 w 10000"/>
                    <a:gd name="connsiteY80" fmla="*/ 8344 h 10255"/>
                    <a:gd name="connsiteX81" fmla="*/ 3810 w 10000"/>
                    <a:gd name="connsiteY81" fmla="*/ 8290 h 10255"/>
                    <a:gd name="connsiteX82" fmla="*/ 3911 w 10000"/>
                    <a:gd name="connsiteY82" fmla="*/ 8370 h 10255"/>
                    <a:gd name="connsiteX83" fmla="*/ 3929 w 10000"/>
                    <a:gd name="connsiteY83" fmla="*/ 8544 h 10255"/>
                    <a:gd name="connsiteX84" fmla="*/ 4037 w 10000"/>
                    <a:gd name="connsiteY84" fmla="*/ 8769 h 10255"/>
                    <a:gd name="connsiteX85" fmla="*/ 4567 w 10000"/>
                    <a:gd name="connsiteY85" fmla="*/ 8916 h 10255"/>
                    <a:gd name="connsiteX86" fmla="*/ 4598 w 10000"/>
                    <a:gd name="connsiteY86" fmla="*/ 8921 h 10255"/>
                    <a:gd name="connsiteX87" fmla="*/ 4713 w 10000"/>
                    <a:gd name="connsiteY87" fmla="*/ 8934 h 10255"/>
                    <a:gd name="connsiteX88" fmla="*/ 5002 w 10000"/>
                    <a:gd name="connsiteY88" fmla="*/ 9124 h 10255"/>
                    <a:gd name="connsiteX89" fmla="*/ 4995 w 10000"/>
                    <a:gd name="connsiteY89" fmla="*/ 9220 h 10255"/>
                    <a:gd name="connsiteX90" fmla="*/ 5082 w 10000"/>
                    <a:gd name="connsiteY90" fmla="*/ 9440 h 10255"/>
                    <a:gd name="connsiteX91" fmla="*/ 5375 w 10000"/>
                    <a:gd name="connsiteY91" fmla="*/ 9417 h 10255"/>
                    <a:gd name="connsiteX92" fmla="*/ 5880 w 10000"/>
                    <a:gd name="connsiteY92" fmla="*/ 9423 h 10255"/>
                    <a:gd name="connsiteX93" fmla="*/ 6153 w 10000"/>
                    <a:gd name="connsiteY93" fmla="*/ 9815 h 10255"/>
                    <a:gd name="connsiteX94" fmla="*/ 6160 w 10000"/>
                    <a:gd name="connsiteY94" fmla="*/ 10028 h 10255"/>
                    <a:gd name="connsiteX95" fmla="*/ 6160 w 10000"/>
                    <a:gd name="connsiteY95" fmla="*/ 10093 h 10255"/>
                    <a:gd name="connsiteX96" fmla="*/ 6459 w 10000"/>
                    <a:gd name="connsiteY96" fmla="*/ 10243 h 10255"/>
                    <a:gd name="connsiteX97" fmla="*/ 6905 w 10000"/>
                    <a:gd name="connsiteY97" fmla="*/ 10136 h 10255"/>
                    <a:gd name="connsiteX98" fmla="*/ 7586 w 10000"/>
                    <a:gd name="connsiteY98" fmla="*/ 10096 h 10255"/>
                    <a:gd name="connsiteX99" fmla="*/ 8087 w 10000"/>
                    <a:gd name="connsiteY99" fmla="*/ 10129 h 10255"/>
                    <a:gd name="connsiteX100" fmla="*/ 8628 w 10000"/>
                    <a:gd name="connsiteY100" fmla="*/ 10035 h 10255"/>
                    <a:gd name="connsiteX101" fmla="*/ 9193 w 10000"/>
                    <a:gd name="connsiteY101" fmla="*/ 10081 h 10255"/>
                    <a:gd name="connsiteX102" fmla="*/ 9437 w 10000"/>
                    <a:gd name="connsiteY102" fmla="*/ 9488 h 10255"/>
                    <a:gd name="connsiteX103" fmla="*/ 9287 w 10000"/>
                    <a:gd name="connsiteY103" fmla="*/ 9204 h 10255"/>
                    <a:gd name="connsiteX104" fmla="*/ 9371 w 10000"/>
                    <a:gd name="connsiteY104" fmla="*/ 8995 h 10255"/>
                    <a:gd name="connsiteX105" fmla="*/ 9454 w 10000"/>
                    <a:gd name="connsiteY105" fmla="*/ 8522 h 10255"/>
                    <a:gd name="connsiteX106" fmla="*/ 9751 w 10000"/>
                    <a:gd name="connsiteY106" fmla="*/ 8071 h 10255"/>
                    <a:gd name="connsiteX107" fmla="*/ 9947 w 10000"/>
                    <a:gd name="connsiteY107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869 w 10000"/>
                    <a:gd name="connsiteY26" fmla="*/ 1435 h 10255"/>
                    <a:gd name="connsiteX27" fmla="*/ 8330 w 10000"/>
                    <a:gd name="connsiteY27" fmla="*/ 1326 h 10255"/>
                    <a:gd name="connsiteX28" fmla="*/ 7792 w 10000"/>
                    <a:gd name="connsiteY28" fmla="*/ 1039 h 10255"/>
                    <a:gd name="connsiteX29" fmla="*/ 7120 w 10000"/>
                    <a:gd name="connsiteY29" fmla="*/ 893 h 10255"/>
                    <a:gd name="connsiteX30" fmla="*/ 6591 w 10000"/>
                    <a:gd name="connsiteY30" fmla="*/ 798 h 10255"/>
                    <a:gd name="connsiteX31" fmla="*/ 6028 w 10000"/>
                    <a:gd name="connsiteY31" fmla="*/ 733 h 10255"/>
                    <a:gd name="connsiteX32" fmla="*/ 5561 w 10000"/>
                    <a:gd name="connsiteY32" fmla="*/ 789 h 10255"/>
                    <a:gd name="connsiteX33" fmla="*/ 4972 w 10000"/>
                    <a:gd name="connsiteY33" fmla="*/ 820 h 10255"/>
                    <a:gd name="connsiteX34" fmla="*/ 4085 w 10000"/>
                    <a:gd name="connsiteY34" fmla="*/ 580 h 10255"/>
                    <a:gd name="connsiteX35" fmla="*/ 3550 w 10000"/>
                    <a:gd name="connsiteY35" fmla="*/ 503 h 10255"/>
                    <a:gd name="connsiteX36" fmla="*/ 2980 w 10000"/>
                    <a:gd name="connsiteY36" fmla="*/ 303 h 10255"/>
                    <a:gd name="connsiteX37" fmla="*/ 2679 w 10000"/>
                    <a:gd name="connsiteY37" fmla="*/ 190 h 10255"/>
                    <a:gd name="connsiteX38" fmla="*/ 2284 w 10000"/>
                    <a:gd name="connsiteY38" fmla="*/ 3 h 10255"/>
                    <a:gd name="connsiteX39" fmla="*/ 1378 w 10000"/>
                    <a:gd name="connsiteY39" fmla="*/ 629 h 10255"/>
                    <a:gd name="connsiteX40" fmla="*/ 862 w 10000"/>
                    <a:gd name="connsiteY40" fmla="*/ 687 h 10255"/>
                    <a:gd name="connsiteX41" fmla="*/ 341 w 10000"/>
                    <a:gd name="connsiteY41" fmla="*/ 714 h 10255"/>
                    <a:gd name="connsiteX42" fmla="*/ 389 w 10000"/>
                    <a:gd name="connsiteY42" fmla="*/ 827 h 10255"/>
                    <a:gd name="connsiteX43" fmla="*/ 428 w 10000"/>
                    <a:gd name="connsiteY43" fmla="*/ 1084 h 10255"/>
                    <a:gd name="connsiteX44" fmla="*/ 316 w 10000"/>
                    <a:gd name="connsiteY44" fmla="*/ 1155 h 10255"/>
                    <a:gd name="connsiteX45" fmla="*/ 466 w 10000"/>
                    <a:gd name="connsiteY45" fmla="*/ 1350 h 10255"/>
                    <a:gd name="connsiteX46" fmla="*/ 271 w 10000"/>
                    <a:gd name="connsiteY46" fmla="*/ 1548 h 10255"/>
                    <a:gd name="connsiteX47" fmla="*/ 93 w 10000"/>
                    <a:gd name="connsiteY47" fmla="*/ 1671 h 10255"/>
                    <a:gd name="connsiteX48" fmla="*/ 208 w 10000"/>
                    <a:gd name="connsiteY48" fmla="*/ 1838 h 10255"/>
                    <a:gd name="connsiteX49" fmla="*/ 351 w 10000"/>
                    <a:gd name="connsiteY49" fmla="*/ 2003 h 10255"/>
                    <a:gd name="connsiteX50" fmla="*/ 274 w 10000"/>
                    <a:gd name="connsiteY50" fmla="*/ 2139 h 10255"/>
                    <a:gd name="connsiteX51" fmla="*/ 219 w 10000"/>
                    <a:gd name="connsiteY51" fmla="*/ 2337 h 10255"/>
                    <a:gd name="connsiteX52" fmla="*/ 239 w 10000"/>
                    <a:gd name="connsiteY52" fmla="*/ 2381 h 10255"/>
                    <a:gd name="connsiteX53" fmla="*/ 267 w 10000"/>
                    <a:gd name="connsiteY53" fmla="*/ 2853 h 10255"/>
                    <a:gd name="connsiteX54" fmla="*/ 107 w 10000"/>
                    <a:gd name="connsiteY54" fmla="*/ 3017 h 10255"/>
                    <a:gd name="connsiteX55" fmla="*/ 2 w 10000"/>
                    <a:gd name="connsiteY55" fmla="*/ 3169 h 10255"/>
                    <a:gd name="connsiteX56" fmla="*/ 79 w 10000"/>
                    <a:gd name="connsiteY56" fmla="*/ 3370 h 10255"/>
                    <a:gd name="connsiteX57" fmla="*/ 205 w 10000"/>
                    <a:gd name="connsiteY57" fmla="*/ 3611 h 10255"/>
                    <a:gd name="connsiteX58" fmla="*/ 550 w 10000"/>
                    <a:gd name="connsiteY58" fmla="*/ 4058 h 10255"/>
                    <a:gd name="connsiteX59" fmla="*/ 951 w 10000"/>
                    <a:gd name="connsiteY59" fmla="*/ 4326 h 10255"/>
                    <a:gd name="connsiteX60" fmla="*/ 1582 w 10000"/>
                    <a:gd name="connsiteY60" fmla="*/ 4749 h 10255"/>
                    <a:gd name="connsiteX61" fmla="*/ 1788 w 10000"/>
                    <a:gd name="connsiteY61" fmla="*/ 5287 h 10255"/>
                    <a:gd name="connsiteX62" fmla="*/ 1788 w 10000"/>
                    <a:gd name="connsiteY62" fmla="*/ 5424 h 10255"/>
                    <a:gd name="connsiteX63" fmla="*/ 1895 w 10000"/>
                    <a:gd name="connsiteY63" fmla="*/ 5482 h 10255"/>
                    <a:gd name="connsiteX64" fmla="*/ 1931 w 10000"/>
                    <a:gd name="connsiteY64" fmla="*/ 5631 h 10255"/>
                    <a:gd name="connsiteX65" fmla="*/ 2007 w 10000"/>
                    <a:gd name="connsiteY65" fmla="*/ 5771 h 10255"/>
                    <a:gd name="connsiteX66" fmla="*/ 2175 w 10000"/>
                    <a:gd name="connsiteY66" fmla="*/ 6146 h 10255"/>
                    <a:gd name="connsiteX67" fmla="*/ 2168 w 10000"/>
                    <a:gd name="connsiteY67" fmla="*/ 6264 h 10255"/>
                    <a:gd name="connsiteX68" fmla="*/ 2140 w 10000"/>
                    <a:gd name="connsiteY68" fmla="*/ 6474 h 10255"/>
                    <a:gd name="connsiteX69" fmla="*/ 2125 w 10000"/>
                    <a:gd name="connsiteY69" fmla="*/ 6715 h 10255"/>
                    <a:gd name="connsiteX70" fmla="*/ 2158 w 10000"/>
                    <a:gd name="connsiteY70" fmla="*/ 6818 h 10255"/>
                    <a:gd name="connsiteX71" fmla="*/ 2352 w 10000"/>
                    <a:gd name="connsiteY71" fmla="*/ 7157 h 10255"/>
                    <a:gd name="connsiteX72" fmla="*/ 2590 w 10000"/>
                    <a:gd name="connsiteY72" fmla="*/ 7509 h 10255"/>
                    <a:gd name="connsiteX73" fmla="*/ 2726 w 10000"/>
                    <a:gd name="connsiteY73" fmla="*/ 7578 h 10255"/>
                    <a:gd name="connsiteX74" fmla="*/ 2970 w 10000"/>
                    <a:gd name="connsiteY74" fmla="*/ 7659 h 10255"/>
                    <a:gd name="connsiteX75" fmla="*/ 3329 w 10000"/>
                    <a:gd name="connsiteY75" fmla="*/ 7985 h 10255"/>
                    <a:gd name="connsiteX76" fmla="*/ 3144 w 10000"/>
                    <a:gd name="connsiteY76" fmla="*/ 8188 h 10255"/>
                    <a:gd name="connsiteX77" fmla="*/ 3036 w 10000"/>
                    <a:gd name="connsiteY77" fmla="*/ 8264 h 10255"/>
                    <a:gd name="connsiteX78" fmla="*/ 3384 w 10000"/>
                    <a:gd name="connsiteY78" fmla="*/ 8387 h 10255"/>
                    <a:gd name="connsiteX79" fmla="*/ 3511 w 10000"/>
                    <a:gd name="connsiteY79" fmla="*/ 8344 h 10255"/>
                    <a:gd name="connsiteX80" fmla="*/ 3810 w 10000"/>
                    <a:gd name="connsiteY80" fmla="*/ 8290 h 10255"/>
                    <a:gd name="connsiteX81" fmla="*/ 3911 w 10000"/>
                    <a:gd name="connsiteY81" fmla="*/ 8370 h 10255"/>
                    <a:gd name="connsiteX82" fmla="*/ 3929 w 10000"/>
                    <a:gd name="connsiteY82" fmla="*/ 8544 h 10255"/>
                    <a:gd name="connsiteX83" fmla="*/ 4037 w 10000"/>
                    <a:gd name="connsiteY83" fmla="*/ 8769 h 10255"/>
                    <a:gd name="connsiteX84" fmla="*/ 4567 w 10000"/>
                    <a:gd name="connsiteY84" fmla="*/ 8916 h 10255"/>
                    <a:gd name="connsiteX85" fmla="*/ 4598 w 10000"/>
                    <a:gd name="connsiteY85" fmla="*/ 8921 h 10255"/>
                    <a:gd name="connsiteX86" fmla="*/ 4713 w 10000"/>
                    <a:gd name="connsiteY86" fmla="*/ 8934 h 10255"/>
                    <a:gd name="connsiteX87" fmla="*/ 5002 w 10000"/>
                    <a:gd name="connsiteY87" fmla="*/ 9124 h 10255"/>
                    <a:gd name="connsiteX88" fmla="*/ 4995 w 10000"/>
                    <a:gd name="connsiteY88" fmla="*/ 9220 h 10255"/>
                    <a:gd name="connsiteX89" fmla="*/ 5082 w 10000"/>
                    <a:gd name="connsiteY89" fmla="*/ 9440 h 10255"/>
                    <a:gd name="connsiteX90" fmla="*/ 5375 w 10000"/>
                    <a:gd name="connsiteY90" fmla="*/ 9417 h 10255"/>
                    <a:gd name="connsiteX91" fmla="*/ 5880 w 10000"/>
                    <a:gd name="connsiteY91" fmla="*/ 9423 h 10255"/>
                    <a:gd name="connsiteX92" fmla="*/ 6153 w 10000"/>
                    <a:gd name="connsiteY92" fmla="*/ 9815 h 10255"/>
                    <a:gd name="connsiteX93" fmla="*/ 6160 w 10000"/>
                    <a:gd name="connsiteY93" fmla="*/ 10028 h 10255"/>
                    <a:gd name="connsiteX94" fmla="*/ 6160 w 10000"/>
                    <a:gd name="connsiteY94" fmla="*/ 10093 h 10255"/>
                    <a:gd name="connsiteX95" fmla="*/ 6459 w 10000"/>
                    <a:gd name="connsiteY95" fmla="*/ 10243 h 10255"/>
                    <a:gd name="connsiteX96" fmla="*/ 6905 w 10000"/>
                    <a:gd name="connsiteY96" fmla="*/ 10136 h 10255"/>
                    <a:gd name="connsiteX97" fmla="*/ 7586 w 10000"/>
                    <a:gd name="connsiteY97" fmla="*/ 10096 h 10255"/>
                    <a:gd name="connsiteX98" fmla="*/ 8087 w 10000"/>
                    <a:gd name="connsiteY98" fmla="*/ 10129 h 10255"/>
                    <a:gd name="connsiteX99" fmla="*/ 8628 w 10000"/>
                    <a:gd name="connsiteY99" fmla="*/ 10035 h 10255"/>
                    <a:gd name="connsiteX100" fmla="*/ 9193 w 10000"/>
                    <a:gd name="connsiteY100" fmla="*/ 10081 h 10255"/>
                    <a:gd name="connsiteX101" fmla="*/ 9437 w 10000"/>
                    <a:gd name="connsiteY101" fmla="*/ 9488 h 10255"/>
                    <a:gd name="connsiteX102" fmla="*/ 9287 w 10000"/>
                    <a:gd name="connsiteY102" fmla="*/ 9204 h 10255"/>
                    <a:gd name="connsiteX103" fmla="*/ 9371 w 10000"/>
                    <a:gd name="connsiteY103" fmla="*/ 8995 h 10255"/>
                    <a:gd name="connsiteX104" fmla="*/ 9454 w 10000"/>
                    <a:gd name="connsiteY104" fmla="*/ 8522 h 10255"/>
                    <a:gd name="connsiteX105" fmla="*/ 9751 w 10000"/>
                    <a:gd name="connsiteY105" fmla="*/ 8071 h 10255"/>
                    <a:gd name="connsiteX106" fmla="*/ 9947 w 10000"/>
                    <a:gd name="connsiteY106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409 w 10000"/>
                    <a:gd name="connsiteY25" fmla="*/ 1451 h 10255"/>
                    <a:gd name="connsiteX26" fmla="*/ 8906 w 10000"/>
                    <a:gd name="connsiteY26" fmla="*/ 1405 h 10255"/>
                    <a:gd name="connsiteX27" fmla="*/ 8330 w 10000"/>
                    <a:gd name="connsiteY27" fmla="*/ 1326 h 10255"/>
                    <a:gd name="connsiteX28" fmla="*/ 7792 w 10000"/>
                    <a:gd name="connsiteY28" fmla="*/ 1039 h 10255"/>
                    <a:gd name="connsiteX29" fmla="*/ 7120 w 10000"/>
                    <a:gd name="connsiteY29" fmla="*/ 893 h 10255"/>
                    <a:gd name="connsiteX30" fmla="*/ 6591 w 10000"/>
                    <a:gd name="connsiteY30" fmla="*/ 798 h 10255"/>
                    <a:gd name="connsiteX31" fmla="*/ 6028 w 10000"/>
                    <a:gd name="connsiteY31" fmla="*/ 733 h 10255"/>
                    <a:gd name="connsiteX32" fmla="*/ 5561 w 10000"/>
                    <a:gd name="connsiteY32" fmla="*/ 789 h 10255"/>
                    <a:gd name="connsiteX33" fmla="*/ 4972 w 10000"/>
                    <a:gd name="connsiteY33" fmla="*/ 820 h 10255"/>
                    <a:gd name="connsiteX34" fmla="*/ 4085 w 10000"/>
                    <a:gd name="connsiteY34" fmla="*/ 580 h 10255"/>
                    <a:gd name="connsiteX35" fmla="*/ 3550 w 10000"/>
                    <a:gd name="connsiteY35" fmla="*/ 503 h 10255"/>
                    <a:gd name="connsiteX36" fmla="*/ 2980 w 10000"/>
                    <a:gd name="connsiteY36" fmla="*/ 303 h 10255"/>
                    <a:gd name="connsiteX37" fmla="*/ 2679 w 10000"/>
                    <a:gd name="connsiteY37" fmla="*/ 190 h 10255"/>
                    <a:gd name="connsiteX38" fmla="*/ 2284 w 10000"/>
                    <a:gd name="connsiteY38" fmla="*/ 3 h 10255"/>
                    <a:gd name="connsiteX39" fmla="*/ 1378 w 10000"/>
                    <a:gd name="connsiteY39" fmla="*/ 629 h 10255"/>
                    <a:gd name="connsiteX40" fmla="*/ 862 w 10000"/>
                    <a:gd name="connsiteY40" fmla="*/ 687 h 10255"/>
                    <a:gd name="connsiteX41" fmla="*/ 341 w 10000"/>
                    <a:gd name="connsiteY41" fmla="*/ 714 h 10255"/>
                    <a:gd name="connsiteX42" fmla="*/ 389 w 10000"/>
                    <a:gd name="connsiteY42" fmla="*/ 827 h 10255"/>
                    <a:gd name="connsiteX43" fmla="*/ 428 w 10000"/>
                    <a:gd name="connsiteY43" fmla="*/ 1084 h 10255"/>
                    <a:gd name="connsiteX44" fmla="*/ 316 w 10000"/>
                    <a:gd name="connsiteY44" fmla="*/ 1155 h 10255"/>
                    <a:gd name="connsiteX45" fmla="*/ 466 w 10000"/>
                    <a:gd name="connsiteY45" fmla="*/ 1350 h 10255"/>
                    <a:gd name="connsiteX46" fmla="*/ 271 w 10000"/>
                    <a:gd name="connsiteY46" fmla="*/ 1548 h 10255"/>
                    <a:gd name="connsiteX47" fmla="*/ 93 w 10000"/>
                    <a:gd name="connsiteY47" fmla="*/ 1671 h 10255"/>
                    <a:gd name="connsiteX48" fmla="*/ 208 w 10000"/>
                    <a:gd name="connsiteY48" fmla="*/ 1838 h 10255"/>
                    <a:gd name="connsiteX49" fmla="*/ 351 w 10000"/>
                    <a:gd name="connsiteY49" fmla="*/ 2003 h 10255"/>
                    <a:gd name="connsiteX50" fmla="*/ 274 w 10000"/>
                    <a:gd name="connsiteY50" fmla="*/ 2139 h 10255"/>
                    <a:gd name="connsiteX51" fmla="*/ 219 w 10000"/>
                    <a:gd name="connsiteY51" fmla="*/ 2337 h 10255"/>
                    <a:gd name="connsiteX52" fmla="*/ 239 w 10000"/>
                    <a:gd name="connsiteY52" fmla="*/ 2381 h 10255"/>
                    <a:gd name="connsiteX53" fmla="*/ 267 w 10000"/>
                    <a:gd name="connsiteY53" fmla="*/ 2853 h 10255"/>
                    <a:gd name="connsiteX54" fmla="*/ 107 w 10000"/>
                    <a:gd name="connsiteY54" fmla="*/ 3017 h 10255"/>
                    <a:gd name="connsiteX55" fmla="*/ 2 w 10000"/>
                    <a:gd name="connsiteY55" fmla="*/ 3169 h 10255"/>
                    <a:gd name="connsiteX56" fmla="*/ 79 w 10000"/>
                    <a:gd name="connsiteY56" fmla="*/ 3370 h 10255"/>
                    <a:gd name="connsiteX57" fmla="*/ 205 w 10000"/>
                    <a:gd name="connsiteY57" fmla="*/ 3611 h 10255"/>
                    <a:gd name="connsiteX58" fmla="*/ 550 w 10000"/>
                    <a:gd name="connsiteY58" fmla="*/ 4058 h 10255"/>
                    <a:gd name="connsiteX59" fmla="*/ 951 w 10000"/>
                    <a:gd name="connsiteY59" fmla="*/ 4326 h 10255"/>
                    <a:gd name="connsiteX60" fmla="*/ 1582 w 10000"/>
                    <a:gd name="connsiteY60" fmla="*/ 4749 h 10255"/>
                    <a:gd name="connsiteX61" fmla="*/ 1788 w 10000"/>
                    <a:gd name="connsiteY61" fmla="*/ 5287 h 10255"/>
                    <a:gd name="connsiteX62" fmla="*/ 1788 w 10000"/>
                    <a:gd name="connsiteY62" fmla="*/ 5424 h 10255"/>
                    <a:gd name="connsiteX63" fmla="*/ 1895 w 10000"/>
                    <a:gd name="connsiteY63" fmla="*/ 5482 h 10255"/>
                    <a:gd name="connsiteX64" fmla="*/ 1931 w 10000"/>
                    <a:gd name="connsiteY64" fmla="*/ 5631 h 10255"/>
                    <a:gd name="connsiteX65" fmla="*/ 2007 w 10000"/>
                    <a:gd name="connsiteY65" fmla="*/ 5771 h 10255"/>
                    <a:gd name="connsiteX66" fmla="*/ 2175 w 10000"/>
                    <a:gd name="connsiteY66" fmla="*/ 6146 h 10255"/>
                    <a:gd name="connsiteX67" fmla="*/ 2168 w 10000"/>
                    <a:gd name="connsiteY67" fmla="*/ 6264 h 10255"/>
                    <a:gd name="connsiteX68" fmla="*/ 2140 w 10000"/>
                    <a:gd name="connsiteY68" fmla="*/ 6474 h 10255"/>
                    <a:gd name="connsiteX69" fmla="*/ 2125 w 10000"/>
                    <a:gd name="connsiteY69" fmla="*/ 6715 h 10255"/>
                    <a:gd name="connsiteX70" fmla="*/ 2158 w 10000"/>
                    <a:gd name="connsiteY70" fmla="*/ 6818 h 10255"/>
                    <a:gd name="connsiteX71" fmla="*/ 2352 w 10000"/>
                    <a:gd name="connsiteY71" fmla="*/ 7157 h 10255"/>
                    <a:gd name="connsiteX72" fmla="*/ 2590 w 10000"/>
                    <a:gd name="connsiteY72" fmla="*/ 7509 h 10255"/>
                    <a:gd name="connsiteX73" fmla="*/ 2726 w 10000"/>
                    <a:gd name="connsiteY73" fmla="*/ 7578 h 10255"/>
                    <a:gd name="connsiteX74" fmla="*/ 2970 w 10000"/>
                    <a:gd name="connsiteY74" fmla="*/ 7659 h 10255"/>
                    <a:gd name="connsiteX75" fmla="*/ 3329 w 10000"/>
                    <a:gd name="connsiteY75" fmla="*/ 7985 h 10255"/>
                    <a:gd name="connsiteX76" fmla="*/ 3144 w 10000"/>
                    <a:gd name="connsiteY76" fmla="*/ 8188 h 10255"/>
                    <a:gd name="connsiteX77" fmla="*/ 3036 w 10000"/>
                    <a:gd name="connsiteY77" fmla="*/ 8264 h 10255"/>
                    <a:gd name="connsiteX78" fmla="*/ 3384 w 10000"/>
                    <a:gd name="connsiteY78" fmla="*/ 8387 h 10255"/>
                    <a:gd name="connsiteX79" fmla="*/ 3511 w 10000"/>
                    <a:gd name="connsiteY79" fmla="*/ 8344 h 10255"/>
                    <a:gd name="connsiteX80" fmla="*/ 3810 w 10000"/>
                    <a:gd name="connsiteY80" fmla="*/ 8290 h 10255"/>
                    <a:gd name="connsiteX81" fmla="*/ 3911 w 10000"/>
                    <a:gd name="connsiteY81" fmla="*/ 8370 h 10255"/>
                    <a:gd name="connsiteX82" fmla="*/ 3929 w 10000"/>
                    <a:gd name="connsiteY82" fmla="*/ 8544 h 10255"/>
                    <a:gd name="connsiteX83" fmla="*/ 4037 w 10000"/>
                    <a:gd name="connsiteY83" fmla="*/ 8769 h 10255"/>
                    <a:gd name="connsiteX84" fmla="*/ 4567 w 10000"/>
                    <a:gd name="connsiteY84" fmla="*/ 8916 h 10255"/>
                    <a:gd name="connsiteX85" fmla="*/ 4598 w 10000"/>
                    <a:gd name="connsiteY85" fmla="*/ 8921 h 10255"/>
                    <a:gd name="connsiteX86" fmla="*/ 4713 w 10000"/>
                    <a:gd name="connsiteY86" fmla="*/ 8934 h 10255"/>
                    <a:gd name="connsiteX87" fmla="*/ 5002 w 10000"/>
                    <a:gd name="connsiteY87" fmla="*/ 9124 h 10255"/>
                    <a:gd name="connsiteX88" fmla="*/ 4995 w 10000"/>
                    <a:gd name="connsiteY88" fmla="*/ 9220 h 10255"/>
                    <a:gd name="connsiteX89" fmla="*/ 5082 w 10000"/>
                    <a:gd name="connsiteY89" fmla="*/ 9440 h 10255"/>
                    <a:gd name="connsiteX90" fmla="*/ 5375 w 10000"/>
                    <a:gd name="connsiteY90" fmla="*/ 9417 h 10255"/>
                    <a:gd name="connsiteX91" fmla="*/ 5880 w 10000"/>
                    <a:gd name="connsiteY91" fmla="*/ 9423 h 10255"/>
                    <a:gd name="connsiteX92" fmla="*/ 6153 w 10000"/>
                    <a:gd name="connsiteY92" fmla="*/ 9815 h 10255"/>
                    <a:gd name="connsiteX93" fmla="*/ 6160 w 10000"/>
                    <a:gd name="connsiteY93" fmla="*/ 10028 h 10255"/>
                    <a:gd name="connsiteX94" fmla="*/ 6160 w 10000"/>
                    <a:gd name="connsiteY94" fmla="*/ 10093 h 10255"/>
                    <a:gd name="connsiteX95" fmla="*/ 6459 w 10000"/>
                    <a:gd name="connsiteY95" fmla="*/ 10243 h 10255"/>
                    <a:gd name="connsiteX96" fmla="*/ 6905 w 10000"/>
                    <a:gd name="connsiteY96" fmla="*/ 10136 h 10255"/>
                    <a:gd name="connsiteX97" fmla="*/ 7586 w 10000"/>
                    <a:gd name="connsiteY97" fmla="*/ 10096 h 10255"/>
                    <a:gd name="connsiteX98" fmla="*/ 8087 w 10000"/>
                    <a:gd name="connsiteY98" fmla="*/ 10129 h 10255"/>
                    <a:gd name="connsiteX99" fmla="*/ 8628 w 10000"/>
                    <a:gd name="connsiteY99" fmla="*/ 10035 h 10255"/>
                    <a:gd name="connsiteX100" fmla="*/ 9193 w 10000"/>
                    <a:gd name="connsiteY100" fmla="*/ 10081 h 10255"/>
                    <a:gd name="connsiteX101" fmla="*/ 9437 w 10000"/>
                    <a:gd name="connsiteY101" fmla="*/ 9488 h 10255"/>
                    <a:gd name="connsiteX102" fmla="*/ 9287 w 10000"/>
                    <a:gd name="connsiteY102" fmla="*/ 9204 h 10255"/>
                    <a:gd name="connsiteX103" fmla="*/ 9371 w 10000"/>
                    <a:gd name="connsiteY103" fmla="*/ 8995 h 10255"/>
                    <a:gd name="connsiteX104" fmla="*/ 9454 w 10000"/>
                    <a:gd name="connsiteY104" fmla="*/ 8522 h 10255"/>
                    <a:gd name="connsiteX105" fmla="*/ 9751 w 10000"/>
                    <a:gd name="connsiteY105" fmla="*/ 8071 h 10255"/>
                    <a:gd name="connsiteX106" fmla="*/ 9947 w 10000"/>
                    <a:gd name="connsiteY106" fmla="*/ 7772 h 10255"/>
                    <a:gd name="connsiteX0" fmla="*/ 9947 w 10000"/>
                    <a:gd name="connsiteY0" fmla="*/ 7772 h 10255"/>
                    <a:gd name="connsiteX1" fmla="*/ 9528 w 10000"/>
                    <a:gd name="connsiteY1" fmla="*/ 7828 h 10255"/>
                    <a:gd name="connsiteX2" fmla="*/ 9203 w 10000"/>
                    <a:gd name="connsiteY2" fmla="*/ 7687 h 10255"/>
                    <a:gd name="connsiteX3" fmla="*/ 9594 w 10000"/>
                    <a:gd name="connsiteY3" fmla="*/ 7403 h 10255"/>
                    <a:gd name="connsiteX4" fmla="*/ 9165 w 10000"/>
                    <a:gd name="connsiteY4" fmla="*/ 7011 h 10255"/>
                    <a:gd name="connsiteX5" fmla="*/ 9119 w 10000"/>
                    <a:gd name="connsiteY5" fmla="*/ 6618 h 10255"/>
                    <a:gd name="connsiteX6" fmla="*/ 8729 w 10000"/>
                    <a:gd name="connsiteY6" fmla="*/ 6472 h 10255"/>
                    <a:gd name="connsiteX7" fmla="*/ 8189 w 10000"/>
                    <a:gd name="connsiteY7" fmla="*/ 6375 h 10255"/>
                    <a:gd name="connsiteX8" fmla="*/ 8216 w 10000"/>
                    <a:gd name="connsiteY8" fmla="*/ 5890 h 10255"/>
                    <a:gd name="connsiteX9" fmla="*/ 8468 w 10000"/>
                    <a:gd name="connsiteY9" fmla="*/ 5491 h 10255"/>
                    <a:gd name="connsiteX10" fmla="*/ 8914 w 10000"/>
                    <a:gd name="connsiteY10" fmla="*/ 5322 h 10255"/>
                    <a:gd name="connsiteX11" fmla="*/ 9472 w 10000"/>
                    <a:gd name="connsiteY11" fmla="*/ 5383 h 10255"/>
                    <a:gd name="connsiteX12" fmla="*/ 9772 w 10000"/>
                    <a:gd name="connsiteY12" fmla="*/ 4913 h 10255"/>
                    <a:gd name="connsiteX13" fmla="*/ 9371 w 10000"/>
                    <a:gd name="connsiteY13" fmla="*/ 4953 h 10255"/>
                    <a:gd name="connsiteX14" fmla="*/ 8908 w 10000"/>
                    <a:gd name="connsiteY14" fmla="*/ 4979 h 10255"/>
                    <a:gd name="connsiteX15" fmla="*/ 8321 w 10000"/>
                    <a:gd name="connsiteY15" fmla="*/ 4865 h 10255"/>
                    <a:gd name="connsiteX16" fmla="*/ 7965 w 10000"/>
                    <a:gd name="connsiteY16" fmla="*/ 4481 h 10255"/>
                    <a:gd name="connsiteX17" fmla="*/ 8384 w 10000"/>
                    <a:gd name="connsiteY17" fmla="*/ 4331 h 10255"/>
                    <a:gd name="connsiteX18" fmla="*/ 8851 w 10000"/>
                    <a:gd name="connsiteY18" fmla="*/ 4157 h 10255"/>
                    <a:gd name="connsiteX19" fmla="*/ 9054 w 10000"/>
                    <a:gd name="connsiteY19" fmla="*/ 3853 h 10255"/>
                    <a:gd name="connsiteX20" fmla="*/ 9382 w 10000"/>
                    <a:gd name="connsiteY20" fmla="*/ 3460 h 10255"/>
                    <a:gd name="connsiteX21" fmla="*/ 9772 w 10000"/>
                    <a:gd name="connsiteY21" fmla="*/ 3070 h 10255"/>
                    <a:gd name="connsiteX22" fmla="*/ 9583 w 10000"/>
                    <a:gd name="connsiteY22" fmla="*/ 2630 h 10255"/>
                    <a:gd name="connsiteX23" fmla="*/ 9186 w 10000"/>
                    <a:gd name="connsiteY23" fmla="*/ 2125 h 10255"/>
                    <a:gd name="connsiteX24" fmla="*/ 9325 w 10000"/>
                    <a:gd name="connsiteY24" fmla="*/ 1767 h 10255"/>
                    <a:gd name="connsiteX25" fmla="*/ 9927 w 10000"/>
                    <a:gd name="connsiteY25" fmla="*/ 1448 h 10255"/>
                    <a:gd name="connsiteX26" fmla="*/ 8906 w 10000"/>
                    <a:gd name="connsiteY26" fmla="*/ 1405 h 10255"/>
                    <a:gd name="connsiteX27" fmla="*/ 8330 w 10000"/>
                    <a:gd name="connsiteY27" fmla="*/ 1326 h 10255"/>
                    <a:gd name="connsiteX28" fmla="*/ 7792 w 10000"/>
                    <a:gd name="connsiteY28" fmla="*/ 1039 h 10255"/>
                    <a:gd name="connsiteX29" fmla="*/ 7120 w 10000"/>
                    <a:gd name="connsiteY29" fmla="*/ 893 h 10255"/>
                    <a:gd name="connsiteX30" fmla="*/ 6591 w 10000"/>
                    <a:gd name="connsiteY30" fmla="*/ 798 h 10255"/>
                    <a:gd name="connsiteX31" fmla="*/ 6028 w 10000"/>
                    <a:gd name="connsiteY31" fmla="*/ 733 h 10255"/>
                    <a:gd name="connsiteX32" fmla="*/ 5561 w 10000"/>
                    <a:gd name="connsiteY32" fmla="*/ 789 h 10255"/>
                    <a:gd name="connsiteX33" fmla="*/ 4972 w 10000"/>
                    <a:gd name="connsiteY33" fmla="*/ 820 h 10255"/>
                    <a:gd name="connsiteX34" fmla="*/ 4085 w 10000"/>
                    <a:gd name="connsiteY34" fmla="*/ 580 h 10255"/>
                    <a:gd name="connsiteX35" fmla="*/ 3550 w 10000"/>
                    <a:gd name="connsiteY35" fmla="*/ 503 h 10255"/>
                    <a:gd name="connsiteX36" fmla="*/ 2980 w 10000"/>
                    <a:gd name="connsiteY36" fmla="*/ 303 h 10255"/>
                    <a:gd name="connsiteX37" fmla="*/ 2679 w 10000"/>
                    <a:gd name="connsiteY37" fmla="*/ 190 h 10255"/>
                    <a:gd name="connsiteX38" fmla="*/ 2284 w 10000"/>
                    <a:gd name="connsiteY38" fmla="*/ 3 h 10255"/>
                    <a:gd name="connsiteX39" fmla="*/ 1378 w 10000"/>
                    <a:gd name="connsiteY39" fmla="*/ 629 h 10255"/>
                    <a:gd name="connsiteX40" fmla="*/ 862 w 10000"/>
                    <a:gd name="connsiteY40" fmla="*/ 687 h 10255"/>
                    <a:gd name="connsiteX41" fmla="*/ 341 w 10000"/>
                    <a:gd name="connsiteY41" fmla="*/ 714 h 10255"/>
                    <a:gd name="connsiteX42" fmla="*/ 389 w 10000"/>
                    <a:gd name="connsiteY42" fmla="*/ 827 h 10255"/>
                    <a:gd name="connsiteX43" fmla="*/ 428 w 10000"/>
                    <a:gd name="connsiteY43" fmla="*/ 1084 h 10255"/>
                    <a:gd name="connsiteX44" fmla="*/ 316 w 10000"/>
                    <a:gd name="connsiteY44" fmla="*/ 1155 h 10255"/>
                    <a:gd name="connsiteX45" fmla="*/ 466 w 10000"/>
                    <a:gd name="connsiteY45" fmla="*/ 1350 h 10255"/>
                    <a:gd name="connsiteX46" fmla="*/ 271 w 10000"/>
                    <a:gd name="connsiteY46" fmla="*/ 1548 h 10255"/>
                    <a:gd name="connsiteX47" fmla="*/ 93 w 10000"/>
                    <a:gd name="connsiteY47" fmla="*/ 1671 h 10255"/>
                    <a:gd name="connsiteX48" fmla="*/ 208 w 10000"/>
                    <a:gd name="connsiteY48" fmla="*/ 1838 h 10255"/>
                    <a:gd name="connsiteX49" fmla="*/ 351 w 10000"/>
                    <a:gd name="connsiteY49" fmla="*/ 2003 h 10255"/>
                    <a:gd name="connsiteX50" fmla="*/ 274 w 10000"/>
                    <a:gd name="connsiteY50" fmla="*/ 2139 h 10255"/>
                    <a:gd name="connsiteX51" fmla="*/ 219 w 10000"/>
                    <a:gd name="connsiteY51" fmla="*/ 2337 h 10255"/>
                    <a:gd name="connsiteX52" fmla="*/ 239 w 10000"/>
                    <a:gd name="connsiteY52" fmla="*/ 2381 h 10255"/>
                    <a:gd name="connsiteX53" fmla="*/ 267 w 10000"/>
                    <a:gd name="connsiteY53" fmla="*/ 2853 h 10255"/>
                    <a:gd name="connsiteX54" fmla="*/ 107 w 10000"/>
                    <a:gd name="connsiteY54" fmla="*/ 3017 h 10255"/>
                    <a:gd name="connsiteX55" fmla="*/ 2 w 10000"/>
                    <a:gd name="connsiteY55" fmla="*/ 3169 h 10255"/>
                    <a:gd name="connsiteX56" fmla="*/ 79 w 10000"/>
                    <a:gd name="connsiteY56" fmla="*/ 3370 h 10255"/>
                    <a:gd name="connsiteX57" fmla="*/ 205 w 10000"/>
                    <a:gd name="connsiteY57" fmla="*/ 3611 h 10255"/>
                    <a:gd name="connsiteX58" fmla="*/ 550 w 10000"/>
                    <a:gd name="connsiteY58" fmla="*/ 4058 h 10255"/>
                    <a:gd name="connsiteX59" fmla="*/ 951 w 10000"/>
                    <a:gd name="connsiteY59" fmla="*/ 4326 h 10255"/>
                    <a:gd name="connsiteX60" fmla="*/ 1582 w 10000"/>
                    <a:gd name="connsiteY60" fmla="*/ 4749 h 10255"/>
                    <a:gd name="connsiteX61" fmla="*/ 1788 w 10000"/>
                    <a:gd name="connsiteY61" fmla="*/ 5287 h 10255"/>
                    <a:gd name="connsiteX62" fmla="*/ 1788 w 10000"/>
                    <a:gd name="connsiteY62" fmla="*/ 5424 h 10255"/>
                    <a:gd name="connsiteX63" fmla="*/ 1895 w 10000"/>
                    <a:gd name="connsiteY63" fmla="*/ 5482 h 10255"/>
                    <a:gd name="connsiteX64" fmla="*/ 1931 w 10000"/>
                    <a:gd name="connsiteY64" fmla="*/ 5631 h 10255"/>
                    <a:gd name="connsiteX65" fmla="*/ 2007 w 10000"/>
                    <a:gd name="connsiteY65" fmla="*/ 5771 h 10255"/>
                    <a:gd name="connsiteX66" fmla="*/ 2175 w 10000"/>
                    <a:gd name="connsiteY66" fmla="*/ 6146 h 10255"/>
                    <a:gd name="connsiteX67" fmla="*/ 2168 w 10000"/>
                    <a:gd name="connsiteY67" fmla="*/ 6264 h 10255"/>
                    <a:gd name="connsiteX68" fmla="*/ 2140 w 10000"/>
                    <a:gd name="connsiteY68" fmla="*/ 6474 h 10255"/>
                    <a:gd name="connsiteX69" fmla="*/ 2125 w 10000"/>
                    <a:gd name="connsiteY69" fmla="*/ 6715 h 10255"/>
                    <a:gd name="connsiteX70" fmla="*/ 2158 w 10000"/>
                    <a:gd name="connsiteY70" fmla="*/ 6818 h 10255"/>
                    <a:gd name="connsiteX71" fmla="*/ 2352 w 10000"/>
                    <a:gd name="connsiteY71" fmla="*/ 7157 h 10255"/>
                    <a:gd name="connsiteX72" fmla="*/ 2590 w 10000"/>
                    <a:gd name="connsiteY72" fmla="*/ 7509 h 10255"/>
                    <a:gd name="connsiteX73" fmla="*/ 2726 w 10000"/>
                    <a:gd name="connsiteY73" fmla="*/ 7578 h 10255"/>
                    <a:gd name="connsiteX74" fmla="*/ 2970 w 10000"/>
                    <a:gd name="connsiteY74" fmla="*/ 7659 h 10255"/>
                    <a:gd name="connsiteX75" fmla="*/ 3329 w 10000"/>
                    <a:gd name="connsiteY75" fmla="*/ 7985 h 10255"/>
                    <a:gd name="connsiteX76" fmla="*/ 3144 w 10000"/>
                    <a:gd name="connsiteY76" fmla="*/ 8188 h 10255"/>
                    <a:gd name="connsiteX77" fmla="*/ 3036 w 10000"/>
                    <a:gd name="connsiteY77" fmla="*/ 8264 h 10255"/>
                    <a:gd name="connsiteX78" fmla="*/ 3384 w 10000"/>
                    <a:gd name="connsiteY78" fmla="*/ 8387 h 10255"/>
                    <a:gd name="connsiteX79" fmla="*/ 3511 w 10000"/>
                    <a:gd name="connsiteY79" fmla="*/ 8344 h 10255"/>
                    <a:gd name="connsiteX80" fmla="*/ 3810 w 10000"/>
                    <a:gd name="connsiteY80" fmla="*/ 8290 h 10255"/>
                    <a:gd name="connsiteX81" fmla="*/ 3911 w 10000"/>
                    <a:gd name="connsiteY81" fmla="*/ 8370 h 10255"/>
                    <a:gd name="connsiteX82" fmla="*/ 3929 w 10000"/>
                    <a:gd name="connsiteY82" fmla="*/ 8544 h 10255"/>
                    <a:gd name="connsiteX83" fmla="*/ 4037 w 10000"/>
                    <a:gd name="connsiteY83" fmla="*/ 8769 h 10255"/>
                    <a:gd name="connsiteX84" fmla="*/ 4567 w 10000"/>
                    <a:gd name="connsiteY84" fmla="*/ 8916 h 10255"/>
                    <a:gd name="connsiteX85" fmla="*/ 4598 w 10000"/>
                    <a:gd name="connsiteY85" fmla="*/ 8921 h 10255"/>
                    <a:gd name="connsiteX86" fmla="*/ 4713 w 10000"/>
                    <a:gd name="connsiteY86" fmla="*/ 8934 h 10255"/>
                    <a:gd name="connsiteX87" fmla="*/ 5002 w 10000"/>
                    <a:gd name="connsiteY87" fmla="*/ 9124 h 10255"/>
                    <a:gd name="connsiteX88" fmla="*/ 4995 w 10000"/>
                    <a:gd name="connsiteY88" fmla="*/ 9220 h 10255"/>
                    <a:gd name="connsiteX89" fmla="*/ 5082 w 10000"/>
                    <a:gd name="connsiteY89" fmla="*/ 9440 h 10255"/>
                    <a:gd name="connsiteX90" fmla="*/ 5375 w 10000"/>
                    <a:gd name="connsiteY90" fmla="*/ 9417 h 10255"/>
                    <a:gd name="connsiteX91" fmla="*/ 5880 w 10000"/>
                    <a:gd name="connsiteY91" fmla="*/ 9423 h 10255"/>
                    <a:gd name="connsiteX92" fmla="*/ 6153 w 10000"/>
                    <a:gd name="connsiteY92" fmla="*/ 9815 h 10255"/>
                    <a:gd name="connsiteX93" fmla="*/ 6160 w 10000"/>
                    <a:gd name="connsiteY93" fmla="*/ 10028 h 10255"/>
                    <a:gd name="connsiteX94" fmla="*/ 6160 w 10000"/>
                    <a:gd name="connsiteY94" fmla="*/ 10093 h 10255"/>
                    <a:gd name="connsiteX95" fmla="*/ 6459 w 10000"/>
                    <a:gd name="connsiteY95" fmla="*/ 10243 h 10255"/>
                    <a:gd name="connsiteX96" fmla="*/ 6905 w 10000"/>
                    <a:gd name="connsiteY96" fmla="*/ 10136 h 10255"/>
                    <a:gd name="connsiteX97" fmla="*/ 7586 w 10000"/>
                    <a:gd name="connsiteY97" fmla="*/ 10096 h 10255"/>
                    <a:gd name="connsiteX98" fmla="*/ 8087 w 10000"/>
                    <a:gd name="connsiteY98" fmla="*/ 10129 h 10255"/>
                    <a:gd name="connsiteX99" fmla="*/ 8628 w 10000"/>
                    <a:gd name="connsiteY99" fmla="*/ 10035 h 10255"/>
                    <a:gd name="connsiteX100" fmla="*/ 9193 w 10000"/>
                    <a:gd name="connsiteY100" fmla="*/ 10081 h 10255"/>
                    <a:gd name="connsiteX101" fmla="*/ 9437 w 10000"/>
                    <a:gd name="connsiteY101" fmla="*/ 9488 h 10255"/>
                    <a:gd name="connsiteX102" fmla="*/ 9287 w 10000"/>
                    <a:gd name="connsiteY102" fmla="*/ 9204 h 10255"/>
                    <a:gd name="connsiteX103" fmla="*/ 9371 w 10000"/>
                    <a:gd name="connsiteY103" fmla="*/ 8995 h 10255"/>
                    <a:gd name="connsiteX104" fmla="*/ 9454 w 10000"/>
                    <a:gd name="connsiteY104" fmla="*/ 8522 h 10255"/>
                    <a:gd name="connsiteX105" fmla="*/ 9751 w 10000"/>
                    <a:gd name="connsiteY105" fmla="*/ 8071 h 10255"/>
                    <a:gd name="connsiteX106" fmla="*/ 9947 w 10000"/>
                    <a:gd name="connsiteY106" fmla="*/ 7772 h 10255"/>
                    <a:gd name="connsiteX0" fmla="*/ 9947 w 10380"/>
                    <a:gd name="connsiteY0" fmla="*/ 7772 h 10255"/>
                    <a:gd name="connsiteX1" fmla="*/ 9528 w 10380"/>
                    <a:gd name="connsiteY1" fmla="*/ 7828 h 10255"/>
                    <a:gd name="connsiteX2" fmla="*/ 9203 w 10380"/>
                    <a:gd name="connsiteY2" fmla="*/ 7687 h 10255"/>
                    <a:gd name="connsiteX3" fmla="*/ 9594 w 10380"/>
                    <a:gd name="connsiteY3" fmla="*/ 7403 h 10255"/>
                    <a:gd name="connsiteX4" fmla="*/ 9165 w 10380"/>
                    <a:gd name="connsiteY4" fmla="*/ 7011 h 10255"/>
                    <a:gd name="connsiteX5" fmla="*/ 9119 w 10380"/>
                    <a:gd name="connsiteY5" fmla="*/ 6618 h 10255"/>
                    <a:gd name="connsiteX6" fmla="*/ 8729 w 10380"/>
                    <a:gd name="connsiteY6" fmla="*/ 6472 h 10255"/>
                    <a:gd name="connsiteX7" fmla="*/ 8189 w 10380"/>
                    <a:gd name="connsiteY7" fmla="*/ 6375 h 10255"/>
                    <a:gd name="connsiteX8" fmla="*/ 8216 w 10380"/>
                    <a:gd name="connsiteY8" fmla="*/ 5890 h 10255"/>
                    <a:gd name="connsiteX9" fmla="*/ 8468 w 10380"/>
                    <a:gd name="connsiteY9" fmla="*/ 5491 h 10255"/>
                    <a:gd name="connsiteX10" fmla="*/ 8914 w 10380"/>
                    <a:gd name="connsiteY10" fmla="*/ 5322 h 10255"/>
                    <a:gd name="connsiteX11" fmla="*/ 9472 w 10380"/>
                    <a:gd name="connsiteY11" fmla="*/ 5383 h 10255"/>
                    <a:gd name="connsiteX12" fmla="*/ 9772 w 10380"/>
                    <a:gd name="connsiteY12" fmla="*/ 4913 h 10255"/>
                    <a:gd name="connsiteX13" fmla="*/ 9371 w 10380"/>
                    <a:gd name="connsiteY13" fmla="*/ 4953 h 10255"/>
                    <a:gd name="connsiteX14" fmla="*/ 8908 w 10380"/>
                    <a:gd name="connsiteY14" fmla="*/ 4979 h 10255"/>
                    <a:gd name="connsiteX15" fmla="*/ 8321 w 10380"/>
                    <a:gd name="connsiteY15" fmla="*/ 4865 h 10255"/>
                    <a:gd name="connsiteX16" fmla="*/ 7965 w 10380"/>
                    <a:gd name="connsiteY16" fmla="*/ 4481 h 10255"/>
                    <a:gd name="connsiteX17" fmla="*/ 8384 w 10380"/>
                    <a:gd name="connsiteY17" fmla="*/ 4331 h 10255"/>
                    <a:gd name="connsiteX18" fmla="*/ 8851 w 10380"/>
                    <a:gd name="connsiteY18" fmla="*/ 4157 h 10255"/>
                    <a:gd name="connsiteX19" fmla="*/ 9054 w 10380"/>
                    <a:gd name="connsiteY19" fmla="*/ 3853 h 10255"/>
                    <a:gd name="connsiteX20" fmla="*/ 9382 w 10380"/>
                    <a:gd name="connsiteY20" fmla="*/ 3460 h 10255"/>
                    <a:gd name="connsiteX21" fmla="*/ 9772 w 10380"/>
                    <a:gd name="connsiteY21" fmla="*/ 3070 h 10255"/>
                    <a:gd name="connsiteX22" fmla="*/ 9583 w 10380"/>
                    <a:gd name="connsiteY22" fmla="*/ 2630 h 10255"/>
                    <a:gd name="connsiteX23" fmla="*/ 9186 w 10380"/>
                    <a:gd name="connsiteY23" fmla="*/ 2125 h 10255"/>
                    <a:gd name="connsiteX24" fmla="*/ 10353 w 10380"/>
                    <a:gd name="connsiteY24" fmla="*/ 1828 h 10255"/>
                    <a:gd name="connsiteX25" fmla="*/ 9927 w 10380"/>
                    <a:gd name="connsiteY25" fmla="*/ 1448 h 10255"/>
                    <a:gd name="connsiteX26" fmla="*/ 8906 w 10380"/>
                    <a:gd name="connsiteY26" fmla="*/ 1405 h 10255"/>
                    <a:gd name="connsiteX27" fmla="*/ 8330 w 10380"/>
                    <a:gd name="connsiteY27" fmla="*/ 1326 h 10255"/>
                    <a:gd name="connsiteX28" fmla="*/ 7792 w 10380"/>
                    <a:gd name="connsiteY28" fmla="*/ 1039 h 10255"/>
                    <a:gd name="connsiteX29" fmla="*/ 7120 w 10380"/>
                    <a:gd name="connsiteY29" fmla="*/ 893 h 10255"/>
                    <a:gd name="connsiteX30" fmla="*/ 6591 w 10380"/>
                    <a:gd name="connsiteY30" fmla="*/ 798 h 10255"/>
                    <a:gd name="connsiteX31" fmla="*/ 6028 w 10380"/>
                    <a:gd name="connsiteY31" fmla="*/ 733 h 10255"/>
                    <a:gd name="connsiteX32" fmla="*/ 5561 w 10380"/>
                    <a:gd name="connsiteY32" fmla="*/ 789 h 10255"/>
                    <a:gd name="connsiteX33" fmla="*/ 4972 w 10380"/>
                    <a:gd name="connsiteY33" fmla="*/ 820 h 10255"/>
                    <a:gd name="connsiteX34" fmla="*/ 4085 w 10380"/>
                    <a:gd name="connsiteY34" fmla="*/ 580 h 10255"/>
                    <a:gd name="connsiteX35" fmla="*/ 3550 w 10380"/>
                    <a:gd name="connsiteY35" fmla="*/ 503 h 10255"/>
                    <a:gd name="connsiteX36" fmla="*/ 2980 w 10380"/>
                    <a:gd name="connsiteY36" fmla="*/ 303 h 10255"/>
                    <a:gd name="connsiteX37" fmla="*/ 2679 w 10380"/>
                    <a:gd name="connsiteY37" fmla="*/ 190 h 10255"/>
                    <a:gd name="connsiteX38" fmla="*/ 2284 w 10380"/>
                    <a:gd name="connsiteY38" fmla="*/ 3 h 10255"/>
                    <a:gd name="connsiteX39" fmla="*/ 1378 w 10380"/>
                    <a:gd name="connsiteY39" fmla="*/ 629 h 10255"/>
                    <a:gd name="connsiteX40" fmla="*/ 862 w 10380"/>
                    <a:gd name="connsiteY40" fmla="*/ 687 h 10255"/>
                    <a:gd name="connsiteX41" fmla="*/ 341 w 10380"/>
                    <a:gd name="connsiteY41" fmla="*/ 714 h 10255"/>
                    <a:gd name="connsiteX42" fmla="*/ 389 w 10380"/>
                    <a:gd name="connsiteY42" fmla="*/ 827 h 10255"/>
                    <a:gd name="connsiteX43" fmla="*/ 428 w 10380"/>
                    <a:gd name="connsiteY43" fmla="*/ 1084 h 10255"/>
                    <a:gd name="connsiteX44" fmla="*/ 316 w 10380"/>
                    <a:gd name="connsiteY44" fmla="*/ 1155 h 10255"/>
                    <a:gd name="connsiteX45" fmla="*/ 466 w 10380"/>
                    <a:gd name="connsiteY45" fmla="*/ 1350 h 10255"/>
                    <a:gd name="connsiteX46" fmla="*/ 271 w 10380"/>
                    <a:gd name="connsiteY46" fmla="*/ 1548 h 10255"/>
                    <a:gd name="connsiteX47" fmla="*/ 93 w 10380"/>
                    <a:gd name="connsiteY47" fmla="*/ 1671 h 10255"/>
                    <a:gd name="connsiteX48" fmla="*/ 208 w 10380"/>
                    <a:gd name="connsiteY48" fmla="*/ 1838 h 10255"/>
                    <a:gd name="connsiteX49" fmla="*/ 351 w 10380"/>
                    <a:gd name="connsiteY49" fmla="*/ 2003 h 10255"/>
                    <a:gd name="connsiteX50" fmla="*/ 274 w 10380"/>
                    <a:gd name="connsiteY50" fmla="*/ 2139 h 10255"/>
                    <a:gd name="connsiteX51" fmla="*/ 219 w 10380"/>
                    <a:gd name="connsiteY51" fmla="*/ 2337 h 10255"/>
                    <a:gd name="connsiteX52" fmla="*/ 239 w 10380"/>
                    <a:gd name="connsiteY52" fmla="*/ 2381 h 10255"/>
                    <a:gd name="connsiteX53" fmla="*/ 267 w 10380"/>
                    <a:gd name="connsiteY53" fmla="*/ 2853 h 10255"/>
                    <a:gd name="connsiteX54" fmla="*/ 107 w 10380"/>
                    <a:gd name="connsiteY54" fmla="*/ 3017 h 10255"/>
                    <a:gd name="connsiteX55" fmla="*/ 2 w 10380"/>
                    <a:gd name="connsiteY55" fmla="*/ 3169 h 10255"/>
                    <a:gd name="connsiteX56" fmla="*/ 79 w 10380"/>
                    <a:gd name="connsiteY56" fmla="*/ 3370 h 10255"/>
                    <a:gd name="connsiteX57" fmla="*/ 205 w 10380"/>
                    <a:gd name="connsiteY57" fmla="*/ 3611 h 10255"/>
                    <a:gd name="connsiteX58" fmla="*/ 550 w 10380"/>
                    <a:gd name="connsiteY58" fmla="*/ 4058 h 10255"/>
                    <a:gd name="connsiteX59" fmla="*/ 951 w 10380"/>
                    <a:gd name="connsiteY59" fmla="*/ 4326 h 10255"/>
                    <a:gd name="connsiteX60" fmla="*/ 1582 w 10380"/>
                    <a:gd name="connsiteY60" fmla="*/ 4749 h 10255"/>
                    <a:gd name="connsiteX61" fmla="*/ 1788 w 10380"/>
                    <a:gd name="connsiteY61" fmla="*/ 5287 h 10255"/>
                    <a:gd name="connsiteX62" fmla="*/ 1788 w 10380"/>
                    <a:gd name="connsiteY62" fmla="*/ 5424 h 10255"/>
                    <a:gd name="connsiteX63" fmla="*/ 1895 w 10380"/>
                    <a:gd name="connsiteY63" fmla="*/ 5482 h 10255"/>
                    <a:gd name="connsiteX64" fmla="*/ 1931 w 10380"/>
                    <a:gd name="connsiteY64" fmla="*/ 5631 h 10255"/>
                    <a:gd name="connsiteX65" fmla="*/ 2007 w 10380"/>
                    <a:gd name="connsiteY65" fmla="*/ 5771 h 10255"/>
                    <a:gd name="connsiteX66" fmla="*/ 2175 w 10380"/>
                    <a:gd name="connsiteY66" fmla="*/ 6146 h 10255"/>
                    <a:gd name="connsiteX67" fmla="*/ 2168 w 10380"/>
                    <a:gd name="connsiteY67" fmla="*/ 6264 h 10255"/>
                    <a:gd name="connsiteX68" fmla="*/ 2140 w 10380"/>
                    <a:gd name="connsiteY68" fmla="*/ 6474 h 10255"/>
                    <a:gd name="connsiteX69" fmla="*/ 2125 w 10380"/>
                    <a:gd name="connsiteY69" fmla="*/ 6715 h 10255"/>
                    <a:gd name="connsiteX70" fmla="*/ 2158 w 10380"/>
                    <a:gd name="connsiteY70" fmla="*/ 6818 h 10255"/>
                    <a:gd name="connsiteX71" fmla="*/ 2352 w 10380"/>
                    <a:gd name="connsiteY71" fmla="*/ 7157 h 10255"/>
                    <a:gd name="connsiteX72" fmla="*/ 2590 w 10380"/>
                    <a:gd name="connsiteY72" fmla="*/ 7509 h 10255"/>
                    <a:gd name="connsiteX73" fmla="*/ 2726 w 10380"/>
                    <a:gd name="connsiteY73" fmla="*/ 7578 h 10255"/>
                    <a:gd name="connsiteX74" fmla="*/ 2970 w 10380"/>
                    <a:gd name="connsiteY74" fmla="*/ 7659 h 10255"/>
                    <a:gd name="connsiteX75" fmla="*/ 3329 w 10380"/>
                    <a:gd name="connsiteY75" fmla="*/ 7985 h 10255"/>
                    <a:gd name="connsiteX76" fmla="*/ 3144 w 10380"/>
                    <a:gd name="connsiteY76" fmla="*/ 8188 h 10255"/>
                    <a:gd name="connsiteX77" fmla="*/ 3036 w 10380"/>
                    <a:gd name="connsiteY77" fmla="*/ 8264 h 10255"/>
                    <a:gd name="connsiteX78" fmla="*/ 3384 w 10380"/>
                    <a:gd name="connsiteY78" fmla="*/ 8387 h 10255"/>
                    <a:gd name="connsiteX79" fmla="*/ 3511 w 10380"/>
                    <a:gd name="connsiteY79" fmla="*/ 8344 h 10255"/>
                    <a:gd name="connsiteX80" fmla="*/ 3810 w 10380"/>
                    <a:gd name="connsiteY80" fmla="*/ 8290 h 10255"/>
                    <a:gd name="connsiteX81" fmla="*/ 3911 w 10380"/>
                    <a:gd name="connsiteY81" fmla="*/ 8370 h 10255"/>
                    <a:gd name="connsiteX82" fmla="*/ 3929 w 10380"/>
                    <a:gd name="connsiteY82" fmla="*/ 8544 h 10255"/>
                    <a:gd name="connsiteX83" fmla="*/ 4037 w 10380"/>
                    <a:gd name="connsiteY83" fmla="*/ 8769 h 10255"/>
                    <a:gd name="connsiteX84" fmla="*/ 4567 w 10380"/>
                    <a:gd name="connsiteY84" fmla="*/ 8916 h 10255"/>
                    <a:gd name="connsiteX85" fmla="*/ 4598 w 10380"/>
                    <a:gd name="connsiteY85" fmla="*/ 8921 h 10255"/>
                    <a:gd name="connsiteX86" fmla="*/ 4713 w 10380"/>
                    <a:gd name="connsiteY86" fmla="*/ 8934 h 10255"/>
                    <a:gd name="connsiteX87" fmla="*/ 5002 w 10380"/>
                    <a:gd name="connsiteY87" fmla="*/ 9124 h 10255"/>
                    <a:gd name="connsiteX88" fmla="*/ 4995 w 10380"/>
                    <a:gd name="connsiteY88" fmla="*/ 9220 h 10255"/>
                    <a:gd name="connsiteX89" fmla="*/ 5082 w 10380"/>
                    <a:gd name="connsiteY89" fmla="*/ 9440 h 10255"/>
                    <a:gd name="connsiteX90" fmla="*/ 5375 w 10380"/>
                    <a:gd name="connsiteY90" fmla="*/ 9417 h 10255"/>
                    <a:gd name="connsiteX91" fmla="*/ 5880 w 10380"/>
                    <a:gd name="connsiteY91" fmla="*/ 9423 h 10255"/>
                    <a:gd name="connsiteX92" fmla="*/ 6153 w 10380"/>
                    <a:gd name="connsiteY92" fmla="*/ 9815 h 10255"/>
                    <a:gd name="connsiteX93" fmla="*/ 6160 w 10380"/>
                    <a:gd name="connsiteY93" fmla="*/ 10028 h 10255"/>
                    <a:gd name="connsiteX94" fmla="*/ 6160 w 10380"/>
                    <a:gd name="connsiteY94" fmla="*/ 10093 h 10255"/>
                    <a:gd name="connsiteX95" fmla="*/ 6459 w 10380"/>
                    <a:gd name="connsiteY95" fmla="*/ 10243 h 10255"/>
                    <a:gd name="connsiteX96" fmla="*/ 6905 w 10380"/>
                    <a:gd name="connsiteY96" fmla="*/ 10136 h 10255"/>
                    <a:gd name="connsiteX97" fmla="*/ 7586 w 10380"/>
                    <a:gd name="connsiteY97" fmla="*/ 10096 h 10255"/>
                    <a:gd name="connsiteX98" fmla="*/ 8087 w 10380"/>
                    <a:gd name="connsiteY98" fmla="*/ 10129 h 10255"/>
                    <a:gd name="connsiteX99" fmla="*/ 8628 w 10380"/>
                    <a:gd name="connsiteY99" fmla="*/ 10035 h 10255"/>
                    <a:gd name="connsiteX100" fmla="*/ 9193 w 10380"/>
                    <a:gd name="connsiteY100" fmla="*/ 10081 h 10255"/>
                    <a:gd name="connsiteX101" fmla="*/ 9437 w 10380"/>
                    <a:gd name="connsiteY101" fmla="*/ 9488 h 10255"/>
                    <a:gd name="connsiteX102" fmla="*/ 9287 w 10380"/>
                    <a:gd name="connsiteY102" fmla="*/ 9204 h 10255"/>
                    <a:gd name="connsiteX103" fmla="*/ 9371 w 10380"/>
                    <a:gd name="connsiteY103" fmla="*/ 8995 h 10255"/>
                    <a:gd name="connsiteX104" fmla="*/ 9454 w 10380"/>
                    <a:gd name="connsiteY104" fmla="*/ 8522 h 10255"/>
                    <a:gd name="connsiteX105" fmla="*/ 9751 w 10380"/>
                    <a:gd name="connsiteY105" fmla="*/ 8071 h 10255"/>
                    <a:gd name="connsiteX106" fmla="*/ 9947 w 10380"/>
                    <a:gd name="connsiteY106" fmla="*/ 7772 h 10255"/>
                    <a:gd name="connsiteX0" fmla="*/ 9947 w 10353"/>
                    <a:gd name="connsiteY0" fmla="*/ 7772 h 10255"/>
                    <a:gd name="connsiteX1" fmla="*/ 9528 w 10353"/>
                    <a:gd name="connsiteY1" fmla="*/ 7828 h 10255"/>
                    <a:gd name="connsiteX2" fmla="*/ 9203 w 10353"/>
                    <a:gd name="connsiteY2" fmla="*/ 7687 h 10255"/>
                    <a:gd name="connsiteX3" fmla="*/ 9594 w 10353"/>
                    <a:gd name="connsiteY3" fmla="*/ 7403 h 10255"/>
                    <a:gd name="connsiteX4" fmla="*/ 9165 w 10353"/>
                    <a:gd name="connsiteY4" fmla="*/ 7011 h 10255"/>
                    <a:gd name="connsiteX5" fmla="*/ 9119 w 10353"/>
                    <a:gd name="connsiteY5" fmla="*/ 6618 h 10255"/>
                    <a:gd name="connsiteX6" fmla="*/ 8729 w 10353"/>
                    <a:gd name="connsiteY6" fmla="*/ 6472 h 10255"/>
                    <a:gd name="connsiteX7" fmla="*/ 8189 w 10353"/>
                    <a:gd name="connsiteY7" fmla="*/ 6375 h 10255"/>
                    <a:gd name="connsiteX8" fmla="*/ 8216 w 10353"/>
                    <a:gd name="connsiteY8" fmla="*/ 5890 h 10255"/>
                    <a:gd name="connsiteX9" fmla="*/ 8468 w 10353"/>
                    <a:gd name="connsiteY9" fmla="*/ 5491 h 10255"/>
                    <a:gd name="connsiteX10" fmla="*/ 8914 w 10353"/>
                    <a:gd name="connsiteY10" fmla="*/ 5322 h 10255"/>
                    <a:gd name="connsiteX11" fmla="*/ 9472 w 10353"/>
                    <a:gd name="connsiteY11" fmla="*/ 5383 h 10255"/>
                    <a:gd name="connsiteX12" fmla="*/ 9772 w 10353"/>
                    <a:gd name="connsiteY12" fmla="*/ 4913 h 10255"/>
                    <a:gd name="connsiteX13" fmla="*/ 9371 w 10353"/>
                    <a:gd name="connsiteY13" fmla="*/ 4953 h 10255"/>
                    <a:gd name="connsiteX14" fmla="*/ 8908 w 10353"/>
                    <a:gd name="connsiteY14" fmla="*/ 4979 h 10255"/>
                    <a:gd name="connsiteX15" fmla="*/ 8321 w 10353"/>
                    <a:gd name="connsiteY15" fmla="*/ 4865 h 10255"/>
                    <a:gd name="connsiteX16" fmla="*/ 7965 w 10353"/>
                    <a:gd name="connsiteY16" fmla="*/ 4481 h 10255"/>
                    <a:gd name="connsiteX17" fmla="*/ 8384 w 10353"/>
                    <a:gd name="connsiteY17" fmla="*/ 4331 h 10255"/>
                    <a:gd name="connsiteX18" fmla="*/ 8851 w 10353"/>
                    <a:gd name="connsiteY18" fmla="*/ 4157 h 10255"/>
                    <a:gd name="connsiteX19" fmla="*/ 9054 w 10353"/>
                    <a:gd name="connsiteY19" fmla="*/ 3853 h 10255"/>
                    <a:gd name="connsiteX20" fmla="*/ 9382 w 10353"/>
                    <a:gd name="connsiteY20" fmla="*/ 3460 h 10255"/>
                    <a:gd name="connsiteX21" fmla="*/ 9772 w 10353"/>
                    <a:gd name="connsiteY21" fmla="*/ 3070 h 10255"/>
                    <a:gd name="connsiteX22" fmla="*/ 9583 w 10353"/>
                    <a:gd name="connsiteY22" fmla="*/ 2630 h 10255"/>
                    <a:gd name="connsiteX23" fmla="*/ 9868 w 10353"/>
                    <a:gd name="connsiteY23" fmla="*/ 2229 h 10255"/>
                    <a:gd name="connsiteX24" fmla="*/ 10353 w 10353"/>
                    <a:gd name="connsiteY24" fmla="*/ 1828 h 10255"/>
                    <a:gd name="connsiteX25" fmla="*/ 9927 w 10353"/>
                    <a:gd name="connsiteY25" fmla="*/ 1448 h 10255"/>
                    <a:gd name="connsiteX26" fmla="*/ 8906 w 10353"/>
                    <a:gd name="connsiteY26" fmla="*/ 1405 h 10255"/>
                    <a:gd name="connsiteX27" fmla="*/ 8330 w 10353"/>
                    <a:gd name="connsiteY27" fmla="*/ 1326 h 10255"/>
                    <a:gd name="connsiteX28" fmla="*/ 7792 w 10353"/>
                    <a:gd name="connsiteY28" fmla="*/ 1039 h 10255"/>
                    <a:gd name="connsiteX29" fmla="*/ 7120 w 10353"/>
                    <a:gd name="connsiteY29" fmla="*/ 893 h 10255"/>
                    <a:gd name="connsiteX30" fmla="*/ 6591 w 10353"/>
                    <a:gd name="connsiteY30" fmla="*/ 798 h 10255"/>
                    <a:gd name="connsiteX31" fmla="*/ 6028 w 10353"/>
                    <a:gd name="connsiteY31" fmla="*/ 733 h 10255"/>
                    <a:gd name="connsiteX32" fmla="*/ 5561 w 10353"/>
                    <a:gd name="connsiteY32" fmla="*/ 789 h 10255"/>
                    <a:gd name="connsiteX33" fmla="*/ 4972 w 10353"/>
                    <a:gd name="connsiteY33" fmla="*/ 820 h 10255"/>
                    <a:gd name="connsiteX34" fmla="*/ 4085 w 10353"/>
                    <a:gd name="connsiteY34" fmla="*/ 580 h 10255"/>
                    <a:gd name="connsiteX35" fmla="*/ 3550 w 10353"/>
                    <a:gd name="connsiteY35" fmla="*/ 503 h 10255"/>
                    <a:gd name="connsiteX36" fmla="*/ 2980 w 10353"/>
                    <a:gd name="connsiteY36" fmla="*/ 303 h 10255"/>
                    <a:gd name="connsiteX37" fmla="*/ 2679 w 10353"/>
                    <a:gd name="connsiteY37" fmla="*/ 190 h 10255"/>
                    <a:gd name="connsiteX38" fmla="*/ 2284 w 10353"/>
                    <a:gd name="connsiteY38" fmla="*/ 3 h 10255"/>
                    <a:gd name="connsiteX39" fmla="*/ 1378 w 10353"/>
                    <a:gd name="connsiteY39" fmla="*/ 629 h 10255"/>
                    <a:gd name="connsiteX40" fmla="*/ 862 w 10353"/>
                    <a:gd name="connsiteY40" fmla="*/ 687 h 10255"/>
                    <a:gd name="connsiteX41" fmla="*/ 341 w 10353"/>
                    <a:gd name="connsiteY41" fmla="*/ 714 h 10255"/>
                    <a:gd name="connsiteX42" fmla="*/ 389 w 10353"/>
                    <a:gd name="connsiteY42" fmla="*/ 827 h 10255"/>
                    <a:gd name="connsiteX43" fmla="*/ 428 w 10353"/>
                    <a:gd name="connsiteY43" fmla="*/ 1084 h 10255"/>
                    <a:gd name="connsiteX44" fmla="*/ 316 w 10353"/>
                    <a:gd name="connsiteY44" fmla="*/ 1155 h 10255"/>
                    <a:gd name="connsiteX45" fmla="*/ 466 w 10353"/>
                    <a:gd name="connsiteY45" fmla="*/ 1350 h 10255"/>
                    <a:gd name="connsiteX46" fmla="*/ 271 w 10353"/>
                    <a:gd name="connsiteY46" fmla="*/ 1548 h 10255"/>
                    <a:gd name="connsiteX47" fmla="*/ 93 w 10353"/>
                    <a:gd name="connsiteY47" fmla="*/ 1671 h 10255"/>
                    <a:gd name="connsiteX48" fmla="*/ 208 w 10353"/>
                    <a:gd name="connsiteY48" fmla="*/ 1838 h 10255"/>
                    <a:gd name="connsiteX49" fmla="*/ 351 w 10353"/>
                    <a:gd name="connsiteY49" fmla="*/ 2003 h 10255"/>
                    <a:gd name="connsiteX50" fmla="*/ 274 w 10353"/>
                    <a:gd name="connsiteY50" fmla="*/ 2139 h 10255"/>
                    <a:gd name="connsiteX51" fmla="*/ 219 w 10353"/>
                    <a:gd name="connsiteY51" fmla="*/ 2337 h 10255"/>
                    <a:gd name="connsiteX52" fmla="*/ 239 w 10353"/>
                    <a:gd name="connsiteY52" fmla="*/ 2381 h 10255"/>
                    <a:gd name="connsiteX53" fmla="*/ 267 w 10353"/>
                    <a:gd name="connsiteY53" fmla="*/ 2853 h 10255"/>
                    <a:gd name="connsiteX54" fmla="*/ 107 w 10353"/>
                    <a:gd name="connsiteY54" fmla="*/ 3017 h 10255"/>
                    <a:gd name="connsiteX55" fmla="*/ 2 w 10353"/>
                    <a:gd name="connsiteY55" fmla="*/ 3169 h 10255"/>
                    <a:gd name="connsiteX56" fmla="*/ 79 w 10353"/>
                    <a:gd name="connsiteY56" fmla="*/ 3370 h 10255"/>
                    <a:gd name="connsiteX57" fmla="*/ 205 w 10353"/>
                    <a:gd name="connsiteY57" fmla="*/ 3611 h 10255"/>
                    <a:gd name="connsiteX58" fmla="*/ 550 w 10353"/>
                    <a:gd name="connsiteY58" fmla="*/ 4058 h 10255"/>
                    <a:gd name="connsiteX59" fmla="*/ 951 w 10353"/>
                    <a:gd name="connsiteY59" fmla="*/ 4326 h 10255"/>
                    <a:gd name="connsiteX60" fmla="*/ 1582 w 10353"/>
                    <a:gd name="connsiteY60" fmla="*/ 4749 h 10255"/>
                    <a:gd name="connsiteX61" fmla="*/ 1788 w 10353"/>
                    <a:gd name="connsiteY61" fmla="*/ 5287 h 10255"/>
                    <a:gd name="connsiteX62" fmla="*/ 1788 w 10353"/>
                    <a:gd name="connsiteY62" fmla="*/ 5424 h 10255"/>
                    <a:gd name="connsiteX63" fmla="*/ 1895 w 10353"/>
                    <a:gd name="connsiteY63" fmla="*/ 5482 h 10255"/>
                    <a:gd name="connsiteX64" fmla="*/ 1931 w 10353"/>
                    <a:gd name="connsiteY64" fmla="*/ 5631 h 10255"/>
                    <a:gd name="connsiteX65" fmla="*/ 2007 w 10353"/>
                    <a:gd name="connsiteY65" fmla="*/ 5771 h 10255"/>
                    <a:gd name="connsiteX66" fmla="*/ 2175 w 10353"/>
                    <a:gd name="connsiteY66" fmla="*/ 6146 h 10255"/>
                    <a:gd name="connsiteX67" fmla="*/ 2168 w 10353"/>
                    <a:gd name="connsiteY67" fmla="*/ 6264 h 10255"/>
                    <a:gd name="connsiteX68" fmla="*/ 2140 w 10353"/>
                    <a:gd name="connsiteY68" fmla="*/ 6474 h 10255"/>
                    <a:gd name="connsiteX69" fmla="*/ 2125 w 10353"/>
                    <a:gd name="connsiteY69" fmla="*/ 6715 h 10255"/>
                    <a:gd name="connsiteX70" fmla="*/ 2158 w 10353"/>
                    <a:gd name="connsiteY70" fmla="*/ 6818 h 10255"/>
                    <a:gd name="connsiteX71" fmla="*/ 2352 w 10353"/>
                    <a:gd name="connsiteY71" fmla="*/ 7157 h 10255"/>
                    <a:gd name="connsiteX72" fmla="*/ 2590 w 10353"/>
                    <a:gd name="connsiteY72" fmla="*/ 7509 h 10255"/>
                    <a:gd name="connsiteX73" fmla="*/ 2726 w 10353"/>
                    <a:gd name="connsiteY73" fmla="*/ 7578 h 10255"/>
                    <a:gd name="connsiteX74" fmla="*/ 2970 w 10353"/>
                    <a:gd name="connsiteY74" fmla="*/ 7659 h 10255"/>
                    <a:gd name="connsiteX75" fmla="*/ 3329 w 10353"/>
                    <a:gd name="connsiteY75" fmla="*/ 7985 h 10255"/>
                    <a:gd name="connsiteX76" fmla="*/ 3144 w 10353"/>
                    <a:gd name="connsiteY76" fmla="*/ 8188 h 10255"/>
                    <a:gd name="connsiteX77" fmla="*/ 3036 w 10353"/>
                    <a:gd name="connsiteY77" fmla="*/ 8264 h 10255"/>
                    <a:gd name="connsiteX78" fmla="*/ 3384 w 10353"/>
                    <a:gd name="connsiteY78" fmla="*/ 8387 h 10255"/>
                    <a:gd name="connsiteX79" fmla="*/ 3511 w 10353"/>
                    <a:gd name="connsiteY79" fmla="*/ 8344 h 10255"/>
                    <a:gd name="connsiteX80" fmla="*/ 3810 w 10353"/>
                    <a:gd name="connsiteY80" fmla="*/ 8290 h 10255"/>
                    <a:gd name="connsiteX81" fmla="*/ 3911 w 10353"/>
                    <a:gd name="connsiteY81" fmla="*/ 8370 h 10255"/>
                    <a:gd name="connsiteX82" fmla="*/ 3929 w 10353"/>
                    <a:gd name="connsiteY82" fmla="*/ 8544 h 10255"/>
                    <a:gd name="connsiteX83" fmla="*/ 4037 w 10353"/>
                    <a:gd name="connsiteY83" fmla="*/ 8769 h 10255"/>
                    <a:gd name="connsiteX84" fmla="*/ 4567 w 10353"/>
                    <a:gd name="connsiteY84" fmla="*/ 8916 h 10255"/>
                    <a:gd name="connsiteX85" fmla="*/ 4598 w 10353"/>
                    <a:gd name="connsiteY85" fmla="*/ 8921 h 10255"/>
                    <a:gd name="connsiteX86" fmla="*/ 4713 w 10353"/>
                    <a:gd name="connsiteY86" fmla="*/ 8934 h 10255"/>
                    <a:gd name="connsiteX87" fmla="*/ 5002 w 10353"/>
                    <a:gd name="connsiteY87" fmla="*/ 9124 h 10255"/>
                    <a:gd name="connsiteX88" fmla="*/ 4995 w 10353"/>
                    <a:gd name="connsiteY88" fmla="*/ 9220 h 10255"/>
                    <a:gd name="connsiteX89" fmla="*/ 5082 w 10353"/>
                    <a:gd name="connsiteY89" fmla="*/ 9440 h 10255"/>
                    <a:gd name="connsiteX90" fmla="*/ 5375 w 10353"/>
                    <a:gd name="connsiteY90" fmla="*/ 9417 h 10255"/>
                    <a:gd name="connsiteX91" fmla="*/ 5880 w 10353"/>
                    <a:gd name="connsiteY91" fmla="*/ 9423 h 10255"/>
                    <a:gd name="connsiteX92" fmla="*/ 6153 w 10353"/>
                    <a:gd name="connsiteY92" fmla="*/ 9815 h 10255"/>
                    <a:gd name="connsiteX93" fmla="*/ 6160 w 10353"/>
                    <a:gd name="connsiteY93" fmla="*/ 10028 h 10255"/>
                    <a:gd name="connsiteX94" fmla="*/ 6160 w 10353"/>
                    <a:gd name="connsiteY94" fmla="*/ 10093 h 10255"/>
                    <a:gd name="connsiteX95" fmla="*/ 6459 w 10353"/>
                    <a:gd name="connsiteY95" fmla="*/ 10243 h 10255"/>
                    <a:gd name="connsiteX96" fmla="*/ 6905 w 10353"/>
                    <a:gd name="connsiteY96" fmla="*/ 10136 h 10255"/>
                    <a:gd name="connsiteX97" fmla="*/ 7586 w 10353"/>
                    <a:gd name="connsiteY97" fmla="*/ 10096 h 10255"/>
                    <a:gd name="connsiteX98" fmla="*/ 8087 w 10353"/>
                    <a:gd name="connsiteY98" fmla="*/ 10129 h 10255"/>
                    <a:gd name="connsiteX99" fmla="*/ 8628 w 10353"/>
                    <a:gd name="connsiteY99" fmla="*/ 10035 h 10255"/>
                    <a:gd name="connsiteX100" fmla="*/ 9193 w 10353"/>
                    <a:gd name="connsiteY100" fmla="*/ 10081 h 10255"/>
                    <a:gd name="connsiteX101" fmla="*/ 9437 w 10353"/>
                    <a:gd name="connsiteY101" fmla="*/ 9488 h 10255"/>
                    <a:gd name="connsiteX102" fmla="*/ 9287 w 10353"/>
                    <a:gd name="connsiteY102" fmla="*/ 9204 h 10255"/>
                    <a:gd name="connsiteX103" fmla="*/ 9371 w 10353"/>
                    <a:gd name="connsiteY103" fmla="*/ 8995 h 10255"/>
                    <a:gd name="connsiteX104" fmla="*/ 9454 w 10353"/>
                    <a:gd name="connsiteY104" fmla="*/ 8522 h 10255"/>
                    <a:gd name="connsiteX105" fmla="*/ 9751 w 10353"/>
                    <a:gd name="connsiteY105" fmla="*/ 8071 h 10255"/>
                    <a:gd name="connsiteX106" fmla="*/ 9947 w 10353"/>
                    <a:gd name="connsiteY106" fmla="*/ 7772 h 10255"/>
                    <a:gd name="connsiteX0" fmla="*/ 9947 w 10353"/>
                    <a:gd name="connsiteY0" fmla="*/ 7772 h 10255"/>
                    <a:gd name="connsiteX1" fmla="*/ 9528 w 10353"/>
                    <a:gd name="connsiteY1" fmla="*/ 7828 h 10255"/>
                    <a:gd name="connsiteX2" fmla="*/ 9203 w 10353"/>
                    <a:gd name="connsiteY2" fmla="*/ 7687 h 10255"/>
                    <a:gd name="connsiteX3" fmla="*/ 9594 w 10353"/>
                    <a:gd name="connsiteY3" fmla="*/ 7403 h 10255"/>
                    <a:gd name="connsiteX4" fmla="*/ 9165 w 10353"/>
                    <a:gd name="connsiteY4" fmla="*/ 7011 h 10255"/>
                    <a:gd name="connsiteX5" fmla="*/ 9119 w 10353"/>
                    <a:gd name="connsiteY5" fmla="*/ 6618 h 10255"/>
                    <a:gd name="connsiteX6" fmla="*/ 8729 w 10353"/>
                    <a:gd name="connsiteY6" fmla="*/ 6472 h 10255"/>
                    <a:gd name="connsiteX7" fmla="*/ 8189 w 10353"/>
                    <a:gd name="connsiteY7" fmla="*/ 6375 h 10255"/>
                    <a:gd name="connsiteX8" fmla="*/ 8216 w 10353"/>
                    <a:gd name="connsiteY8" fmla="*/ 5890 h 10255"/>
                    <a:gd name="connsiteX9" fmla="*/ 8468 w 10353"/>
                    <a:gd name="connsiteY9" fmla="*/ 5491 h 10255"/>
                    <a:gd name="connsiteX10" fmla="*/ 8914 w 10353"/>
                    <a:gd name="connsiteY10" fmla="*/ 5322 h 10255"/>
                    <a:gd name="connsiteX11" fmla="*/ 9472 w 10353"/>
                    <a:gd name="connsiteY11" fmla="*/ 5383 h 10255"/>
                    <a:gd name="connsiteX12" fmla="*/ 9772 w 10353"/>
                    <a:gd name="connsiteY12" fmla="*/ 4913 h 10255"/>
                    <a:gd name="connsiteX13" fmla="*/ 9371 w 10353"/>
                    <a:gd name="connsiteY13" fmla="*/ 4953 h 10255"/>
                    <a:gd name="connsiteX14" fmla="*/ 8908 w 10353"/>
                    <a:gd name="connsiteY14" fmla="*/ 4979 h 10255"/>
                    <a:gd name="connsiteX15" fmla="*/ 8321 w 10353"/>
                    <a:gd name="connsiteY15" fmla="*/ 4865 h 10255"/>
                    <a:gd name="connsiteX16" fmla="*/ 7965 w 10353"/>
                    <a:gd name="connsiteY16" fmla="*/ 4481 h 10255"/>
                    <a:gd name="connsiteX17" fmla="*/ 8384 w 10353"/>
                    <a:gd name="connsiteY17" fmla="*/ 4331 h 10255"/>
                    <a:gd name="connsiteX18" fmla="*/ 8851 w 10353"/>
                    <a:gd name="connsiteY18" fmla="*/ 4157 h 10255"/>
                    <a:gd name="connsiteX19" fmla="*/ 9054 w 10353"/>
                    <a:gd name="connsiteY19" fmla="*/ 3853 h 10255"/>
                    <a:gd name="connsiteX20" fmla="*/ 9382 w 10353"/>
                    <a:gd name="connsiteY20" fmla="*/ 3460 h 10255"/>
                    <a:gd name="connsiteX21" fmla="*/ 9772 w 10353"/>
                    <a:gd name="connsiteY21" fmla="*/ 3070 h 10255"/>
                    <a:gd name="connsiteX22" fmla="*/ 10330 w 10353"/>
                    <a:gd name="connsiteY22" fmla="*/ 2741 h 10255"/>
                    <a:gd name="connsiteX23" fmla="*/ 9868 w 10353"/>
                    <a:gd name="connsiteY23" fmla="*/ 2229 h 10255"/>
                    <a:gd name="connsiteX24" fmla="*/ 10353 w 10353"/>
                    <a:gd name="connsiteY24" fmla="*/ 1828 h 10255"/>
                    <a:gd name="connsiteX25" fmla="*/ 9927 w 10353"/>
                    <a:gd name="connsiteY25" fmla="*/ 1448 h 10255"/>
                    <a:gd name="connsiteX26" fmla="*/ 8906 w 10353"/>
                    <a:gd name="connsiteY26" fmla="*/ 1405 h 10255"/>
                    <a:gd name="connsiteX27" fmla="*/ 8330 w 10353"/>
                    <a:gd name="connsiteY27" fmla="*/ 1326 h 10255"/>
                    <a:gd name="connsiteX28" fmla="*/ 7792 w 10353"/>
                    <a:gd name="connsiteY28" fmla="*/ 1039 h 10255"/>
                    <a:gd name="connsiteX29" fmla="*/ 7120 w 10353"/>
                    <a:gd name="connsiteY29" fmla="*/ 893 h 10255"/>
                    <a:gd name="connsiteX30" fmla="*/ 6591 w 10353"/>
                    <a:gd name="connsiteY30" fmla="*/ 798 h 10255"/>
                    <a:gd name="connsiteX31" fmla="*/ 6028 w 10353"/>
                    <a:gd name="connsiteY31" fmla="*/ 733 h 10255"/>
                    <a:gd name="connsiteX32" fmla="*/ 5561 w 10353"/>
                    <a:gd name="connsiteY32" fmla="*/ 789 h 10255"/>
                    <a:gd name="connsiteX33" fmla="*/ 4972 w 10353"/>
                    <a:gd name="connsiteY33" fmla="*/ 820 h 10255"/>
                    <a:gd name="connsiteX34" fmla="*/ 4085 w 10353"/>
                    <a:gd name="connsiteY34" fmla="*/ 580 h 10255"/>
                    <a:gd name="connsiteX35" fmla="*/ 3550 w 10353"/>
                    <a:gd name="connsiteY35" fmla="*/ 503 h 10255"/>
                    <a:gd name="connsiteX36" fmla="*/ 2980 w 10353"/>
                    <a:gd name="connsiteY36" fmla="*/ 303 h 10255"/>
                    <a:gd name="connsiteX37" fmla="*/ 2679 w 10353"/>
                    <a:gd name="connsiteY37" fmla="*/ 190 h 10255"/>
                    <a:gd name="connsiteX38" fmla="*/ 2284 w 10353"/>
                    <a:gd name="connsiteY38" fmla="*/ 3 h 10255"/>
                    <a:gd name="connsiteX39" fmla="*/ 1378 w 10353"/>
                    <a:gd name="connsiteY39" fmla="*/ 629 h 10255"/>
                    <a:gd name="connsiteX40" fmla="*/ 862 w 10353"/>
                    <a:gd name="connsiteY40" fmla="*/ 687 h 10255"/>
                    <a:gd name="connsiteX41" fmla="*/ 341 w 10353"/>
                    <a:gd name="connsiteY41" fmla="*/ 714 h 10255"/>
                    <a:gd name="connsiteX42" fmla="*/ 389 w 10353"/>
                    <a:gd name="connsiteY42" fmla="*/ 827 h 10255"/>
                    <a:gd name="connsiteX43" fmla="*/ 428 w 10353"/>
                    <a:gd name="connsiteY43" fmla="*/ 1084 h 10255"/>
                    <a:gd name="connsiteX44" fmla="*/ 316 w 10353"/>
                    <a:gd name="connsiteY44" fmla="*/ 1155 h 10255"/>
                    <a:gd name="connsiteX45" fmla="*/ 466 w 10353"/>
                    <a:gd name="connsiteY45" fmla="*/ 1350 h 10255"/>
                    <a:gd name="connsiteX46" fmla="*/ 271 w 10353"/>
                    <a:gd name="connsiteY46" fmla="*/ 1548 h 10255"/>
                    <a:gd name="connsiteX47" fmla="*/ 93 w 10353"/>
                    <a:gd name="connsiteY47" fmla="*/ 1671 h 10255"/>
                    <a:gd name="connsiteX48" fmla="*/ 208 w 10353"/>
                    <a:gd name="connsiteY48" fmla="*/ 1838 h 10255"/>
                    <a:gd name="connsiteX49" fmla="*/ 351 w 10353"/>
                    <a:gd name="connsiteY49" fmla="*/ 2003 h 10255"/>
                    <a:gd name="connsiteX50" fmla="*/ 274 w 10353"/>
                    <a:gd name="connsiteY50" fmla="*/ 2139 h 10255"/>
                    <a:gd name="connsiteX51" fmla="*/ 219 w 10353"/>
                    <a:gd name="connsiteY51" fmla="*/ 2337 h 10255"/>
                    <a:gd name="connsiteX52" fmla="*/ 239 w 10353"/>
                    <a:gd name="connsiteY52" fmla="*/ 2381 h 10255"/>
                    <a:gd name="connsiteX53" fmla="*/ 267 w 10353"/>
                    <a:gd name="connsiteY53" fmla="*/ 2853 h 10255"/>
                    <a:gd name="connsiteX54" fmla="*/ 107 w 10353"/>
                    <a:gd name="connsiteY54" fmla="*/ 3017 h 10255"/>
                    <a:gd name="connsiteX55" fmla="*/ 2 w 10353"/>
                    <a:gd name="connsiteY55" fmla="*/ 3169 h 10255"/>
                    <a:gd name="connsiteX56" fmla="*/ 79 w 10353"/>
                    <a:gd name="connsiteY56" fmla="*/ 3370 h 10255"/>
                    <a:gd name="connsiteX57" fmla="*/ 205 w 10353"/>
                    <a:gd name="connsiteY57" fmla="*/ 3611 h 10255"/>
                    <a:gd name="connsiteX58" fmla="*/ 550 w 10353"/>
                    <a:gd name="connsiteY58" fmla="*/ 4058 h 10255"/>
                    <a:gd name="connsiteX59" fmla="*/ 951 w 10353"/>
                    <a:gd name="connsiteY59" fmla="*/ 4326 h 10255"/>
                    <a:gd name="connsiteX60" fmla="*/ 1582 w 10353"/>
                    <a:gd name="connsiteY60" fmla="*/ 4749 h 10255"/>
                    <a:gd name="connsiteX61" fmla="*/ 1788 w 10353"/>
                    <a:gd name="connsiteY61" fmla="*/ 5287 h 10255"/>
                    <a:gd name="connsiteX62" fmla="*/ 1788 w 10353"/>
                    <a:gd name="connsiteY62" fmla="*/ 5424 h 10255"/>
                    <a:gd name="connsiteX63" fmla="*/ 1895 w 10353"/>
                    <a:gd name="connsiteY63" fmla="*/ 5482 h 10255"/>
                    <a:gd name="connsiteX64" fmla="*/ 1931 w 10353"/>
                    <a:gd name="connsiteY64" fmla="*/ 5631 h 10255"/>
                    <a:gd name="connsiteX65" fmla="*/ 2007 w 10353"/>
                    <a:gd name="connsiteY65" fmla="*/ 5771 h 10255"/>
                    <a:gd name="connsiteX66" fmla="*/ 2175 w 10353"/>
                    <a:gd name="connsiteY66" fmla="*/ 6146 h 10255"/>
                    <a:gd name="connsiteX67" fmla="*/ 2168 w 10353"/>
                    <a:gd name="connsiteY67" fmla="*/ 6264 h 10255"/>
                    <a:gd name="connsiteX68" fmla="*/ 2140 w 10353"/>
                    <a:gd name="connsiteY68" fmla="*/ 6474 h 10255"/>
                    <a:gd name="connsiteX69" fmla="*/ 2125 w 10353"/>
                    <a:gd name="connsiteY69" fmla="*/ 6715 h 10255"/>
                    <a:gd name="connsiteX70" fmla="*/ 2158 w 10353"/>
                    <a:gd name="connsiteY70" fmla="*/ 6818 h 10255"/>
                    <a:gd name="connsiteX71" fmla="*/ 2352 w 10353"/>
                    <a:gd name="connsiteY71" fmla="*/ 7157 h 10255"/>
                    <a:gd name="connsiteX72" fmla="*/ 2590 w 10353"/>
                    <a:gd name="connsiteY72" fmla="*/ 7509 h 10255"/>
                    <a:gd name="connsiteX73" fmla="*/ 2726 w 10353"/>
                    <a:gd name="connsiteY73" fmla="*/ 7578 h 10255"/>
                    <a:gd name="connsiteX74" fmla="*/ 2970 w 10353"/>
                    <a:gd name="connsiteY74" fmla="*/ 7659 h 10255"/>
                    <a:gd name="connsiteX75" fmla="*/ 3329 w 10353"/>
                    <a:gd name="connsiteY75" fmla="*/ 7985 h 10255"/>
                    <a:gd name="connsiteX76" fmla="*/ 3144 w 10353"/>
                    <a:gd name="connsiteY76" fmla="*/ 8188 h 10255"/>
                    <a:gd name="connsiteX77" fmla="*/ 3036 w 10353"/>
                    <a:gd name="connsiteY77" fmla="*/ 8264 h 10255"/>
                    <a:gd name="connsiteX78" fmla="*/ 3384 w 10353"/>
                    <a:gd name="connsiteY78" fmla="*/ 8387 h 10255"/>
                    <a:gd name="connsiteX79" fmla="*/ 3511 w 10353"/>
                    <a:gd name="connsiteY79" fmla="*/ 8344 h 10255"/>
                    <a:gd name="connsiteX80" fmla="*/ 3810 w 10353"/>
                    <a:gd name="connsiteY80" fmla="*/ 8290 h 10255"/>
                    <a:gd name="connsiteX81" fmla="*/ 3911 w 10353"/>
                    <a:gd name="connsiteY81" fmla="*/ 8370 h 10255"/>
                    <a:gd name="connsiteX82" fmla="*/ 3929 w 10353"/>
                    <a:gd name="connsiteY82" fmla="*/ 8544 h 10255"/>
                    <a:gd name="connsiteX83" fmla="*/ 4037 w 10353"/>
                    <a:gd name="connsiteY83" fmla="*/ 8769 h 10255"/>
                    <a:gd name="connsiteX84" fmla="*/ 4567 w 10353"/>
                    <a:gd name="connsiteY84" fmla="*/ 8916 h 10255"/>
                    <a:gd name="connsiteX85" fmla="*/ 4598 w 10353"/>
                    <a:gd name="connsiteY85" fmla="*/ 8921 h 10255"/>
                    <a:gd name="connsiteX86" fmla="*/ 4713 w 10353"/>
                    <a:gd name="connsiteY86" fmla="*/ 8934 h 10255"/>
                    <a:gd name="connsiteX87" fmla="*/ 5002 w 10353"/>
                    <a:gd name="connsiteY87" fmla="*/ 9124 h 10255"/>
                    <a:gd name="connsiteX88" fmla="*/ 4995 w 10353"/>
                    <a:gd name="connsiteY88" fmla="*/ 9220 h 10255"/>
                    <a:gd name="connsiteX89" fmla="*/ 5082 w 10353"/>
                    <a:gd name="connsiteY89" fmla="*/ 9440 h 10255"/>
                    <a:gd name="connsiteX90" fmla="*/ 5375 w 10353"/>
                    <a:gd name="connsiteY90" fmla="*/ 9417 h 10255"/>
                    <a:gd name="connsiteX91" fmla="*/ 5880 w 10353"/>
                    <a:gd name="connsiteY91" fmla="*/ 9423 h 10255"/>
                    <a:gd name="connsiteX92" fmla="*/ 6153 w 10353"/>
                    <a:gd name="connsiteY92" fmla="*/ 9815 h 10255"/>
                    <a:gd name="connsiteX93" fmla="*/ 6160 w 10353"/>
                    <a:gd name="connsiteY93" fmla="*/ 10028 h 10255"/>
                    <a:gd name="connsiteX94" fmla="*/ 6160 w 10353"/>
                    <a:gd name="connsiteY94" fmla="*/ 10093 h 10255"/>
                    <a:gd name="connsiteX95" fmla="*/ 6459 w 10353"/>
                    <a:gd name="connsiteY95" fmla="*/ 10243 h 10255"/>
                    <a:gd name="connsiteX96" fmla="*/ 6905 w 10353"/>
                    <a:gd name="connsiteY96" fmla="*/ 10136 h 10255"/>
                    <a:gd name="connsiteX97" fmla="*/ 7586 w 10353"/>
                    <a:gd name="connsiteY97" fmla="*/ 10096 h 10255"/>
                    <a:gd name="connsiteX98" fmla="*/ 8087 w 10353"/>
                    <a:gd name="connsiteY98" fmla="*/ 10129 h 10255"/>
                    <a:gd name="connsiteX99" fmla="*/ 8628 w 10353"/>
                    <a:gd name="connsiteY99" fmla="*/ 10035 h 10255"/>
                    <a:gd name="connsiteX100" fmla="*/ 9193 w 10353"/>
                    <a:gd name="connsiteY100" fmla="*/ 10081 h 10255"/>
                    <a:gd name="connsiteX101" fmla="*/ 9437 w 10353"/>
                    <a:gd name="connsiteY101" fmla="*/ 9488 h 10255"/>
                    <a:gd name="connsiteX102" fmla="*/ 9287 w 10353"/>
                    <a:gd name="connsiteY102" fmla="*/ 9204 h 10255"/>
                    <a:gd name="connsiteX103" fmla="*/ 9371 w 10353"/>
                    <a:gd name="connsiteY103" fmla="*/ 8995 h 10255"/>
                    <a:gd name="connsiteX104" fmla="*/ 9454 w 10353"/>
                    <a:gd name="connsiteY104" fmla="*/ 8522 h 10255"/>
                    <a:gd name="connsiteX105" fmla="*/ 9751 w 10353"/>
                    <a:gd name="connsiteY105" fmla="*/ 8071 h 10255"/>
                    <a:gd name="connsiteX106" fmla="*/ 9947 w 10353"/>
                    <a:gd name="connsiteY106" fmla="*/ 7772 h 10255"/>
                    <a:gd name="connsiteX0" fmla="*/ 9947 w 10593"/>
                    <a:gd name="connsiteY0" fmla="*/ 7772 h 10255"/>
                    <a:gd name="connsiteX1" fmla="*/ 9528 w 10593"/>
                    <a:gd name="connsiteY1" fmla="*/ 7828 h 10255"/>
                    <a:gd name="connsiteX2" fmla="*/ 9203 w 10593"/>
                    <a:gd name="connsiteY2" fmla="*/ 7687 h 10255"/>
                    <a:gd name="connsiteX3" fmla="*/ 9594 w 10593"/>
                    <a:gd name="connsiteY3" fmla="*/ 7403 h 10255"/>
                    <a:gd name="connsiteX4" fmla="*/ 9165 w 10593"/>
                    <a:gd name="connsiteY4" fmla="*/ 7011 h 10255"/>
                    <a:gd name="connsiteX5" fmla="*/ 9119 w 10593"/>
                    <a:gd name="connsiteY5" fmla="*/ 6618 h 10255"/>
                    <a:gd name="connsiteX6" fmla="*/ 8729 w 10593"/>
                    <a:gd name="connsiteY6" fmla="*/ 6472 h 10255"/>
                    <a:gd name="connsiteX7" fmla="*/ 8189 w 10593"/>
                    <a:gd name="connsiteY7" fmla="*/ 6375 h 10255"/>
                    <a:gd name="connsiteX8" fmla="*/ 8216 w 10593"/>
                    <a:gd name="connsiteY8" fmla="*/ 5890 h 10255"/>
                    <a:gd name="connsiteX9" fmla="*/ 8468 w 10593"/>
                    <a:gd name="connsiteY9" fmla="*/ 5491 h 10255"/>
                    <a:gd name="connsiteX10" fmla="*/ 8914 w 10593"/>
                    <a:gd name="connsiteY10" fmla="*/ 5322 h 10255"/>
                    <a:gd name="connsiteX11" fmla="*/ 9472 w 10593"/>
                    <a:gd name="connsiteY11" fmla="*/ 5383 h 10255"/>
                    <a:gd name="connsiteX12" fmla="*/ 9772 w 10593"/>
                    <a:gd name="connsiteY12" fmla="*/ 4913 h 10255"/>
                    <a:gd name="connsiteX13" fmla="*/ 9371 w 10593"/>
                    <a:gd name="connsiteY13" fmla="*/ 4953 h 10255"/>
                    <a:gd name="connsiteX14" fmla="*/ 8908 w 10593"/>
                    <a:gd name="connsiteY14" fmla="*/ 4979 h 10255"/>
                    <a:gd name="connsiteX15" fmla="*/ 8321 w 10593"/>
                    <a:gd name="connsiteY15" fmla="*/ 4865 h 10255"/>
                    <a:gd name="connsiteX16" fmla="*/ 7965 w 10593"/>
                    <a:gd name="connsiteY16" fmla="*/ 4481 h 10255"/>
                    <a:gd name="connsiteX17" fmla="*/ 8384 w 10593"/>
                    <a:gd name="connsiteY17" fmla="*/ 4331 h 10255"/>
                    <a:gd name="connsiteX18" fmla="*/ 8851 w 10593"/>
                    <a:gd name="connsiteY18" fmla="*/ 4157 h 10255"/>
                    <a:gd name="connsiteX19" fmla="*/ 9054 w 10593"/>
                    <a:gd name="connsiteY19" fmla="*/ 3853 h 10255"/>
                    <a:gd name="connsiteX20" fmla="*/ 9382 w 10593"/>
                    <a:gd name="connsiteY20" fmla="*/ 3460 h 10255"/>
                    <a:gd name="connsiteX21" fmla="*/ 9772 w 10593"/>
                    <a:gd name="connsiteY21" fmla="*/ 3070 h 10255"/>
                    <a:gd name="connsiteX22" fmla="*/ 10330 w 10593"/>
                    <a:gd name="connsiteY22" fmla="*/ 2741 h 10255"/>
                    <a:gd name="connsiteX23" fmla="*/ 10592 w 10593"/>
                    <a:gd name="connsiteY23" fmla="*/ 2379 h 10255"/>
                    <a:gd name="connsiteX24" fmla="*/ 10353 w 10593"/>
                    <a:gd name="connsiteY24" fmla="*/ 1828 h 10255"/>
                    <a:gd name="connsiteX25" fmla="*/ 9927 w 10593"/>
                    <a:gd name="connsiteY25" fmla="*/ 1448 h 10255"/>
                    <a:gd name="connsiteX26" fmla="*/ 8906 w 10593"/>
                    <a:gd name="connsiteY26" fmla="*/ 1405 h 10255"/>
                    <a:gd name="connsiteX27" fmla="*/ 8330 w 10593"/>
                    <a:gd name="connsiteY27" fmla="*/ 1326 h 10255"/>
                    <a:gd name="connsiteX28" fmla="*/ 7792 w 10593"/>
                    <a:gd name="connsiteY28" fmla="*/ 1039 h 10255"/>
                    <a:gd name="connsiteX29" fmla="*/ 7120 w 10593"/>
                    <a:gd name="connsiteY29" fmla="*/ 893 h 10255"/>
                    <a:gd name="connsiteX30" fmla="*/ 6591 w 10593"/>
                    <a:gd name="connsiteY30" fmla="*/ 798 h 10255"/>
                    <a:gd name="connsiteX31" fmla="*/ 6028 w 10593"/>
                    <a:gd name="connsiteY31" fmla="*/ 733 h 10255"/>
                    <a:gd name="connsiteX32" fmla="*/ 5561 w 10593"/>
                    <a:gd name="connsiteY32" fmla="*/ 789 h 10255"/>
                    <a:gd name="connsiteX33" fmla="*/ 4972 w 10593"/>
                    <a:gd name="connsiteY33" fmla="*/ 820 h 10255"/>
                    <a:gd name="connsiteX34" fmla="*/ 4085 w 10593"/>
                    <a:gd name="connsiteY34" fmla="*/ 580 h 10255"/>
                    <a:gd name="connsiteX35" fmla="*/ 3550 w 10593"/>
                    <a:gd name="connsiteY35" fmla="*/ 503 h 10255"/>
                    <a:gd name="connsiteX36" fmla="*/ 2980 w 10593"/>
                    <a:gd name="connsiteY36" fmla="*/ 303 h 10255"/>
                    <a:gd name="connsiteX37" fmla="*/ 2679 w 10593"/>
                    <a:gd name="connsiteY37" fmla="*/ 190 h 10255"/>
                    <a:gd name="connsiteX38" fmla="*/ 2284 w 10593"/>
                    <a:gd name="connsiteY38" fmla="*/ 3 h 10255"/>
                    <a:gd name="connsiteX39" fmla="*/ 1378 w 10593"/>
                    <a:gd name="connsiteY39" fmla="*/ 629 h 10255"/>
                    <a:gd name="connsiteX40" fmla="*/ 862 w 10593"/>
                    <a:gd name="connsiteY40" fmla="*/ 687 h 10255"/>
                    <a:gd name="connsiteX41" fmla="*/ 341 w 10593"/>
                    <a:gd name="connsiteY41" fmla="*/ 714 h 10255"/>
                    <a:gd name="connsiteX42" fmla="*/ 389 w 10593"/>
                    <a:gd name="connsiteY42" fmla="*/ 827 h 10255"/>
                    <a:gd name="connsiteX43" fmla="*/ 428 w 10593"/>
                    <a:gd name="connsiteY43" fmla="*/ 1084 h 10255"/>
                    <a:gd name="connsiteX44" fmla="*/ 316 w 10593"/>
                    <a:gd name="connsiteY44" fmla="*/ 1155 h 10255"/>
                    <a:gd name="connsiteX45" fmla="*/ 466 w 10593"/>
                    <a:gd name="connsiteY45" fmla="*/ 1350 h 10255"/>
                    <a:gd name="connsiteX46" fmla="*/ 271 w 10593"/>
                    <a:gd name="connsiteY46" fmla="*/ 1548 h 10255"/>
                    <a:gd name="connsiteX47" fmla="*/ 93 w 10593"/>
                    <a:gd name="connsiteY47" fmla="*/ 1671 h 10255"/>
                    <a:gd name="connsiteX48" fmla="*/ 208 w 10593"/>
                    <a:gd name="connsiteY48" fmla="*/ 1838 h 10255"/>
                    <a:gd name="connsiteX49" fmla="*/ 351 w 10593"/>
                    <a:gd name="connsiteY49" fmla="*/ 2003 h 10255"/>
                    <a:gd name="connsiteX50" fmla="*/ 274 w 10593"/>
                    <a:gd name="connsiteY50" fmla="*/ 2139 h 10255"/>
                    <a:gd name="connsiteX51" fmla="*/ 219 w 10593"/>
                    <a:gd name="connsiteY51" fmla="*/ 2337 h 10255"/>
                    <a:gd name="connsiteX52" fmla="*/ 239 w 10593"/>
                    <a:gd name="connsiteY52" fmla="*/ 2381 h 10255"/>
                    <a:gd name="connsiteX53" fmla="*/ 267 w 10593"/>
                    <a:gd name="connsiteY53" fmla="*/ 2853 h 10255"/>
                    <a:gd name="connsiteX54" fmla="*/ 107 w 10593"/>
                    <a:gd name="connsiteY54" fmla="*/ 3017 h 10255"/>
                    <a:gd name="connsiteX55" fmla="*/ 2 w 10593"/>
                    <a:gd name="connsiteY55" fmla="*/ 3169 h 10255"/>
                    <a:gd name="connsiteX56" fmla="*/ 79 w 10593"/>
                    <a:gd name="connsiteY56" fmla="*/ 3370 h 10255"/>
                    <a:gd name="connsiteX57" fmla="*/ 205 w 10593"/>
                    <a:gd name="connsiteY57" fmla="*/ 3611 h 10255"/>
                    <a:gd name="connsiteX58" fmla="*/ 550 w 10593"/>
                    <a:gd name="connsiteY58" fmla="*/ 4058 h 10255"/>
                    <a:gd name="connsiteX59" fmla="*/ 951 w 10593"/>
                    <a:gd name="connsiteY59" fmla="*/ 4326 h 10255"/>
                    <a:gd name="connsiteX60" fmla="*/ 1582 w 10593"/>
                    <a:gd name="connsiteY60" fmla="*/ 4749 h 10255"/>
                    <a:gd name="connsiteX61" fmla="*/ 1788 w 10593"/>
                    <a:gd name="connsiteY61" fmla="*/ 5287 h 10255"/>
                    <a:gd name="connsiteX62" fmla="*/ 1788 w 10593"/>
                    <a:gd name="connsiteY62" fmla="*/ 5424 h 10255"/>
                    <a:gd name="connsiteX63" fmla="*/ 1895 w 10593"/>
                    <a:gd name="connsiteY63" fmla="*/ 5482 h 10255"/>
                    <a:gd name="connsiteX64" fmla="*/ 1931 w 10593"/>
                    <a:gd name="connsiteY64" fmla="*/ 5631 h 10255"/>
                    <a:gd name="connsiteX65" fmla="*/ 2007 w 10593"/>
                    <a:gd name="connsiteY65" fmla="*/ 5771 h 10255"/>
                    <a:gd name="connsiteX66" fmla="*/ 2175 w 10593"/>
                    <a:gd name="connsiteY66" fmla="*/ 6146 h 10255"/>
                    <a:gd name="connsiteX67" fmla="*/ 2168 w 10593"/>
                    <a:gd name="connsiteY67" fmla="*/ 6264 h 10255"/>
                    <a:gd name="connsiteX68" fmla="*/ 2140 w 10593"/>
                    <a:gd name="connsiteY68" fmla="*/ 6474 h 10255"/>
                    <a:gd name="connsiteX69" fmla="*/ 2125 w 10593"/>
                    <a:gd name="connsiteY69" fmla="*/ 6715 h 10255"/>
                    <a:gd name="connsiteX70" fmla="*/ 2158 w 10593"/>
                    <a:gd name="connsiteY70" fmla="*/ 6818 h 10255"/>
                    <a:gd name="connsiteX71" fmla="*/ 2352 w 10593"/>
                    <a:gd name="connsiteY71" fmla="*/ 7157 h 10255"/>
                    <a:gd name="connsiteX72" fmla="*/ 2590 w 10593"/>
                    <a:gd name="connsiteY72" fmla="*/ 7509 h 10255"/>
                    <a:gd name="connsiteX73" fmla="*/ 2726 w 10593"/>
                    <a:gd name="connsiteY73" fmla="*/ 7578 h 10255"/>
                    <a:gd name="connsiteX74" fmla="*/ 2970 w 10593"/>
                    <a:gd name="connsiteY74" fmla="*/ 7659 h 10255"/>
                    <a:gd name="connsiteX75" fmla="*/ 3329 w 10593"/>
                    <a:gd name="connsiteY75" fmla="*/ 7985 h 10255"/>
                    <a:gd name="connsiteX76" fmla="*/ 3144 w 10593"/>
                    <a:gd name="connsiteY76" fmla="*/ 8188 h 10255"/>
                    <a:gd name="connsiteX77" fmla="*/ 3036 w 10593"/>
                    <a:gd name="connsiteY77" fmla="*/ 8264 h 10255"/>
                    <a:gd name="connsiteX78" fmla="*/ 3384 w 10593"/>
                    <a:gd name="connsiteY78" fmla="*/ 8387 h 10255"/>
                    <a:gd name="connsiteX79" fmla="*/ 3511 w 10593"/>
                    <a:gd name="connsiteY79" fmla="*/ 8344 h 10255"/>
                    <a:gd name="connsiteX80" fmla="*/ 3810 w 10593"/>
                    <a:gd name="connsiteY80" fmla="*/ 8290 h 10255"/>
                    <a:gd name="connsiteX81" fmla="*/ 3911 w 10593"/>
                    <a:gd name="connsiteY81" fmla="*/ 8370 h 10255"/>
                    <a:gd name="connsiteX82" fmla="*/ 3929 w 10593"/>
                    <a:gd name="connsiteY82" fmla="*/ 8544 h 10255"/>
                    <a:gd name="connsiteX83" fmla="*/ 4037 w 10593"/>
                    <a:gd name="connsiteY83" fmla="*/ 8769 h 10255"/>
                    <a:gd name="connsiteX84" fmla="*/ 4567 w 10593"/>
                    <a:gd name="connsiteY84" fmla="*/ 8916 h 10255"/>
                    <a:gd name="connsiteX85" fmla="*/ 4598 w 10593"/>
                    <a:gd name="connsiteY85" fmla="*/ 8921 h 10255"/>
                    <a:gd name="connsiteX86" fmla="*/ 4713 w 10593"/>
                    <a:gd name="connsiteY86" fmla="*/ 8934 h 10255"/>
                    <a:gd name="connsiteX87" fmla="*/ 5002 w 10593"/>
                    <a:gd name="connsiteY87" fmla="*/ 9124 h 10255"/>
                    <a:gd name="connsiteX88" fmla="*/ 4995 w 10593"/>
                    <a:gd name="connsiteY88" fmla="*/ 9220 h 10255"/>
                    <a:gd name="connsiteX89" fmla="*/ 5082 w 10593"/>
                    <a:gd name="connsiteY89" fmla="*/ 9440 h 10255"/>
                    <a:gd name="connsiteX90" fmla="*/ 5375 w 10593"/>
                    <a:gd name="connsiteY90" fmla="*/ 9417 h 10255"/>
                    <a:gd name="connsiteX91" fmla="*/ 5880 w 10593"/>
                    <a:gd name="connsiteY91" fmla="*/ 9423 h 10255"/>
                    <a:gd name="connsiteX92" fmla="*/ 6153 w 10593"/>
                    <a:gd name="connsiteY92" fmla="*/ 9815 h 10255"/>
                    <a:gd name="connsiteX93" fmla="*/ 6160 w 10593"/>
                    <a:gd name="connsiteY93" fmla="*/ 10028 h 10255"/>
                    <a:gd name="connsiteX94" fmla="*/ 6160 w 10593"/>
                    <a:gd name="connsiteY94" fmla="*/ 10093 h 10255"/>
                    <a:gd name="connsiteX95" fmla="*/ 6459 w 10593"/>
                    <a:gd name="connsiteY95" fmla="*/ 10243 h 10255"/>
                    <a:gd name="connsiteX96" fmla="*/ 6905 w 10593"/>
                    <a:gd name="connsiteY96" fmla="*/ 10136 h 10255"/>
                    <a:gd name="connsiteX97" fmla="*/ 7586 w 10593"/>
                    <a:gd name="connsiteY97" fmla="*/ 10096 h 10255"/>
                    <a:gd name="connsiteX98" fmla="*/ 8087 w 10593"/>
                    <a:gd name="connsiteY98" fmla="*/ 10129 h 10255"/>
                    <a:gd name="connsiteX99" fmla="*/ 8628 w 10593"/>
                    <a:gd name="connsiteY99" fmla="*/ 10035 h 10255"/>
                    <a:gd name="connsiteX100" fmla="*/ 9193 w 10593"/>
                    <a:gd name="connsiteY100" fmla="*/ 10081 h 10255"/>
                    <a:gd name="connsiteX101" fmla="*/ 9437 w 10593"/>
                    <a:gd name="connsiteY101" fmla="*/ 9488 h 10255"/>
                    <a:gd name="connsiteX102" fmla="*/ 9287 w 10593"/>
                    <a:gd name="connsiteY102" fmla="*/ 9204 h 10255"/>
                    <a:gd name="connsiteX103" fmla="*/ 9371 w 10593"/>
                    <a:gd name="connsiteY103" fmla="*/ 8995 h 10255"/>
                    <a:gd name="connsiteX104" fmla="*/ 9454 w 10593"/>
                    <a:gd name="connsiteY104" fmla="*/ 8522 h 10255"/>
                    <a:gd name="connsiteX105" fmla="*/ 9751 w 10593"/>
                    <a:gd name="connsiteY105" fmla="*/ 8071 h 10255"/>
                    <a:gd name="connsiteX106" fmla="*/ 9947 w 10593"/>
                    <a:gd name="connsiteY106" fmla="*/ 7772 h 10255"/>
                    <a:gd name="connsiteX0" fmla="*/ 9947 w 10593"/>
                    <a:gd name="connsiteY0" fmla="*/ 7772 h 10255"/>
                    <a:gd name="connsiteX1" fmla="*/ 9528 w 10593"/>
                    <a:gd name="connsiteY1" fmla="*/ 7828 h 10255"/>
                    <a:gd name="connsiteX2" fmla="*/ 9203 w 10593"/>
                    <a:gd name="connsiteY2" fmla="*/ 7687 h 10255"/>
                    <a:gd name="connsiteX3" fmla="*/ 9594 w 10593"/>
                    <a:gd name="connsiteY3" fmla="*/ 7403 h 10255"/>
                    <a:gd name="connsiteX4" fmla="*/ 9165 w 10593"/>
                    <a:gd name="connsiteY4" fmla="*/ 7011 h 10255"/>
                    <a:gd name="connsiteX5" fmla="*/ 9119 w 10593"/>
                    <a:gd name="connsiteY5" fmla="*/ 6618 h 10255"/>
                    <a:gd name="connsiteX6" fmla="*/ 8729 w 10593"/>
                    <a:gd name="connsiteY6" fmla="*/ 6472 h 10255"/>
                    <a:gd name="connsiteX7" fmla="*/ 8189 w 10593"/>
                    <a:gd name="connsiteY7" fmla="*/ 6375 h 10255"/>
                    <a:gd name="connsiteX8" fmla="*/ 8216 w 10593"/>
                    <a:gd name="connsiteY8" fmla="*/ 5890 h 10255"/>
                    <a:gd name="connsiteX9" fmla="*/ 8468 w 10593"/>
                    <a:gd name="connsiteY9" fmla="*/ 5491 h 10255"/>
                    <a:gd name="connsiteX10" fmla="*/ 8914 w 10593"/>
                    <a:gd name="connsiteY10" fmla="*/ 5322 h 10255"/>
                    <a:gd name="connsiteX11" fmla="*/ 9472 w 10593"/>
                    <a:gd name="connsiteY11" fmla="*/ 5383 h 10255"/>
                    <a:gd name="connsiteX12" fmla="*/ 9772 w 10593"/>
                    <a:gd name="connsiteY12" fmla="*/ 4913 h 10255"/>
                    <a:gd name="connsiteX13" fmla="*/ 9371 w 10593"/>
                    <a:gd name="connsiteY13" fmla="*/ 4953 h 10255"/>
                    <a:gd name="connsiteX14" fmla="*/ 8908 w 10593"/>
                    <a:gd name="connsiteY14" fmla="*/ 4979 h 10255"/>
                    <a:gd name="connsiteX15" fmla="*/ 8321 w 10593"/>
                    <a:gd name="connsiteY15" fmla="*/ 4865 h 10255"/>
                    <a:gd name="connsiteX16" fmla="*/ 7965 w 10593"/>
                    <a:gd name="connsiteY16" fmla="*/ 4481 h 10255"/>
                    <a:gd name="connsiteX17" fmla="*/ 8384 w 10593"/>
                    <a:gd name="connsiteY17" fmla="*/ 4331 h 10255"/>
                    <a:gd name="connsiteX18" fmla="*/ 8851 w 10593"/>
                    <a:gd name="connsiteY18" fmla="*/ 4157 h 10255"/>
                    <a:gd name="connsiteX19" fmla="*/ 9054 w 10593"/>
                    <a:gd name="connsiteY19" fmla="*/ 3853 h 10255"/>
                    <a:gd name="connsiteX20" fmla="*/ 9382 w 10593"/>
                    <a:gd name="connsiteY20" fmla="*/ 3460 h 10255"/>
                    <a:gd name="connsiteX21" fmla="*/ 9772 w 10593"/>
                    <a:gd name="connsiteY21" fmla="*/ 3070 h 10255"/>
                    <a:gd name="connsiteX22" fmla="*/ 10330 w 10593"/>
                    <a:gd name="connsiteY22" fmla="*/ 2741 h 10255"/>
                    <a:gd name="connsiteX23" fmla="*/ 10592 w 10593"/>
                    <a:gd name="connsiteY23" fmla="*/ 2379 h 10255"/>
                    <a:gd name="connsiteX24" fmla="*/ 10353 w 10593"/>
                    <a:gd name="connsiteY24" fmla="*/ 1828 h 10255"/>
                    <a:gd name="connsiteX25" fmla="*/ 9927 w 10593"/>
                    <a:gd name="connsiteY25" fmla="*/ 1448 h 10255"/>
                    <a:gd name="connsiteX26" fmla="*/ 8906 w 10593"/>
                    <a:gd name="connsiteY26" fmla="*/ 1405 h 10255"/>
                    <a:gd name="connsiteX27" fmla="*/ 8330 w 10593"/>
                    <a:gd name="connsiteY27" fmla="*/ 1326 h 10255"/>
                    <a:gd name="connsiteX28" fmla="*/ 7792 w 10593"/>
                    <a:gd name="connsiteY28" fmla="*/ 1039 h 10255"/>
                    <a:gd name="connsiteX29" fmla="*/ 7120 w 10593"/>
                    <a:gd name="connsiteY29" fmla="*/ 893 h 10255"/>
                    <a:gd name="connsiteX30" fmla="*/ 6591 w 10593"/>
                    <a:gd name="connsiteY30" fmla="*/ 798 h 10255"/>
                    <a:gd name="connsiteX31" fmla="*/ 6028 w 10593"/>
                    <a:gd name="connsiteY31" fmla="*/ 733 h 10255"/>
                    <a:gd name="connsiteX32" fmla="*/ 5561 w 10593"/>
                    <a:gd name="connsiteY32" fmla="*/ 789 h 10255"/>
                    <a:gd name="connsiteX33" fmla="*/ 4972 w 10593"/>
                    <a:gd name="connsiteY33" fmla="*/ 820 h 10255"/>
                    <a:gd name="connsiteX34" fmla="*/ 4085 w 10593"/>
                    <a:gd name="connsiteY34" fmla="*/ 580 h 10255"/>
                    <a:gd name="connsiteX35" fmla="*/ 3550 w 10593"/>
                    <a:gd name="connsiteY35" fmla="*/ 503 h 10255"/>
                    <a:gd name="connsiteX36" fmla="*/ 2980 w 10593"/>
                    <a:gd name="connsiteY36" fmla="*/ 303 h 10255"/>
                    <a:gd name="connsiteX37" fmla="*/ 2679 w 10593"/>
                    <a:gd name="connsiteY37" fmla="*/ 190 h 10255"/>
                    <a:gd name="connsiteX38" fmla="*/ 2284 w 10593"/>
                    <a:gd name="connsiteY38" fmla="*/ 3 h 10255"/>
                    <a:gd name="connsiteX39" fmla="*/ 1378 w 10593"/>
                    <a:gd name="connsiteY39" fmla="*/ 629 h 10255"/>
                    <a:gd name="connsiteX40" fmla="*/ 862 w 10593"/>
                    <a:gd name="connsiteY40" fmla="*/ 687 h 10255"/>
                    <a:gd name="connsiteX41" fmla="*/ 341 w 10593"/>
                    <a:gd name="connsiteY41" fmla="*/ 714 h 10255"/>
                    <a:gd name="connsiteX42" fmla="*/ 389 w 10593"/>
                    <a:gd name="connsiteY42" fmla="*/ 827 h 10255"/>
                    <a:gd name="connsiteX43" fmla="*/ 428 w 10593"/>
                    <a:gd name="connsiteY43" fmla="*/ 1084 h 10255"/>
                    <a:gd name="connsiteX44" fmla="*/ 316 w 10593"/>
                    <a:gd name="connsiteY44" fmla="*/ 1155 h 10255"/>
                    <a:gd name="connsiteX45" fmla="*/ 466 w 10593"/>
                    <a:gd name="connsiteY45" fmla="*/ 1350 h 10255"/>
                    <a:gd name="connsiteX46" fmla="*/ 271 w 10593"/>
                    <a:gd name="connsiteY46" fmla="*/ 1548 h 10255"/>
                    <a:gd name="connsiteX47" fmla="*/ 93 w 10593"/>
                    <a:gd name="connsiteY47" fmla="*/ 1671 h 10255"/>
                    <a:gd name="connsiteX48" fmla="*/ 208 w 10593"/>
                    <a:gd name="connsiteY48" fmla="*/ 1838 h 10255"/>
                    <a:gd name="connsiteX49" fmla="*/ 351 w 10593"/>
                    <a:gd name="connsiteY49" fmla="*/ 2003 h 10255"/>
                    <a:gd name="connsiteX50" fmla="*/ 274 w 10593"/>
                    <a:gd name="connsiteY50" fmla="*/ 2139 h 10255"/>
                    <a:gd name="connsiteX51" fmla="*/ 219 w 10593"/>
                    <a:gd name="connsiteY51" fmla="*/ 2337 h 10255"/>
                    <a:gd name="connsiteX52" fmla="*/ 239 w 10593"/>
                    <a:gd name="connsiteY52" fmla="*/ 2381 h 10255"/>
                    <a:gd name="connsiteX53" fmla="*/ 267 w 10593"/>
                    <a:gd name="connsiteY53" fmla="*/ 2853 h 10255"/>
                    <a:gd name="connsiteX54" fmla="*/ 107 w 10593"/>
                    <a:gd name="connsiteY54" fmla="*/ 3017 h 10255"/>
                    <a:gd name="connsiteX55" fmla="*/ 2 w 10593"/>
                    <a:gd name="connsiteY55" fmla="*/ 3169 h 10255"/>
                    <a:gd name="connsiteX56" fmla="*/ 79 w 10593"/>
                    <a:gd name="connsiteY56" fmla="*/ 3370 h 10255"/>
                    <a:gd name="connsiteX57" fmla="*/ 205 w 10593"/>
                    <a:gd name="connsiteY57" fmla="*/ 3611 h 10255"/>
                    <a:gd name="connsiteX58" fmla="*/ 550 w 10593"/>
                    <a:gd name="connsiteY58" fmla="*/ 4058 h 10255"/>
                    <a:gd name="connsiteX59" fmla="*/ 951 w 10593"/>
                    <a:gd name="connsiteY59" fmla="*/ 4326 h 10255"/>
                    <a:gd name="connsiteX60" fmla="*/ 1582 w 10593"/>
                    <a:gd name="connsiteY60" fmla="*/ 4749 h 10255"/>
                    <a:gd name="connsiteX61" fmla="*/ 1788 w 10593"/>
                    <a:gd name="connsiteY61" fmla="*/ 5287 h 10255"/>
                    <a:gd name="connsiteX62" fmla="*/ 1788 w 10593"/>
                    <a:gd name="connsiteY62" fmla="*/ 5424 h 10255"/>
                    <a:gd name="connsiteX63" fmla="*/ 1895 w 10593"/>
                    <a:gd name="connsiteY63" fmla="*/ 5482 h 10255"/>
                    <a:gd name="connsiteX64" fmla="*/ 1931 w 10593"/>
                    <a:gd name="connsiteY64" fmla="*/ 5631 h 10255"/>
                    <a:gd name="connsiteX65" fmla="*/ 2007 w 10593"/>
                    <a:gd name="connsiteY65" fmla="*/ 5771 h 10255"/>
                    <a:gd name="connsiteX66" fmla="*/ 2175 w 10593"/>
                    <a:gd name="connsiteY66" fmla="*/ 6146 h 10255"/>
                    <a:gd name="connsiteX67" fmla="*/ 2168 w 10593"/>
                    <a:gd name="connsiteY67" fmla="*/ 6264 h 10255"/>
                    <a:gd name="connsiteX68" fmla="*/ 2140 w 10593"/>
                    <a:gd name="connsiteY68" fmla="*/ 6474 h 10255"/>
                    <a:gd name="connsiteX69" fmla="*/ 2125 w 10593"/>
                    <a:gd name="connsiteY69" fmla="*/ 6715 h 10255"/>
                    <a:gd name="connsiteX70" fmla="*/ 2158 w 10593"/>
                    <a:gd name="connsiteY70" fmla="*/ 6818 h 10255"/>
                    <a:gd name="connsiteX71" fmla="*/ 2352 w 10593"/>
                    <a:gd name="connsiteY71" fmla="*/ 7157 h 10255"/>
                    <a:gd name="connsiteX72" fmla="*/ 2590 w 10593"/>
                    <a:gd name="connsiteY72" fmla="*/ 7509 h 10255"/>
                    <a:gd name="connsiteX73" fmla="*/ 2726 w 10593"/>
                    <a:gd name="connsiteY73" fmla="*/ 7578 h 10255"/>
                    <a:gd name="connsiteX74" fmla="*/ 2970 w 10593"/>
                    <a:gd name="connsiteY74" fmla="*/ 7659 h 10255"/>
                    <a:gd name="connsiteX75" fmla="*/ 3329 w 10593"/>
                    <a:gd name="connsiteY75" fmla="*/ 7985 h 10255"/>
                    <a:gd name="connsiteX76" fmla="*/ 3144 w 10593"/>
                    <a:gd name="connsiteY76" fmla="*/ 8188 h 10255"/>
                    <a:gd name="connsiteX77" fmla="*/ 3036 w 10593"/>
                    <a:gd name="connsiteY77" fmla="*/ 8264 h 10255"/>
                    <a:gd name="connsiteX78" fmla="*/ 3384 w 10593"/>
                    <a:gd name="connsiteY78" fmla="*/ 8387 h 10255"/>
                    <a:gd name="connsiteX79" fmla="*/ 3511 w 10593"/>
                    <a:gd name="connsiteY79" fmla="*/ 8344 h 10255"/>
                    <a:gd name="connsiteX80" fmla="*/ 3810 w 10593"/>
                    <a:gd name="connsiteY80" fmla="*/ 8290 h 10255"/>
                    <a:gd name="connsiteX81" fmla="*/ 3911 w 10593"/>
                    <a:gd name="connsiteY81" fmla="*/ 8370 h 10255"/>
                    <a:gd name="connsiteX82" fmla="*/ 3929 w 10593"/>
                    <a:gd name="connsiteY82" fmla="*/ 8544 h 10255"/>
                    <a:gd name="connsiteX83" fmla="*/ 4037 w 10593"/>
                    <a:gd name="connsiteY83" fmla="*/ 8769 h 10255"/>
                    <a:gd name="connsiteX84" fmla="*/ 4567 w 10593"/>
                    <a:gd name="connsiteY84" fmla="*/ 8916 h 10255"/>
                    <a:gd name="connsiteX85" fmla="*/ 4598 w 10593"/>
                    <a:gd name="connsiteY85" fmla="*/ 8921 h 10255"/>
                    <a:gd name="connsiteX86" fmla="*/ 4713 w 10593"/>
                    <a:gd name="connsiteY86" fmla="*/ 8934 h 10255"/>
                    <a:gd name="connsiteX87" fmla="*/ 5002 w 10593"/>
                    <a:gd name="connsiteY87" fmla="*/ 9124 h 10255"/>
                    <a:gd name="connsiteX88" fmla="*/ 4995 w 10593"/>
                    <a:gd name="connsiteY88" fmla="*/ 9220 h 10255"/>
                    <a:gd name="connsiteX89" fmla="*/ 5082 w 10593"/>
                    <a:gd name="connsiteY89" fmla="*/ 9440 h 10255"/>
                    <a:gd name="connsiteX90" fmla="*/ 5375 w 10593"/>
                    <a:gd name="connsiteY90" fmla="*/ 9417 h 10255"/>
                    <a:gd name="connsiteX91" fmla="*/ 5880 w 10593"/>
                    <a:gd name="connsiteY91" fmla="*/ 9423 h 10255"/>
                    <a:gd name="connsiteX92" fmla="*/ 6153 w 10593"/>
                    <a:gd name="connsiteY92" fmla="*/ 9815 h 10255"/>
                    <a:gd name="connsiteX93" fmla="*/ 6160 w 10593"/>
                    <a:gd name="connsiteY93" fmla="*/ 10028 h 10255"/>
                    <a:gd name="connsiteX94" fmla="*/ 6160 w 10593"/>
                    <a:gd name="connsiteY94" fmla="*/ 10093 h 10255"/>
                    <a:gd name="connsiteX95" fmla="*/ 6459 w 10593"/>
                    <a:gd name="connsiteY95" fmla="*/ 10243 h 10255"/>
                    <a:gd name="connsiteX96" fmla="*/ 6905 w 10593"/>
                    <a:gd name="connsiteY96" fmla="*/ 10136 h 10255"/>
                    <a:gd name="connsiteX97" fmla="*/ 7586 w 10593"/>
                    <a:gd name="connsiteY97" fmla="*/ 10096 h 10255"/>
                    <a:gd name="connsiteX98" fmla="*/ 8087 w 10593"/>
                    <a:gd name="connsiteY98" fmla="*/ 10129 h 10255"/>
                    <a:gd name="connsiteX99" fmla="*/ 8628 w 10593"/>
                    <a:gd name="connsiteY99" fmla="*/ 10035 h 10255"/>
                    <a:gd name="connsiteX100" fmla="*/ 9193 w 10593"/>
                    <a:gd name="connsiteY100" fmla="*/ 10081 h 10255"/>
                    <a:gd name="connsiteX101" fmla="*/ 9437 w 10593"/>
                    <a:gd name="connsiteY101" fmla="*/ 9488 h 10255"/>
                    <a:gd name="connsiteX102" fmla="*/ 9287 w 10593"/>
                    <a:gd name="connsiteY102" fmla="*/ 9204 h 10255"/>
                    <a:gd name="connsiteX103" fmla="*/ 9371 w 10593"/>
                    <a:gd name="connsiteY103" fmla="*/ 8995 h 10255"/>
                    <a:gd name="connsiteX104" fmla="*/ 9454 w 10593"/>
                    <a:gd name="connsiteY104" fmla="*/ 8522 h 10255"/>
                    <a:gd name="connsiteX105" fmla="*/ 9751 w 10593"/>
                    <a:gd name="connsiteY105" fmla="*/ 8071 h 10255"/>
                    <a:gd name="connsiteX106" fmla="*/ 9947 w 10593"/>
                    <a:gd name="connsiteY106" fmla="*/ 7772 h 10255"/>
                    <a:gd name="connsiteX0" fmla="*/ 9947 w 10594"/>
                    <a:gd name="connsiteY0" fmla="*/ 7772 h 10255"/>
                    <a:gd name="connsiteX1" fmla="*/ 9528 w 10594"/>
                    <a:gd name="connsiteY1" fmla="*/ 7828 h 10255"/>
                    <a:gd name="connsiteX2" fmla="*/ 9203 w 10594"/>
                    <a:gd name="connsiteY2" fmla="*/ 7687 h 10255"/>
                    <a:gd name="connsiteX3" fmla="*/ 9594 w 10594"/>
                    <a:gd name="connsiteY3" fmla="*/ 7403 h 10255"/>
                    <a:gd name="connsiteX4" fmla="*/ 9165 w 10594"/>
                    <a:gd name="connsiteY4" fmla="*/ 7011 h 10255"/>
                    <a:gd name="connsiteX5" fmla="*/ 9119 w 10594"/>
                    <a:gd name="connsiteY5" fmla="*/ 6618 h 10255"/>
                    <a:gd name="connsiteX6" fmla="*/ 8729 w 10594"/>
                    <a:gd name="connsiteY6" fmla="*/ 6472 h 10255"/>
                    <a:gd name="connsiteX7" fmla="*/ 8189 w 10594"/>
                    <a:gd name="connsiteY7" fmla="*/ 6375 h 10255"/>
                    <a:gd name="connsiteX8" fmla="*/ 8216 w 10594"/>
                    <a:gd name="connsiteY8" fmla="*/ 5890 h 10255"/>
                    <a:gd name="connsiteX9" fmla="*/ 8468 w 10594"/>
                    <a:gd name="connsiteY9" fmla="*/ 5491 h 10255"/>
                    <a:gd name="connsiteX10" fmla="*/ 8914 w 10594"/>
                    <a:gd name="connsiteY10" fmla="*/ 5322 h 10255"/>
                    <a:gd name="connsiteX11" fmla="*/ 9472 w 10594"/>
                    <a:gd name="connsiteY11" fmla="*/ 5383 h 10255"/>
                    <a:gd name="connsiteX12" fmla="*/ 9772 w 10594"/>
                    <a:gd name="connsiteY12" fmla="*/ 4913 h 10255"/>
                    <a:gd name="connsiteX13" fmla="*/ 9371 w 10594"/>
                    <a:gd name="connsiteY13" fmla="*/ 4953 h 10255"/>
                    <a:gd name="connsiteX14" fmla="*/ 8908 w 10594"/>
                    <a:gd name="connsiteY14" fmla="*/ 4979 h 10255"/>
                    <a:gd name="connsiteX15" fmla="*/ 8321 w 10594"/>
                    <a:gd name="connsiteY15" fmla="*/ 4865 h 10255"/>
                    <a:gd name="connsiteX16" fmla="*/ 7965 w 10594"/>
                    <a:gd name="connsiteY16" fmla="*/ 4481 h 10255"/>
                    <a:gd name="connsiteX17" fmla="*/ 8384 w 10594"/>
                    <a:gd name="connsiteY17" fmla="*/ 4331 h 10255"/>
                    <a:gd name="connsiteX18" fmla="*/ 8851 w 10594"/>
                    <a:gd name="connsiteY18" fmla="*/ 4157 h 10255"/>
                    <a:gd name="connsiteX19" fmla="*/ 9054 w 10594"/>
                    <a:gd name="connsiteY19" fmla="*/ 3853 h 10255"/>
                    <a:gd name="connsiteX20" fmla="*/ 9382 w 10594"/>
                    <a:gd name="connsiteY20" fmla="*/ 3460 h 10255"/>
                    <a:gd name="connsiteX21" fmla="*/ 9772 w 10594"/>
                    <a:gd name="connsiteY21" fmla="*/ 3070 h 10255"/>
                    <a:gd name="connsiteX22" fmla="*/ 10492 w 10594"/>
                    <a:gd name="connsiteY22" fmla="*/ 2829 h 10255"/>
                    <a:gd name="connsiteX23" fmla="*/ 10592 w 10594"/>
                    <a:gd name="connsiteY23" fmla="*/ 2379 h 10255"/>
                    <a:gd name="connsiteX24" fmla="*/ 10353 w 10594"/>
                    <a:gd name="connsiteY24" fmla="*/ 1828 h 10255"/>
                    <a:gd name="connsiteX25" fmla="*/ 9927 w 10594"/>
                    <a:gd name="connsiteY25" fmla="*/ 1448 h 10255"/>
                    <a:gd name="connsiteX26" fmla="*/ 8906 w 10594"/>
                    <a:gd name="connsiteY26" fmla="*/ 1405 h 10255"/>
                    <a:gd name="connsiteX27" fmla="*/ 8330 w 10594"/>
                    <a:gd name="connsiteY27" fmla="*/ 1326 h 10255"/>
                    <a:gd name="connsiteX28" fmla="*/ 7792 w 10594"/>
                    <a:gd name="connsiteY28" fmla="*/ 1039 h 10255"/>
                    <a:gd name="connsiteX29" fmla="*/ 7120 w 10594"/>
                    <a:gd name="connsiteY29" fmla="*/ 893 h 10255"/>
                    <a:gd name="connsiteX30" fmla="*/ 6591 w 10594"/>
                    <a:gd name="connsiteY30" fmla="*/ 798 h 10255"/>
                    <a:gd name="connsiteX31" fmla="*/ 6028 w 10594"/>
                    <a:gd name="connsiteY31" fmla="*/ 733 h 10255"/>
                    <a:gd name="connsiteX32" fmla="*/ 5561 w 10594"/>
                    <a:gd name="connsiteY32" fmla="*/ 789 h 10255"/>
                    <a:gd name="connsiteX33" fmla="*/ 4972 w 10594"/>
                    <a:gd name="connsiteY33" fmla="*/ 820 h 10255"/>
                    <a:gd name="connsiteX34" fmla="*/ 4085 w 10594"/>
                    <a:gd name="connsiteY34" fmla="*/ 580 h 10255"/>
                    <a:gd name="connsiteX35" fmla="*/ 3550 w 10594"/>
                    <a:gd name="connsiteY35" fmla="*/ 503 h 10255"/>
                    <a:gd name="connsiteX36" fmla="*/ 2980 w 10594"/>
                    <a:gd name="connsiteY36" fmla="*/ 303 h 10255"/>
                    <a:gd name="connsiteX37" fmla="*/ 2679 w 10594"/>
                    <a:gd name="connsiteY37" fmla="*/ 190 h 10255"/>
                    <a:gd name="connsiteX38" fmla="*/ 2284 w 10594"/>
                    <a:gd name="connsiteY38" fmla="*/ 3 h 10255"/>
                    <a:gd name="connsiteX39" fmla="*/ 1378 w 10594"/>
                    <a:gd name="connsiteY39" fmla="*/ 629 h 10255"/>
                    <a:gd name="connsiteX40" fmla="*/ 862 w 10594"/>
                    <a:gd name="connsiteY40" fmla="*/ 687 h 10255"/>
                    <a:gd name="connsiteX41" fmla="*/ 341 w 10594"/>
                    <a:gd name="connsiteY41" fmla="*/ 714 h 10255"/>
                    <a:gd name="connsiteX42" fmla="*/ 389 w 10594"/>
                    <a:gd name="connsiteY42" fmla="*/ 827 h 10255"/>
                    <a:gd name="connsiteX43" fmla="*/ 428 w 10594"/>
                    <a:gd name="connsiteY43" fmla="*/ 1084 h 10255"/>
                    <a:gd name="connsiteX44" fmla="*/ 316 w 10594"/>
                    <a:gd name="connsiteY44" fmla="*/ 1155 h 10255"/>
                    <a:gd name="connsiteX45" fmla="*/ 466 w 10594"/>
                    <a:gd name="connsiteY45" fmla="*/ 1350 h 10255"/>
                    <a:gd name="connsiteX46" fmla="*/ 271 w 10594"/>
                    <a:gd name="connsiteY46" fmla="*/ 1548 h 10255"/>
                    <a:gd name="connsiteX47" fmla="*/ 93 w 10594"/>
                    <a:gd name="connsiteY47" fmla="*/ 1671 h 10255"/>
                    <a:gd name="connsiteX48" fmla="*/ 208 w 10594"/>
                    <a:gd name="connsiteY48" fmla="*/ 1838 h 10255"/>
                    <a:gd name="connsiteX49" fmla="*/ 351 w 10594"/>
                    <a:gd name="connsiteY49" fmla="*/ 2003 h 10255"/>
                    <a:gd name="connsiteX50" fmla="*/ 274 w 10594"/>
                    <a:gd name="connsiteY50" fmla="*/ 2139 h 10255"/>
                    <a:gd name="connsiteX51" fmla="*/ 219 w 10594"/>
                    <a:gd name="connsiteY51" fmla="*/ 2337 h 10255"/>
                    <a:gd name="connsiteX52" fmla="*/ 239 w 10594"/>
                    <a:gd name="connsiteY52" fmla="*/ 2381 h 10255"/>
                    <a:gd name="connsiteX53" fmla="*/ 267 w 10594"/>
                    <a:gd name="connsiteY53" fmla="*/ 2853 h 10255"/>
                    <a:gd name="connsiteX54" fmla="*/ 107 w 10594"/>
                    <a:gd name="connsiteY54" fmla="*/ 3017 h 10255"/>
                    <a:gd name="connsiteX55" fmla="*/ 2 w 10594"/>
                    <a:gd name="connsiteY55" fmla="*/ 3169 h 10255"/>
                    <a:gd name="connsiteX56" fmla="*/ 79 w 10594"/>
                    <a:gd name="connsiteY56" fmla="*/ 3370 h 10255"/>
                    <a:gd name="connsiteX57" fmla="*/ 205 w 10594"/>
                    <a:gd name="connsiteY57" fmla="*/ 3611 h 10255"/>
                    <a:gd name="connsiteX58" fmla="*/ 550 w 10594"/>
                    <a:gd name="connsiteY58" fmla="*/ 4058 h 10255"/>
                    <a:gd name="connsiteX59" fmla="*/ 951 w 10594"/>
                    <a:gd name="connsiteY59" fmla="*/ 4326 h 10255"/>
                    <a:gd name="connsiteX60" fmla="*/ 1582 w 10594"/>
                    <a:gd name="connsiteY60" fmla="*/ 4749 h 10255"/>
                    <a:gd name="connsiteX61" fmla="*/ 1788 w 10594"/>
                    <a:gd name="connsiteY61" fmla="*/ 5287 h 10255"/>
                    <a:gd name="connsiteX62" fmla="*/ 1788 w 10594"/>
                    <a:gd name="connsiteY62" fmla="*/ 5424 h 10255"/>
                    <a:gd name="connsiteX63" fmla="*/ 1895 w 10594"/>
                    <a:gd name="connsiteY63" fmla="*/ 5482 h 10255"/>
                    <a:gd name="connsiteX64" fmla="*/ 1931 w 10594"/>
                    <a:gd name="connsiteY64" fmla="*/ 5631 h 10255"/>
                    <a:gd name="connsiteX65" fmla="*/ 2007 w 10594"/>
                    <a:gd name="connsiteY65" fmla="*/ 5771 h 10255"/>
                    <a:gd name="connsiteX66" fmla="*/ 2175 w 10594"/>
                    <a:gd name="connsiteY66" fmla="*/ 6146 h 10255"/>
                    <a:gd name="connsiteX67" fmla="*/ 2168 w 10594"/>
                    <a:gd name="connsiteY67" fmla="*/ 6264 h 10255"/>
                    <a:gd name="connsiteX68" fmla="*/ 2140 w 10594"/>
                    <a:gd name="connsiteY68" fmla="*/ 6474 h 10255"/>
                    <a:gd name="connsiteX69" fmla="*/ 2125 w 10594"/>
                    <a:gd name="connsiteY69" fmla="*/ 6715 h 10255"/>
                    <a:gd name="connsiteX70" fmla="*/ 2158 w 10594"/>
                    <a:gd name="connsiteY70" fmla="*/ 6818 h 10255"/>
                    <a:gd name="connsiteX71" fmla="*/ 2352 w 10594"/>
                    <a:gd name="connsiteY71" fmla="*/ 7157 h 10255"/>
                    <a:gd name="connsiteX72" fmla="*/ 2590 w 10594"/>
                    <a:gd name="connsiteY72" fmla="*/ 7509 h 10255"/>
                    <a:gd name="connsiteX73" fmla="*/ 2726 w 10594"/>
                    <a:gd name="connsiteY73" fmla="*/ 7578 h 10255"/>
                    <a:gd name="connsiteX74" fmla="*/ 2970 w 10594"/>
                    <a:gd name="connsiteY74" fmla="*/ 7659 h 10255"/>
                    <a:gd name="connsiteX75" fmla="*/ 3329 w 10594"/>
                    <a:gd name="connsiteY75" fmla="*/ 7985 h 10255"/>
                    <a:gd name="connsiteX76" fmla="*/ 3144 w 10594"/>
                    <a:gd name="connsiteY76" fmla="*/ 8188 h 10255"/>
                    <a:gd name="connsiteX77" fmla="*/ 3036 w 10594"/>
                    <a:gd name="connsiteY77" fmla="*/ 8264 h 10255"/>
                    <a:gd name="connsiteX78" fmla="*/ 3384 w 10594"/>
                    <a:gd name="connsiteY78" fmla="*/ 8387 h 10255"/>
                    <a:gd name="connsiteX79" fmla="*/ 3511 w 10594"/>
                    <a:gd name="connsiteY79" fmla="*/ 8344 h 10255"/>
                    <a:gd name="connsiteX80" fmla="*/ 3810 w 10594"/>
                    <a:gd name="connsiteY80" fmla="*/ 8290 h 10255"/>
                    <a:gd name="connsiteX81" fmla="*/ 3911 w 10594"/>
                    <a:gd name="connsiteY81" fmla="*/ 8370 h 10255"/>
                    <a:gd name="connsiteX82" fmla="*/ 3929 w 10594"/>
                    <a:gd name="connsiteY82" fmla="*/ 8544 h 10255"/>
                    <a:gd name="connsiteX83" fmla="*/ 4037 w 10594"/>
                    <a:gd name="connsiteY83" fmla="*/ 8769 h 10255"/>
                    <a:gd name="connsiteX84" fmla="*/ 4567 w 10594"/>
                    <a:gd name="connsiteY84" fmla="*/ 8916 h 10255"/>
                    <a:gd name="connsiteX85" fmla="*/ 4598 w 10594"/>
                    <a:gd name="connsiteY85" fmla="*/ 8921 h 10255"/>
                    <a:gd name="connsiteX86" fmla="*/ 4713 w 10594"/>
                    <a:gd name="connsiteY86" fmla="*/ 8934 h 10255"/>
                    <a:gd name="connsiteX87" fmla="*/ 5002 w 10594"/>
                    <a:gd name="connsiteY87" fmla="*/ 9124 h 10255"/>
                    <a:gd name="connsiteX88" fmla="*/ 4995 w 10594"/>
                    <a:gd name="connsiteY88" fmla="*/ 9220 h 10255"/>
                    <a:gd name="connsiteX89" fmla="*/ 5082 w 10594"/>
                    <a:gd name="connsiteY89" fmla="*/ 9440 h 10255"/>
                    <a:gd name="connsiteX90" fmla="*/ 5375 w 10594"/>
                    <a:gd name="connsiteY90" fmla="*/ 9417 h 10255"/>
                    <a:gd name="connsiteX91" fmla="*/ 5880 w 10594"/>
                    <a:gd name="connsiteY91" fmla="*/ 9423 h 10255"/>
                    <a:gd name="connsiteX92" fmla="*/ 6153 w 10594"/>
                    <a:gd name="connsiteY92" fmla="*/ 9815 h 10255"/>
                    <a:gd name="connsiteX93" fmla="*/ 6160 w 10594"/>
                    <a:gd name="connsiteY93" fmla="*/ 10028 h 10255"/>
                    <a:gd name="connsiteX94" fmla="*/ 6160 w 10594"/>
                    <a:gd name="connsiteY94" fmla="*/ 10093 h 10255"/>
                    <a:gd name="connsiteX95" fmla="*/ 6459 w 10594"/>
                    <a:gd name="connsiteY95" fmla="*/ 10243 h 10255"/>
                    <a:gd name="connsiteX96" fmla="*/ 6905 w 10594"/>
                    <a:gd name="connsiteY96" fmla="*/ 10136 h 10255"/>
                    <a:gd name="connsiteX97" fmla="*/ 7586 w 10594"/>
                    <a:gd name="connsiteY97" fmla="*/ 10096 h 10255"/>
                    <a:gd name="connsiteX98" fmla="*/ 8087 w 10594"/>
                    <a:gd name="connsiteY98" fmla="*/ 10129 h 10255"/>
                    <a:gd name="connsiteX99" fmla="*/ 8628 w 10594"/>
                    <a:gd name="connsiteY99" fmla="*/ 10035 h 10255"/>
                    <a:gd name="connsiteX100" fmla="*/ 9193 w 10594"/>
                    <a:gd name="connsiteY100" fmla="*/ 10081 h 10255"/>
                    <a:gd name="connsiteX101" fmla="*/ 9437 w 10594"/>
                    <a:gd name="connsiteY101" fmla="*/ 9488 h 10255"/>
                    <a:gd name="connsiteX102" fmla="*/ 9287 w 10594"/>
                    <a:gd name="connsiteY102" fmla="*/ 9204 h 10255"/>
                    <a:gd name="connsiteX103" fmla="*/ 9371 w 10594"/>
                    <a:gd name="connsiteY103" fmla="*/ 8995 h 10255"/>
                    <a:gd name="connsiteX104" fmla="*/ 9454 w 10594"/>
                    <a:gd name="connsiteY104" fmla="*/ 8522 h 10255"/>
                    <a:gd name="connsiteX105" fmla="*/ 9751 w 10594"/>
                    <a:gd name="connsiteY105" fmla="*/ 8071 h 10255"/>
                    <a:gd name="connsiteX106" fmla="*/ 9947 w 10594"/>
                    <a:gd name="connsiteY106" fmla="*/ 7772 h 10255"/>
                    <a:gd name="connsiteX0" fmla="*/ 9947 w 10665"/>
                    <a:gd name="connsiteY0" fmla="*/ 7772 h 10255"/>
                    <a:gd name="connsiteX1" fmla="*/ 9528 w 10665"/>
                    <a:gd name="connsiteY1" fmla="*/ 7828 h 10255"/>
                    <a:gd name="connsiteX2" fmla="*/ 9203 w 10665"/>
                    <a:gd name="connsiteY2" fmla="*/ 7687 h 10255"/>
                    <a:gd name="connsiteX3" fmla="*/ 9594 w 10665"/>
                    <a:gd name="connsiteY3" fmla="*/ 7403 h 10255"/>
                    <a:gd name="connsiteX4" fmla="*/ 9165 w 10665"/>
                    <a:gd name="connsiteY4" fmla="*/ 7011 h 10255"/>
                    <a:gd name="connsiteX5" fmla="*/ 9119 w 10665"/>
                    <a:gd name="connsiteY5" fmla="*/ 6618 h 10255"/>
                    <a:gd name="connsiteX6" fmla="*/ 8729 w 10665"/>
                    <a:gd name="connsiteY6" fmla="*/ 6472 h 10255"/>
                    <a:gd name="connsiteX7" fmla="*/ 8189 w 10665"/>
                    <a:gd name="connsiteY7" fmla="*/ 6375 h 10255"/>
                    <a:gd name="connsiteX8" fmla="*/ 8216 w 10665"/>
                    <a:gd name="connsiteY8" fmla="*/ 5890 h 10255"/>
                    <a:gd name="connsiteX9" fmla="*/ 8468 w 10665"/>
                    <a:gd name="connsiteY9" fmla="*/ 5491 h 10255"/>
                    <a:gd name="connsiteX10" fmla="*/ 8914 w 10665"/>
                    <a:gd name="connsiteY10" fmla="*/ 5322 h 10255"/>
                    <a:gd name="connsiteX11" fmla="*/ 9472 w 10665"/>
                    <a:gd name="connsiteY11" fmla="*/ 5383 h 10255"/>
                    <a:gd name="connsiteX12" fmla="*/ 9772 w 10665"/>
                    <a:gd name="connsiteY12" fmla="*/ 4913 h 10255"/>
                    <a:gd name="connsiteX13" fmla="*/ 9371 w 10665"/>
                    <a:gd name="connsiteY13" fmla="*/ 4953 h 10255"/>
                    <a:gd name="connsiteX14" fmla="*/ 8908 w 10665"/>
                    <a:gd name="connsiteY14" fmla="*/ 4979 h 10255"/>
                    <a:gd name="connsiteX15" fmla="*/ 8321 w 10665"/>
                    <a:gd name="connsiteY15" fmla="*/ 4865 h 10255"/>
                    <a:gd name="connsiteX16" fmla="*/ 7965 w 10665"/>
                    <a:gd name="connsiteY16" fmla="*/ 4481 h 10255"/>
                    <a:gd name="connsiteX17" fmla="*/ 8384 w 10665"/>
                    <a:gd name="connsiteY17" fmla="*/ 4331 h 10255"/>
                    <a:gd name="connsiteX18" fmla="*/ 8851 w 10665"/>
                    <a:gd name="connsiteY18" fmla="*/ 4157 h 10255"/>
                    <a:gd name="connsiteX19" fmla="*/ 9054 w 10665"/>
                    <a:gd name="connsiteY19" fmla="*/ 3853 h 10255"/>
                    <a:gd name="connsiteX20" fmla="*/ 9382 w 10665"/>
                    <a:gd name="connsiteY20" fmla="*/ 3460 h 10255"/>
                    <a:gd name="connsiteX21" fmla="*/ 9772 w 10665"/>
                    <a:gd name="connsiteY21" fmla="*/ 3070 h 10255"/>
                    <a:gd name="connsiteX22" fmla="*/ 10655 w 10665"/>
                    <a:gd name="connsiteY22" fmla="*/ 2756 h 10255"/>
                    <a:gd name="connsiteX23" fmla="*/ 10592 w 10665"/>
                    <a:gd name="connsiteY23" fmla="*/ 2379 h 10255"/>
                    <a:gd name="connsiteX24" fmla="*/ 10353 w 10665"/>
                    <a:gd name="connsiteY24" fmla="*/ 1828 h 10255"/>
                    <a:gd name="connsiteX25" fmla="*/ 9927 w 10665"/>
                    <a:gd name="connsiteY25" fmla="*/ 1448 h 10255"/>
                    <a:gd name="connsiteX26" fmla="*/ 8906 w 10665"/>
                    <a:gd name="connsiteY26" fmla="*/ 1405 h 10255"/>
                    <a:gd name="connsiteX27" fmla="*/ 8330 w 10665"/>
                    <a:gd name="connsiteY27" fmla="*/ 1326 h 10255"/>
                    <a:gd name="connsiteX28" fmla="*/ 7792 w 10665"/>
                    <a:gd name="connsiteY28" fmla="*/ 1039 h 10255"/>
                    <a:gd name="connsiteX29" fmla="*/ 7120 w 10665"/>
                    <a:gd name="connsiteY29" fmla="*/ 893 h 10255"/>
                    <a:gd name="connsiteX30" fmla="*/ 6591 w 10665"/>
                    <a:gd name="connsiteY30" fmla="*/ 798 h 10255"/>
                    <a:gd name="connsiteX31" fmla="*/ 6028 w 10665"/>
                    <a:gd name="connsiteY31" fmla="*/ 733 h 10255"/>
                    <a:gd name="connsiteX32" fmla="*/ 5561 w 10665"/>
                    <a:gd name="connsiteY32" fmla="*/ 789 h 10255"/>
                    <a:gd name="connsiteX33" fmla="*/ 4972 w 10665"/>
                    <a:gd name="connsiteY33" fmla="*/ 820 h 10255"/>
                    <a:gd name="connsiteX34" fmla="*/ 4085 w 10665"/>
                    <a:gd name="connsiteY34" fmla="*/ 580 h 10255"/>
                    <a:gd name="connsiteX35" fmla="*/ 3550 w 10665"/>
                    <a:gd name="connsiteY35" fmla="*/ 503 h 10255"/>
                    <a:gd name="connsiteX36" fmla="*/ 2980 w 10665"/>
                    <a:gd name="connsiteY36" fmla="*/ 303 h 10255"/>
                    <a:gd name="connsiteX37" fmla="*/ 2679 w 10665"/>
                    <a:gd name="connsiteY37" fmla="*/ 190 h 10255"/>
                    <a:gd name="connsiteX38" fmla="*/ 2284 w 10665"/>
                    <a:gd name="connsiteY38" fmla="*/ 3 h 10255"/>
                    <a:gd name="connsiteX39" fmla="*/ 1378 w 10665"/>
                    <a:gd name="connsiteY39" fmla="*/ 629 h 10255"/>
                    <a:gd name="connsiteX40" fmla="*/ 862 w 10665"/>
                    <a:gd name="connsiteY40" fmla="*/ 687 h 10255"/>
                    <a:gd name="connsiteX41" fmla="*/ 341 w 10665"/>
                    <a:gd name="connsiteY41" fmla="*/ 714 h 10255"/>
                    <a:gd name="connsiteX42" fmla="*/ 389 w 10665"/>
                    <a:gd name="connsiteY42" fmla="*/ 827 h 10255"/>
                    <a:gd name="connsiteX43" fmla="*/ 428 w 10665"/>
                    <a:gd name="connsiteY43" fmla="*/ 1084 h 10255"/>
                    <a:gd name="connsiteX44" fmla="*/ 316 w 10665"/>
                    <a:gd name="connsiteY44" fmla="*/ 1155 h 10255"/>
                    <a:gd name="connsiteX45" fmla="*/ 466 w 10665"/>
                    <a:gd name="connsiteY45" fmla="*/ 1350 h 10255"/>
                    <a:gd name="connsiteX46" fmla="*/ 271 w 10665"/>
                    <a:gd name="connsiteY46" fmla="*/ 1548 h 10255"/>
                    <a:gd name="connsiteX47" fmla="*/ 93 w 10665"/>
                    <a:gd name="connsiteY47" fmla="*/ 1671 h 10255"/>
                    <a:gd name="connsiteX48" fmla="*/ 208 w 10665"/>
                    <a:gd name="connsiteY48" fmla="*/ 1838 h 10255"/>
                    <a:gd name="connsiteX49" fmla="*/ 351 w 10665"/>
                    <a:gd name="connsiteY49" fmla="*/ 2003 h 10255"/>
                    <a:gd name="connsiteX50" fmla="*/ 274 w 10665"/>
                    <a:gd name="connsiteY50" fmla="*/ 2139 h 10255"/>
                    <a:gd name="connsiteX51" fmla="*/ 219 w 10665"/>
                    <a:gd name="connsiteY51" fmla="*/ 2337 h 10255"/>
                    <a:gd name="connsiteX52" fmla="*/ 239 w 10665"/>
                    <a:gd name="connsiteY52" fmla="*/ 2381 h 10255"/>
                    <a:gd name="connsiteX53" fmla="*/ 267 w 10665"/>
                    <a:gd name="connsiteY53" fmla="*/ 2853 h 10255"/>
                    <a:gd name="connsiteX54" fmla="*/ 107 w 10665"/>
                    <a:gd name="connsiteY54" fmla="*/ 3017 h 10255"/>
                    <a:gd name="connsiteX55" fmla="*/ 2 w 10665"/>
                    <a:gd name="connsiteY55" fmla="*/ 3169 h 10255"/>
                    <a:gd name="connsiteX56" fmla="*/ 79 w 10665"/>
                    <a:gd name="connsiteY56" fmla="*/ 3370 h 10255"/>
                    <a:gd name="connsiteX57" fmla="*/ 205 w 10665"/>
                    <a:gd name="connsiteY57" fmla="*/ 3611 h 10255"/>
                    <a:gd name="connsiteX58" fmla="*/ 550 w 10665"/>
                    <a:gd name="connsiteY58" fmla="*/ 4058 h 10255"/>
                    <a:gd name="connsiteX59" fmla="*/ 951 w 10665"/>
                    <a:gd name="connsiteY59" fmla="*/ 4326 h 10255"/>
                    <a:gd name="connsiteX60" fmla="*/ 1582 w 10665"/>
                    <a:gd name="connsiteY60" fmla="*/ 4749 h 10255"/>
                    <a:gd name="connsiteX61" fmla="*/ 1788 w 10665"/>
                    <a:gd name="connsiteY61" fmla="*/ 5287 h 10255"/>
                    <a:gd name="connsiteX62" fmla="*/ 1788 w 10665"/>
                    <a:gd name="connsiteY62" fmla="*/ 5424 h 10255"/>
                    <a:gd name="connsiteX63" fmla="*/ 1895 w 10665"/>
                    <a:gd name="connsiteY63" fmla="*/ 5482 h 10255"/>
                    <a:gd name="connsiteX64" fmla="*/ 1931 w 10665"/>
                    <a:gd name="connsiteY64" fmla="*/ 5631 h 10255"/>
                    <a:gd name="connsiteX65" fmla="*/ 2007 w 10665"/>
                    <a:gd name="connsiteY65" fmla="*/ 5771 h 10255"/>
                    <a:gd name="connsiteX66" fmla="*/ 2175 w 10665"/>
                    <a:gd name="connsiteY66" fmla="*/ 6146 h 10255"/>
                    <a:gd name="connsiteX67" fmla="*/ 2168 w 10665"/>
                    <a:gd name="connsiteY67" fmla="*/ 6264 h 10255"/>
                    <a:gd name="connsiteX68" fmla="*/ 2140 w 10665"/>
                    <a:gd name="connsiteY68" fmla="*/ 6474 h 10255"/>
                    <a:gd name="connsiteX69" fmla="*/ 2125 w 10665"/>
                    <a:gd name="connsiteY69" fmla="*/ 6715 h 10255"/>
                    <a:gd name="connsiteX70" fmla="*/ 2158 w 10665"/>
                    <a:gd name="connsiteY70" fmla="*/ 6818 h 10255"/>
                    <a:gd name="connsiteX71" fmla="*/ 2352 w 10665"/>
                    <a:gd name="connsiteY71" fmla="*/ 7157 h 10255"/>
                    <a:gd name="connsiteX72" fmla="*/ 2590 w 10665"/>
                    <a:gd name="connsiteY72" fmla="*/ 7509 h 10255"/>
                    <a:gd name="connsiteX73" fmla="*/ 2726 w 10665"/>
                    <a:gd name="connsiteY73" fmla="*/ 7578 h 10255"/>
                    <a:gd name="connsiteX74" fmla="*/ 2970 w 10665"/>
                    <a:gd name="connsiteY74" fmla="*/ 7659 h 10255"/>
                    <a:gd name="connsiteX75" fmla="*/ 3329 w 10665"/>
                    <a:gd name="connsiteY75" fmla="*/ 7985 h 10255"/>
                    <a:gd name="connsiteX76" fmla="*/ 3144 w 10665"/>
                    <a:gd name="connsiteY76" fmla="*/ 8188 h 10255"/>
                    <a:gd name="connsiteX77" fmla="*/ 3036 w 10665"/>
                    <a:gd name="connsiteY77" fmla="*/ 8264 h 10255"/>
                    <a:gd name="connsiteX78" fmla="*/ 3384 w 10665"/>
                    <a:gd name="connsiteY78" fmla="*/ 8387 h 10255"/>
                    <a:gd name="connsiteX79" fmla="*/ 3511 w 10665"/>
                    <a:gd name="connsiteY79" fmla="*/ 8344 h 10255"/>
                    <a:gd name="connsiteX80" fmla="*/ 3810 w 10665"/>
                    <a:gd name="connsiteY80" fmla="*/ 8290 h 10255"/>
                    <a:gd name="connsiteX81" fmla="*/ 3911 w 10665"/>
                    <a:gd name="connsiteY81" fmla="*/ 8370 h 10255"/>
                    <a:gd name="connsiteX82" fmla="*/ 3929 w 10665"/>
                    <a:gd name="connsiteY82" fmla="*/ 8544 h 10255"/>
                    <a:gd name="connsiteX83" fmla="*/ 4037 w 10665"/>
                    <a:gd name="connsiteY83" fmla="*/ 8769 h 10255"/>
                    <a:gd name="connsiteX84" fmla="*/ 4567 w 10665"/>
                    <a:gd name="connsiteY84" fmla="*/ 8916 h 10255"/>
                    <a:gd name="connsiteX85" fmla="*/ 4598 w 10665"/>
                    <a:gd name="connsiteY85" fmla="*/ 8921 h 10255"/>
                    <a:gd name="connsiteX86" fmla="*/ 4713 w 10665"/>
                    <a:gd name="connsiteY86" fmla="*/ 8934 h 10255"/>
                    <a:gd name="connsiteX87" fmla="*/ 5002 w 10665"/>
                    <a:gd name="connsiteY87" fmla="*/ 9124 h 10255"/>
                    <a:gd name="connsiteX88" fmla="*/ 4995 w 10665"/>
                    <a:gd name="connsiteY88" fmla="*/ 9220 h 10255"/>
                    <a:gd name="connsiteX89" fmla="*/ 5082 w 10665"/>
                    <a:gd name="connsiteY89" fmla="*/ 9440 h 10255"/>
                    <a:gd name="connsiteX90" fmla="*/ 5375 w 10665"/>
                    <a:gd name="connsiteY90" fmla="*/ 9417 h 10255"/>
                    <a:gd name="connsiteX91" fmla="*/ 5880 w 10665"/>
                    <a:gd name="connsiteY91" fmla="*/ 9423 h 10255"/>
                    <a:gd name="connsiteX92" fmla="*/ 6153 w 10665"/>
                    <a:gd name="connsiteY92" fmla="*/ 9815 h 10255"/>
                    <a:gd name="connsiteX93" fmla="*/ 6160 w 10665"/>
                    <a:gd name="connsiteY93" fmla="*/ 10028 h 10255"/>
                    <a:gd name="connsiteX94" fmla="*/ 6160 w 10665"/>
                    <a:gd name="connsiteY94" fmla="*/ 10093 h 10255"/>
                    <a:gd name="connsiteX95" fmla="*/ 6459 w 10665"/>
                    <a:gd name="connsiteY95" fmla="*/ 10243 h 10255"/>
                    <a:gd name="connsiteX96" fmla="*/ 6905 w 10665"/>
                    <a:gd name="connsiteY96" fmla="*/ 10136 h 10255"/>
                    <a:gd name="connsiteX97" fmla="*/ 7586 w 10665"/>
                    <a:gd name="connsiteY97" fmla="*/ 10096 h 10255"/>
                    <a:gd name="connsiteX98" fmla="*/ 8087 w 10665"/>
                    <a:gd name="connsiteY98" fmla="*/ 10129 h 10255"/>
                    <a:gd name="connsiteX99" fmla="*/ 8628 w 10665"/>
                    <a:gd name="connsiteY99" fmla="*/ 10035 h 10255"/>
                    <a:gd name="connsiteX100" fmla="*/ 9193 w 10665"/>
                    <a:gd name="connsiteY100" fmla="*/ 10081 h 10255"/>
                    <a:gd name="connsiteX101" fmla="*/ 9437 w 10665"/>
                    <a:gd name="connsiteY101" fmla="*/ 9488 h 10255"/>
                    <a:gd name="connsiteX102" fmla="*/ 9287 w 10665"/>
                    <a:gd name="connsiteY102" fmla="*/ 9204 h 10255"/>
                    <a:gd name="connsiteX103" fmla="*/ 9371 w 10665"/>
                    <a:gd name="connsiteY103" fmla="*/ 8995 h 10255"/>
                    <a:gd name="connsiteX104" fmla="*/ 9454 w 10665"/>
                    <a:gd name="connsiteY104" fmla="*/ 8522 h 10255"/>
                    <a:gd name="connsiteX105" fmla="*/ 9751 w 10665"/>
                    <a:gd name="connsiteY105" fmla="*/ 8071 h 10255"/>
                    <a:gd name="connsiteX106" fmla="*/ 9947 w 10665"/>
                    <a:gd name="connsiteY106" fmla="*/ 7772 h 10255"/>
                    <a:gd name="connsiteX0" fmla="*/ 9947 w 10655"/>
                    <a:gd name="connsiteY0" fmla="*/ 7772 h 10255"/>
                    <a:gd name="connsiteX1" fmla="*/ 9528 w 10655"/>
                    <a:gd name="connsiteY1" fmla="*/ 7828 h 10255"/>
                    <a:gd name="connsiteX2" fmla="*/ 9203 w 10655"/>
                    <a:gd name="connsiteY2" fmla="*/ 7687 h 10255"/>
                    <a:gd name="connsiteX3" fmla="*/ 9594 w 10655"/>
                    <a:gd name="connsiteY3" fmla="*/ 7403 h 10255"/>
                    <a:gd name="connsiteX4" fmla="*/ 9165 w 10655"/>
                    <a:gd name="connsiteY4" fmla="*/ 7011 h 10255"/>
                    <a:gd name="connsiteX5" fmla="*/ 9119 w 10655"/>
                    <a:gd name="connsiteY5" fmla="*/ 6618 h 10255"/>
                    <a:gd name="connsiteX6" fmla="*/ 8729 w 10655"/>
                    <a:gd name="connsiteY6" fmla="*/ 6472 h 10255"/>
                    <a:gd name="connsiteX7" fmla="*/ 8189 w 10655"/>
                    <a:gd name="connsiteY7" fmla="*/ 6375 h 10255"/>
                    <a:gd name="connsiteX8" fmla="*/ 8216 w 10655"/>
                    <a:gd name="connsiteY8" fmla="*/ 5890 h 10255"/>
                    <a:gd name="connsiteX9" fmla="*/ 8468 w 10655"/>
                    <a:gd name="connsiteY9" fmla="*/ 5491 h 10255"/>
                    <a:gd name="connsiteX10" fmla="*/ 8914 w 10655"/>
                    <a:gd name="connsiteY10" fmla="*/ 5322 h 10255"/>
                    <a:gd name="connsiteX11" fmla="*/ 9472 w 10655"/>
                    <a:gd name="connsiteY11" fmla="*/ 5383 h 10255"/>
                    <a:gd name="connsiteX12" fmla="*/ 9772 w 10655"/>
                    <a:gd name="connsiteY12" fmla="*/ 4913 h 10255"/>
                    <a:gd name="connsiteX13" fmla="*/ 9371 w 10655"/>
                    <a:gd name="connsiteY13" fmla="*/ 4953 h 10255"/>
                    <a:gd name="connsiteX14" fmla="*/ 8908 w 10655"/>
                    <a:gd name="connsiteY14" fmla="*/ 4979 h 10255"/>
                    <a:gd name="connsiteX15" fmla="*/ 8321 w 10655"/>
                    <a:gd name="connsiteY15" fmla="*/ 4865 h 10255"/>
                    <a:gd name="connsiteX16" fmla="*/ 7965 w 10655"/>
                    <a:gd name="connsiteY16" fmla="*/ 4481 h 10255"/>
                    <a:gd name="connsiteX17" fmla="*/ 8384 w 10655"/>
                    <a:gd name="connsiteY17" fmla="*/ 4331 h 10255"/>
                    <a:gd name="connsiteX18" fmla="*/ 8851 w 10655"/>
                    <a:gd name="connsiteY18" fmla="*/ 4157 h 10255"/>
                    <a:gd name="connsiteX19" fmla="*/ 9054 w 10655"/>
                    <a:gd name="connsiteY19" fmla="*/ 3853 h 10255"/>
                    <a:gd name="connsiteX20" fmla="*/ 9382 w 10655"/>
                    <a:gd name="connsiteY20" fmla="*/ 3460 h 10255"/>
                    <a:gd name="connsiteX21" fmla="*/ 9772 w 10655"/>
                    <a:gd name="connsiteY21" fmla="*/ 3070 h 10255"/>
                    <a:gd name="connsiteX22" fmla="*/ 10655 w 10655"/>
                    <a:gd name="connsiteY22" fmla="*/ 2756 h 10255"/>
                    <a:gd name="connsiteX23" fmla="*/ 10592 w 10655"/>
                    <a:gd name="connsiteY23" fmla="*/ 2379 h 10255"/>
                    <a:gd name="connsiteX24" fmla="*/ 10353 w 10655"/>
                    <a:gd name="connsiteY24" fmla="*/ 1828 h 10255"/>
                    <a:gd name="connsiteX25" fmla="*/ 9927 w 10655"/>
                    <a:gd name="connsiteY25" fmla="*/ 1448 h 10255"/>
                    <a:gd name="connsiteX26" fmla="*/ 8906 w 10655"/>
                    <a:gd name="connsiteY26" fmla="*/ 1405 h 10255"/>
                    <a:gd name="connsiteX27" fmla="*/ 8330 w 10655"/>
                    <a:gd name="connsiteY27" fmla="*/ 1326 h 10255"/>
                    <a:gd name="connsiteX28" fmla="*/ 7792 w 10655"/>
                    <a:gd name="connsiteY28" fmla="*/ 1039 h 10255"/>
                    <a:gd name="connsiteX29" fmla="*/ 7120 w 10655"/>
                    <a:gd name="connsiteY29" fmla="*/ 893 h 10255"/>
                    <a:gd name="connsiteX30" fmla="*/ 6591 w 10655"/>
                    <a:gd name="connsiteY30" fmla="*/ 798 h 10255"/>
                    <a:gd name="connsiteX31" fmla="*/ 6028 w 10655"/>
                    <a:gd name="connsiteY31" fmla="*/ 733 h 10255"/>
                    <a:gd name="connsiteX32" fmla="*/ 5561 w 10655"/>
                    <a:gd name="connsiteY32" fmla="*/ 789 h 10255"/>
                    <a:gd name="connsiteX33" fmla="*/ 4972 w 10655"/>
                    <a:gd name="connsiteY33" fmla="*/ 820 h 10255"/>
                    <a:gd name="connsiteX34" fmla="*/ 4085 w 10655"/>
                    <a:gd name="connsiteY34" fmla="*/ 580 h 10255"/>
                    <a:gd name="connsiteX35" fmla="*/ 3550 w 10655"/>
                    <a:gd name="connsiteY35" fmla="*/ 503 h 10255"/>
                    <a:gd name="connsiteX36" fmla="*/ 2980 w 10655"/>
                    <a:gd name="connsiteY36" fmla="*/ 303 h 10255"/>
                    <a:gd name="connsiteX37" fmla="*/ 2679 w 10655"/>
                    <a:gd name="connsiteY37" fmla="*/ 190 h 10255"/>
                    <a:gd name="connsiteX38" fmla="*/ 2284 w 10655"/>
                    <a:gd name="connsiteY38" fmla="*/ 3 h 10255"/>
                    <a:gd name="connsiteX39" fmla="*/ 1378 w 10655"/>
                    <a:gd name="connsiteY39" fmla="*/ 629 h 10255"/>
                    <a:gd name="connsiteX40" fmla="*/ 862 w 10655"/>
                    <a:gd name="connsiteY40" fmla="*/ 687 h 10255"/>
                    <a:gd name="connsiteX41" fmla="*/ 341 w 10655"/>
                    <a:gd name="connsiteY41" fmla="*/ 714 h 10255"/>
                    <a:gd name="connsiteX42" fmla="*/ 389 w 10655"/>
                    <a:gd name="connsiteY42" fmla="*/ 827 h 10255"/>
                    <a:gd name="connsiteX43" fmla="*/ 428 w 10655"/>
                    <a:gd name="connsiteY43" fmla="*/ 1084 h 10255"/>
                    <a:gd name="connsiteX44" fmla="*/ 316 w 10655"/>
                    <a:gd name="connsiteY44" fmla="*/ 1155 h 10255"/>
                    <a:gd name="connsiteX45" fmla="*/ 466 w 10655"/>
                    <a:gd name="connsiteY45" fmla="*/ 1350 h 10255"/>
                    <a:gd name="connsiteX46" fmla="*/ 271 w 10655"/>
                    <a:gd name="connsiteY46" fmla="*/ 1548 h 10255"/>
                    <a:gd name="connsiteX47" fmla="*/ 93 w 10655"/>
                    <a:gd name="connsiteY47" fmla="*/ 1671 h 10255"/>
                    <a:gd name="connsiteX48" fmla="*/ 208 w 10655"/>
                    <a:gd name="connsiteY48" fmla="*/ 1838 h 10255"/>
                    <a:gd name="connsiteX49" fmla="*/ 351 w 10655"/>
                    <a:gd name="connsiteY49" fmla="*/ 2003 h 10255"/>
                    <a:gd name="connsiteX50" fmla="*/ 274 w 10655"/>
                    <a:gd name="connsiteY50" fmla="*/ 2139 h 10255"/>
                    <a:gd name="connsiteX51" fmla="*/ 219 w 10655"/>
                    <a:gd name="connsiteY51" fmla="*/ 2337 h 10255"/>
                    <a:gd name="connsiteX52" fmla="*/ 239 w 10655"/>
                    <a:gd name="connsiteY52" fmla="*/ 2381 h 10255"/>
                    <a:gd name="connsiteX53" fmla="*/ 267 w 10655"/>
                    <a:gd name="connsiteY53" fmla="*/ 2853 h 10255"/>
                    <a:gd name="connsiteX54" fmla="*/ 107 w 10655"/>
                    <a:gd name="connsiteY54" fmla="*/ 3017 h 10255"/>
                    <a:gd name="connsiteX55" fmla="*/ 2 w 10655"/>
                    <a:gd name="connsiteY55" fmla="*/ 3169 h 10255"/>
                    <a:gd name="connsiteX56" fmla="*/ 79 w 10655"/>
                    <a:gd name="connsiteY56" fmla="*/ 3370 h 10255"/>
                    <a:gd name="connsiteX57" fmla="*/ 205 w 10655"/>
                    <a:gd name="connsiteY57" fmla="*/ 3611 h 10255"/>
                    <a:gd name="connsiteX58" fmla="*/ 550 w 10655"/>
                    <a:gd name="connsiteY58" fmla="*/ 4058 h 10255"/>
                    <a:gd name="connsiteX59" fmla="*/ 951 w 10655"/>
                    <a:gd name="connsiteY59" fmla="*/ 4326 h 10255"/>
                    <a:gd name="connsiteX60" fmla="*/ 1582 w 10655"/>
                    <a:gd name="connsiteY60" fmla="*/ 4749 h 10255"/>
                    <a:gd name="connsiteX61" fmla="*/ 1788 w 10655"/>
                    <a:gd name="connsiteY61" fmla="*/ 5287 h 10255"/>
                    <a:gd name="connsiteX62" fmla="*/ 1788 w 10655"/>
                    <a:gd name="connsiteY62" fmla="*/ 5424 h 10255"/>
                    <a:gd name="connsiteX63" fmla="*/ 1895 w 10655"/>
                    <a:gd name="connsiteY63" fmla="*/ 5482 h 10255"/>
                    <a:gd name="connsiteX64" fmla="*/ 1931 w 10655"/>
                    <a:gd name="connsiteY64" fmla="*/ 5631 h 10255"/>
                    <a:gd name="connsiteX65" fmla="*/ 2007 w 10655"/>
                    <a:gd name="connsiteY65" fmla="*/ 5771 h 10255"/>
                    <a:gd name="connsiteX66" fmla="*/ 2175 w 10655"/>
                    <a:gd name="connsiteY66" fmla="*/ 6146 h 10255"/>
                    <a:gd name="connsiteX67" fmla="*/ 2168 w 10655"/>
                    <a:gd name="connsiteY67" fmla="*/ 6264 h 10255"/>
                    <a:gd name="connsiteX68" fmla="*/ 2140 w 10655"/>
                    <a:gd name="connsiteY68" fmla="*/ 6474 h 10255"/>
                    <a:gd name="connsiteX69" fmla="*/ 2125 w 10655"/>
                    <a:gd name="connsiteY69" fmla="*/ 6715 h 10255"/>
                    <a:gd name="connsiteX70" fmla="*/ 2158 w 10655"/>
                    <a:gd name="connsiteY70" fmla="*/ 6818 h 10255"/>
                    <a:gd name="connsiteX71" fmla="*/ 2352 w 10655"/>
                    <a:gd name="connsiteY71" fmla="*/ 7157 h 10255"/>
                    <a:gd name="connsiteX72" fmla="*/ 2590 w 10655"/>
                    <a:gd name="connsiteY72" fmla="*/ 7509 h 10255"/>
                    <a:gd name="connsiteX73" fmla="*/ 2726 w 10655"/>
                    <a:gd name="connsiteY73" fmla="*/ 7578 h 10255"/>
                    <a:gd name="connsiteX74" fmla="*/ 2970 w 10655"/>
                    <a:gd name="connsiteY74" fmla="*/ 7659 h 10255"/>
                    <a:gd name="connsiteX75" fmla="*/ 3329 w 10655"/>
                    <a:gd name="connsiteY75" fmla="*/ 7985 h 10255"/>
                    <a:gd name="connsiteX76" fmla="*/ 3144 w 10655"/>
                    <a:gd name="connsiteY76" fmla="*/ 8188 h 10255"/>
                    <a:gd name="connsiteX77" fmla="*/ 3036 w 10655"/>
                    <a:gd name="connsiteY77" fmla="*/ 8264 h 10255"/>
                    <a:gd name="connsiteX78" fmla="*/ 3384 w 10655"/>
                    <a:gd name="connsiteY78" fmla="*/ 8387 h 10255"/>
                    <a:gd name="connsiteX79" fmla="*/ 3511 w 10655"/>
                    <a:gd name="connsiteY79" fmla="*/ 8344 h 10255"/>
                    <a:gd name="connsiteX80" fmla="*/ 3810 w 10655"/>
                    <a:gd name="connsiteY80" fmla="*/ 8290 h 10255"/>
                    <a:gd name="connsiteX81" fmla="*/ 3911 w 10655"/>
                    <a:gd name="connsiteY81" fmla="*/ 8370 h 10255"/>
                    <a:gd name="connsiteX82" fmla="*/ 3929 w 10655"/>
                    <a:gd name="connsiteY82" fmla="*/ 8544 h 10255"/>
                    <a:gd name="connsiteX83" fmla="*/ 4037 w 10655"/>
                    <a:gd name="connsiteY83" fmla="*/ 8769 h 10255"/>
                    <a:gd name="connsiteX84" fmla="*/ 4567 w 10655"/>
                    <a:gd name="connsiteY84" fmla="*/ 8916 h 10255"/>
                    <a:gd name="connsiteX85" fmla="*/ 4598 w 10655"/>
                    <a:gd name="connsiteY85" fmla="*/ 8921 h 10255"/>
                    <a:gd name="connsiteX86" fmla="*/ 4713 w 10655"/>
                    <a:gd name="connsiteY86" fmla="*/ 8934 h 10255"/>
                    <a:gd name="connsiteX87" fmla="*/ 5002 w 10655"/>
                    <a:gd name="connsiteY87" fmla="*/ 9124 h 10255"/>
                    <a:gd name="connsiteX88" fmla="*/ 4995 w 10655"/>
                    <a:gd name="connsiteY88" fmla="*/ 9220 h 10255"/>
                    <a:gd name="connsiteX89" fmla="*/ 5082 w 10655"/>
                    <a:gd name="connsiteY89" fmla="*/ 9440 h 10255"/>
                    <a:gd name="connsiteX90" fmla="*/ 5375 w 10655"/>
                    <a:gd name="connsiteY90" fmla="*/ 9417 h 10255"/>
                    <a:gd name="connsiteX91" fmla="*/ 5880 w 10655"/>
                    <a:gd name="connsiteY91" fmla="*/ 9423 h 10255"/>
                    <a:gd name="connsiteX92" fmla="*/ 6153 w 10655"/>
                    <a:gd name="connsiteY92" fmla="*/ 9815 h 10255"/>
                    <a:gd name="connsiteX93" fmla="*/ 6160 w 10655"/>
                    <a:gd name="connsiteY93" fmla="*/ 10028 h 10255"/>
                    <a:gd name="connsiteX94" fmla="*/ 6160 w 10655"/>
                    <a:gd name="connsiteY94" fmla="*/ 10093 h 10255"/>
                    <a:gd name="connsiteX95" fmla="*/ 6459 w 10655"/>
                    <a:gd name="connsiteY95" fmla="*/ 10243 h 10255"/>
                    <a:gd name="connsiteX96" fmla="*/ 6905 w 10655"/>
                    <a:gd name="connsiteY96" fmla="*/ 10136 h 10255"/>
                    <a:gd name="connsiteX97" fmla="*/ 7586 w 10655"/>
                    <a:gd name="connsiteY97" fmla="*/ 10096 h 10255"/>
                    <a:gd name="connsiteX98" fmla="*/ 8087 w 10655"/>
                    <a:gd name="connsiteY98" fmla="*/ 10129 h 10255"/>
                    <a:gd name="connsiteX99" fmla="*/ 8628 w 10655"/>
                    <a:gd name="connsiteY99" fmla="*/ 10035 h 10255"/>
                    <a:gd name="connsiteX100" fmla="*/ 9193 w 10655"/>
                    <a:gd name="connsiteY100" fmla="*/ 10081 h 10255"/>
                    <a:gd name="connsiteX101" fmla="*/ 9437 w 10655"/>
                    <a:gd name="connsiteY101" fmla="*/ 9488 h 10255"/>
                    <a:gd name="connsiteX102" fmla="*/ 9287 w 10655"/>
                    <a:gd name="connsiteY102" fmla="*/ 9204 h 10255"/>
                    <a:gd name="connsiteX103" fmla="*/ 9371 w 10655"/>
                    <a:gd name="connsiteY103" fmla="*/ 8995 h 10255"/>
                    <a:gd name="connsiteX104" fmla="*/ 9454 w 10655"/>
                    <a:gd name="connsiteY104" fmla="*/ 8522 h 10255"/>
                    <a:gd name="connsiteX105" fmla="*/ 9751 w 10655"/>
                    <a:gd name="connsiteY105" fmla="*/ 8071 h 10255"/>
                    <a:gd name="connsiteX106" fmla="*/ 9947 w 10655"/>
                    <a:gd name="connsiteY106" fmla="*/ 7772 h 10255"/>
                    <a:gd name="connsiteX0" fmla="*/ 9947 w 10597"/>
                    <a:gd name="connsiteY0" fmla="*/ 7772 h 10255"/>
                    <a:gd name="connsiteX1" fmla="*/ 9528 w 10597"/>
                    <a:gd name="connsiteY1" fmla="*/ 7828 h 10255"/>
                    <a:gd name="connsiteX2" fmla="*/ 9203 w 10597"/>
                    <a:gd name="connsiteY2" fmla="*/ 7687 h 10255"/>
                    <a:gd name="connsiteX3" fmla="*/ 9594 w 10597"/>
                    <a:gd name="connsiteY3" fmla="*/ 7403 h 10255"/>
                    <a:gd name="connsiteX4" fmla="*/ 9165 w 10597"/>
                    <a:gd name="connsiteY4" fmla="*/ 7011 h 10255"/>
                    <a:gd name="connsiteX5" fmla="*/ 9119 w 10597"/>
                    <a:gd name="connsiteY5" fmla="*/ 6618 h 10255"/>
                    <a:gd name="connsiteX6" fmla="*/ 8729 w 10597"/>
                    <a:gd name="connsiteY6" fmla="*/ 6472 h 10255"/>
                    <a:gd name="connsiteX7" fmla="*/ 8189 w 10597"/>
                    <a:gd name="connsiteY7" fmla="*/ 6375 h 10255"/>
                    <a:gd name="connsiteX8" fmla="*/ 8216 w 10597"/>
                    <a:gd name="connsiteY8" fmla="*/ 5890 h 10255"/>
                    <a:gd name="connsiteX9" fmla="*/ 8468 w 10597"/>
                    <a:gd name="connsiteY9" fmla="*/ 5491 h 10255"/>
                    <a:gd name="connsiteX10" fmla="*/ 8914 w 10597"/>
                    <a:gd name="connsiteY10" fmla="*/ 5322 h 10255"/>
                    <a:gd name="connsiteX11" fmla="*/ 9472 w 10597"/>
                    <a:gd name="connsiteY11" fmla="*/ 5383 h 10255"/>
                    <a:gd name="connsiteX12" fmla="*/ 9772 w 10597"/>
                    <a:gd name="connsiteY12" fmla="*/ 4913 h 10255"/>
                    <a:gd name="connsiteX13" fmla="*/ 9371 w 10597"/>
                    <a:gd name="connsiteY13" fmla="*/ 4953 h 10255"/>
                    <a:gd name="connsiteX14" fmla="*/ 8908 w 10597"/>
                    <a:gd name="connsiteY14" fmla="*/ 4979 h 10255"/>
                    <a:gd name="connsiteX15" fmla="*/ 8321 w 10597"/>
                    <a:gd name="connsiteY15" fmla="*/ 4865 h 10255"/>
                    <a:gd name="connsiteX16" fmla="*/ 7965 w 10597"/>
                    <a:gd name="connsiteY16" fmla="*/ 4481 h 10255"/>
                    <a:gd name="connsiteX17" fmla="*/ 8384 w 10597"/>
                    <a:gd name="connsiteY17" fmla="*/ 4331 h 10255"/>
                    <a:gd name="connsiteX18" fmla="*/ 8851 w 10597"/>
                    <a:gd name="connsiteY18" fmla="*/ 4157 h 10255"/>
                    <a:gd name="connsiteX19" fmla="*/ 9054 w 10597"/>
                    <a:gd name="connsiteY19" fmla="*/ 3853 h 10255"/>
                    <a:gd name="connsiteX20" fmla="*/ 9382 w 10597"/>
                    <a:gd name="connsiteY20" fmla="*/ 3460 h 10255"/>
                    <a:gd name="connsiteX21" fmla="*/ 9772 w 10597"/>
                    <a:gd name="connsiteY21" fmla="*/ 3070 h 10255"/>
                    <a:gd name="connsiteX22" fmla="*/ 10597 w 10597"/>
                    <a:gd name="connsiteY22" fmla="*/ 2844 h 10255"/>
                    <a:gd name="connsiteX23" fmla="*/ 10592 w 10597"/>
                    <a:gd name="connsiteY23" fmla="*/ 2379 h 10255"/>
                    <a:gd name="connsiteX24" fmla="*/ 10353 w 10597"/>
                    <a:gd name="connsiteY24" fmla="*/ 1828 h 10255"/>
                    <a:gd name="connsiteX25" fmla="*/ 9927 w 10597"/>
                    <a:gd name="connsiteY25" fmla="*/ 1448 h 10255"/>
                    <a:gd name="connsiteX26" fmla="*/ 8906 w 10597"/>
                    <a:gd name="connsiteY26" fmla="*/ 1405 h 10255"/>
                    <a:gd name="connsiteX27" fmla="*/ 8330 w 10597"/>
                    <a:gd name="connsiteY27" fmla="*/ 1326 h 10255"/>
                    <a:gd name="connsiteX28" fmla="*/ 7792 w 10597"/>
                    <a:gd name="connsiteY28" fmla="*/ 1039 h 10255"/>
                    <a:gd name="connsiteX29" fmla="*/ 7120 w 10597"/>
                    <a:gd name="connsiteY29" fmla="*/ 893 h 10255"/>
                    <a:gd name="connsiteX30" fmla="*/ 6591 w 10597"/>
                    <a:gd name="connsiteY30" fmla="*/ 798 h 10255"/>
                    <a:gd name="connsiteX31" fmla="*/ 6028 w 10597"/>
                    <a:gd name="connsiteY31" fmla="*/ 733 h 10255"/>
                    <a:gd name="connsiteX32" fmla="*/ 5561 w 10597"/>
                    <a:gd name="connsiteY32" fmla="*/ 789 h 10255"/>
                    <a:gd name="connsiteX33" fmla="*/ 4972 w 10597"/>
                    <a:gd name="connsiteY33" fmla="*/ 820 h 10255"/>
                    <a:gd name="connsiteX34" fmla="*/ 4085 w 10597"/>
                    <a:gd name="connsiteY34" fmla="*/ 580 h 10255"/>
                    <a:gd name="connsiteX35" fmla="*/ 3550 w 10597"/>
                    <a:gd name="connsiteY35" fmla="*/ 503 h 10255"/>
                    <a:gd name="connsiteX36" fmla="*/ 2980 w 10597"/>
                    <a:gd name="connsiteY36" fmla="*/ 303 h 10255"/>
                    <a:gd name="connsiteX37" fmla="*/ 2679 w 10597"/>
                    <a:gd name="connsiteY37" fmla="*/ 190 h 10255"/>
                    <a:gd name="connsiteX38" fmla="*/ 2284 w 10597"/>
                    <a:gd name="connsiteY38" fmla="*/ 3 h 10255"/>
                    <a:gd name="connsiteX39" fmla="*/ 1378 w 10597"/>
                    <a:gd name="connsiteY39" fmla="*/ 629 h 10255"/>
                    <a:gd name="connsiteX40" fmla="*/ 862 w 10597"/>
                    <a:gd name="connsiteY40" fmla="*/ 687 h 10255"/>
                    <a:gd name="connsiteX41" fmla="*/ 341 w 10597"/>
                    <a:gd name="connsiteY41" fmla="*/ 714 h 10255"/>
                    <a:gd name="connsiteX42" fmla="*/ 389 w 10597"/>
                    <a:gd name="connsiteY42" fmla="*/ 827 h 10255"/>
                    <a:gd name="connsiteX43" fmla="*/ 428 w 10597"/>
                    <a:gd name="connsiteY43" fmla="*/ 1084 h 10255"/>
                    <a:gd name="connsiteX44" fmla="*/ 316 w 10597"/>
                    <a:gd name="connsiteY44" fmla="*/ 1155 h 10255"/>
                    <a:gd name="connsiteX45" fmla="*/ 466 w 10597"/>
                    <a:gd name="connsiteY45" fmla="*/ 1350 h 10255"/>
                    <a:gd name="connsiteX46" fmla="*/ 271 w 10597"/>
                    <a:gd name="connsiteY46" fmla="*/ 1548 h 10255"/>
                    <a:gd name="connsiteX47" fmla="*/ 93 w 10597"/>
                    <a:gd name="connsiteY47" fmla="*/ 1671 h 10255"/>
                    <a:gd name="connsiteX48" fmla="*/ 208 w 10597"/>
                    <a:gd name="connsiteY48" fmla="*/ 1838 h 10255"/>
                    <a:gd name="connsiteX49" fmla="*/ 351 w 10597"/>
                    <a:gd name="connsiteY49" fmla="*/ 2003 h 10255"/>
                    <a:gd name="connsiteX50" fmla="*/ 274 w 10597"/>
                    <a:gd name="connsiteY50" fmla="*/ 2139 h 10255"/>
                    <a:gd name="connsiteX51" fmla="*/ 219 w 10597"/>
                    <a:gd name="connsiteY51" fmla="*/ 2337 h 10255"/>
                    <a:gd name="connsiteX52" fmla="*/ 239 w 10597"/>
                    <a:gd name="connsiteY52" fmla="*/ 2381 h 10255"/>
                    <a:gd name="connsiteX53" fmla="*/ 267 w 10597"/>
                    <a:gd name="connsiteY53" fmla="*/ 2853 h 10255"/>
                    <a:gd name="connsiteX54" fmla="*/ 107 w 10597"/>
                    <a:gd name="connsiteY54" fmla="*/ 3017 h 10255"/>
                    <a:gd name="connsiteX55" fmla="*/ 2 w 10597"/>
                    <a:gd name="connsiteY55" fmla="*/ 3169 h 10255"/>
                    <a:gd name="connsiteX56" fmla="*/ 79 w 10597"/>
                    <a:gd name="connsiteY56" fmla="*/ 3370 h 10255"/>
                    <a:gd name="connsiteX57" fmla="*/ 205 w 10597"/>
                    <a:gd name="connsiteY57" fmla="*/ 3611 h 10255"/>
                    <a:gd name="connsiteX58" fmla="*/ 550 w 10597"/>
                    <a:gd name="connsiteY58" fmla="*/ 4058 h 10255"/>
                    <a:gd name="connsiteX59" fmla="*/ 951 w 10597"/>
                    <a:gd name="connsiteY59" fmla="*/ 4326 h 10255"/>
                    <a:gd name="connsiteX60" fmla="*/ 1582 w 10597"/>
                    <a:gd name="connsiteY60" fmla="*/ 4749 h 10255"/>
                    <a:gd name="connsiteX61" fmla="*/ 1788 w 10597"/>
                    <a:gd name="connsiteY61" fmla="*/ 5287 h 10255"/>
                    <a:gd name="connsiteX62" fmla="*/ 1788 w 10597"/>
                    <a:gd name="connsiteY62" fmla="*/ 5424 h 10255"/>
                    <a:gd name="connsiteX63" fmla="*/ 1895 w 10597"/>
                    <a:gd name="connsiteY63" fmla="*/ 5482 h 10255"/>
                    <a:gd name="connsiteX64" fmla="*/ 1931 w 10597"/>
                    <a:gd name="connsiteY64" fmla="*/ 5631 h 10255"/>
                    <a:gd name="connsiteX65" fmla="*/ 2007 w 10597"/>
                    <a:gd name="connsiteY65" fmla="*/ 5771 h 10255"/>
                    <a:gd name="connsiteX66" fmla="*/ 2175 w 10597"/>
                    <a:gd name="connsiteY66" fmla="*/ 6146 h 10255"/>
                    <a:gd name="connsiteX67" fmla="*/ 2168 w 10597"/>
                    <a:gd name="connsiteY67" fmla="*/ 6264 h 10255"/>
                    <a:gd name="connsiteX68" fmla="*/ 2140 w 10597"/>
                    <a:gd name="connsiteY68" fmla="*/ 6474 h 10255"/>
                    <a:gd name="connsiteX69" fmla="*/ 2125 w 10597"/>
                    <a:gd name="connsiteY69" fmla="*/ 6715 h 10255"/>
                    <a:gd name="connsiteX70" fmla="*/ 2158 w 10597"/>
                    <a:gd name="connsiteY70" fmla="*/ 6818 h 10255"/>
                    <a:gd name="connsiteX71" fmla="*/ 2352 w 10597"/>
                    <a:gd name="connsiteY71" fmla="*/ 7157 h 10255"/>
                    <a:gd name="connsiteX72" fmla="*/ 2590 w 10597"/>
                    <a:gd name="connsiteY72" fmla="*/ 7509 h 10255"/>
                    <a:gd name="connsiteX73" fmla="*/ 2726 w 10597"/>
                    <a:gd name="connsiteY73" fmla="*/ 7578 h 10255"/>
                    <a:gd name="connsiteX74" fmla="*/ 2970 w 10597"/>
                    <a:gd name="connsiteY74" fmla="*/ 7659 h 10255"/>
                    <a:gd name="connsiteX75" fmla="*/ 3329 w 10597"/>
                    <a:gd name="connsiteY75" fmla="*/ 7985 h 10255"/>
                    <a:gd name="connsiteX76" fmla="*/ 3144 w 10597"/>
                    <a:gd name="connsiteY76" fmla="*/ 8188 h 10255"/>
                    <a:gd name="connsiteX77" fmla="*/ 3036 w 10597"/>
                    <a:gd name="connsiteY77" fmla="*/ 8264 h 10255"/>
                    <a:gd name="connsiteX78" fmla="*/ 3384 w 10597"/>
                    <a:gd name="connsiteY78" fmla="*/ 8387 h 10255"/>
                    <a:gd name="connsiteX79" fmla="*/ 3511 w 10597"/>
                    <a:gd name="connsiteY79" fmla="*/ 8344 h 10255"/>
                    <a:gd name="connsiteX80" fmla="*/ 3810 w 10597"/>
                    <a:gd name="connsiteY80" fmla="*/ 8290 h 10255"/>
                    <a:gd name="connsiteX81" fmla="*/ 3911 w 10597"/>
                    <a:gd name="connsiteY81" fmla="*/ 8370 h 10255"/>
                    <a:gd name="connsiteX82" fmla="*/ 3929 w 10597"/>
                    <a:gd name="connsiteY82" fmla="*/ 8544 h 10255"/>
                    <a:gd name="connsiteX83" fmla="*/ 4037 w 10597"/>
                    <a:gd name="connsiteY83" fmla="*/ 8769 h 10255"/>
                    <a:gd name="connsiteX84" fmla="*/ 4567 w 10597"/>
                    <a:gd name="connsiteY84" fmla="*/ 8916 h 10255"/>
                    <a:gd name="connsiteX85" fmla="*/ 4598 w 10597"/>
                    <a:gd name="connsiteY85" fmla="*/ 8921 h 10255"/>
                    <a:gd name="connsiteX86" fmla="*/ 4713 w 10597"/>
                    <a:gd name="connsiteY86" fmla="*/ 8934 h 10255"/>
                    <a:gd name="connsiteX87" fmla="*/ 5002 w 10597"/>
                    <a:gd name="connsiteY87" fmla="*/ 9124 h 10255"/>
                    <a:gd name="connsiteX88" fmla="*/ 4995 w 10597"/>
                    <a:gd name="connsiteY88" fmla="*/ 9220 h 10255"/>
                    <a:gd name="connsiteX89" fmla="*/ 5082 w 10597"/>
                    <a:gd name="connsiteY89" fmla="*/ 9440 h 10255"/>
                    <a:gd name="connsiteX90" fmla="*/ 5375 w 10597"/>
                    <a:gd name="connsiteY90" fmla="*/ 9417 h 10255"/>
                    <a:gd name="connsiteX91" fmla="*/ 5880 w 10597"/>
                    <a:gd name="connsiteY91" fmla="*/ 9423 h 10255"/>
                    <a:gd name="connsiteX92" fmla="*/ 6153 w 10597"/>
                    <a:gd name="connsiteY92" fmla="*/ 9815 h 10255"/>
                    <a:gd name="connsiteX93" fmla="*/ 6160 w 10597"/>
                    <a:gd name="connsiteY93" fmla="*/ 10028 h 10255"/>
                    <a:gd name="connsiteX94" fmla="*/ 6160 w 10597"/>
                    <a:gd name="connsiteY94" fmla="*/ 10093 h 10255"/>
                    <a:gd name="connsiteX95" fmla="*/ 6459 w 10597"/>
                    <a:gd name="connsiteY95" fmla="*/ 10243 h 10255"/>
                    <a:gd name="connsiteX96" fmla="*/ 6905 w 10597"/>
                    <a:gd name="connsiteY96" fmla="*/ 10136 h 10255"/>
                    <a:gd name="connsiteX97" fmla="*/ 7586 w 10597"/>
                    <a:gd name="connsiteY97" fmla="*/ 10096 h 10255"/>
                    <a:gd name="connsiteX98" fmla="*/ 8087 w 10597"/>
                    <a:gd name="connsiteY98" fmla="*/ 10129 h 10255"/>
                    <a:gd name="connsiteX99" fmla="*/ 8628 w 10597"/>
                    <a:gd name="connsiteY99" fmla="*/ 10035 h 10255"/>
                    <a:gd name="connsiteX100" fmla="*/ 9193 w 10597"/>
                    <a:gd name="connsiteY100" fmla="*/ 10081 h 10255"/>
                    <a:gd name="connsiteX101" fmla="*/ 9437 w 10597"/>
                    <a:gd name="connsiteY101" fmla="*/ 9488 h 10255"/>
                    <a:gd name="connsiteX102" fmla="*/ 9287 w 10597"/>
                    <a:gd name="connsiteY102" fmla="*/ 9204 h 10255"/>
                    <a:gd name="connsiteX103" fmla="*/ 9371 w 10597"/>
                    <a:gd name="connsiteY103" fmla="*/ 8995 h 10255"/>
                    <a:gd name="connsiteX104" fmla="*/ 9454 w 10597"/>
                    <a:gd name="connsiteY104" fmla="*/ 8522 h 10255"/>
                    <a:gd name="connsiteX105" fmla="*/ 9751 w 10597"/>
                    <a:gd name="connsiteY105" fmla="*/ 8071 h 10255"/>
                    <a:gd name="connsiteX106" fmla="*/ 9947 w 10597"/>
                    <a:gd name="connsiteY106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7965 w 10615"/>
                    <a:gd name="connsiteY16" fmla="*/ 4481 h 10255"/>
                    <a:gd name="connsiteX17" fmla="*/ 8384 w 10615"/>
                    <a:gd name="connsiteY17" fmla="*/ 4331 h 10255"/>
                    <a:gd name="connsiteX18" fmla="*/ 8851 w 10615"/>
                    <a:gd name="connsiteY18" fmla="*/ 4157 h 10255"/>
                    <a:gd name="connsiteX19" fmla="*/ 9054 w 10615"/>
                    <a:gd name="connsiteY19" fmla="*/ 3853 h 10255"/>
                    <a:gd name="connsiteX20" fmla="*/ 9382 w 10615"/>
                    <a:gd name="connsiteY20" fmla="*/ 3460 h 10255"/>
                    <a:gd name="connsiteX21" fmla="*/ 9772 w 10615"/>
                    <a:gd name="connsiteY21" fmla="*/ 3070 h 10255"/>
                    <a:gd name="connsiteX22" fmla="*/ 10597 w 10615"/>
                    <a:gd name="connsiteY22" fmla="*/ 2844 h 10255"/>
                    <a:gd name="connsiteX23" fmla="*/ 10592 w 10615"/>
                    <a:gd name="connsiteY23" fmla="*/ 2379 h 10255"/>
                    <a:gd name="connsiteX24" fmla="*/ 10353 w 10615"/>
                    <a:gd name="connsiteY24" fmla="*/ 1828 h 10255"/>
                    <a:gd name="connsiteX25" fmla="*/ 9927 w 10615"/>
                    <a:gd name="connsiteY25" fmla="*/ 1448 h 10255"/>
                    <a:gd name="connsiteX26" fmla="*/ 8906 w 10615"/>
                    <a:gd name="connsiteY26" fmla="*/ 1405 h 10255"/>
                    <a:gd name="connsiteX27" fmla="*/ 8330 w 10615"/>
                    <a:gd name="connsiteY27" fmla="*/ 1326 h 10255"/>
                    <a:gd name="connsiteX28" fmla="*/ 7792 w 10615"/>
                    <a:gd name="connsiteY28" fmla="*/ 1039 h 10255"/>
                    <a:gd name="connsiteX29" fmla="*/ 7120 w 10615"/>
                    <a:gd name="connsiteY29" fmla="*/ 893 h 10255"/>
                    <a:gd name="connsiteX30" fmla="*/ 6591 w 10615"/>
                    <a:gd name="connsiteY30" fmla="*/ 798 h 10255"/>
                    <a:gd name="connsiteX31" fmla="*/ 6028 w 10615"/>
                    <a:gd name="connsiteY31" fmla="*/ 733 h 10255"/>
                    <a:gd name="connsiteX32" fmla="*/ 5561 w 10615"/>
                    <a:gd name="connsiteY32" fmla="*/ 789 h 10255"/>
                    <a:gd name="connsiteX33" fmla="*/ 4972 w 10615"/>
                    <a:gd name="connsiteY33" fmla="*/ 820 h 10255"/>
                    <a:gd name="connsiteX34" fmla="*/ 4085 w 10615"/>
                    <a:gd name="connsiteY34" fmla="*/ 580 h 10255"/>
                    <a:gd name="connsiteX35" fmla="*/ 3550 w 10615"/>
                    <a:gd name="connsiteY35" fmla="*/ 503 h 10255"/>
                    <a:gd name="connsiteX36" fmla="*/ 2980 w 10615"/>
                    <a:gd name="connsiteY36" fmla="*/ 303 h 10255"/>
                    <a:gd name="connsiteX37" fmla="*/ 2679 w 10615"/>
                    <a:gd name="connsiteY37" fmla="*/ 190 h 10255"/>
                    <a:gd name="connsiteX38" fmla="*/ 2284 w 10615"/>
                    <a:gd name="connsiteY38" fmla="*/ 3 h 10255"/>
                    <a:gd name="connsiteX39" fmla="*/ 1378 w 10615"/>
                    <a:gd name="connsiteY39" fmla="*/ 629 h 10255"/>
                    <a:gd name="connsiteX40" fmla="*/ 862 w 10615"/>
                    <a:gd name="connsiteY40" fmla="*/ 687 h 10255"/>
                    <a:gd name="connsiteX41" fmla="*/ 341 w 10615"/>
                    <a:gd name="connsiteY41" fmla="*/ 714 h 10255"/>
                    <a:gd name="connsiteX42" fmla="*/ 389 w 10615"/>
                    <a:gd name="connsiteY42" fmla="*/ 827 h 10255"/>
                    <a:gd name="connsiteX43" fmla="*/ 428 w 10615"/>
                    <a:gd name="connsiteY43" fmla="*/ 1084 h 10255"/>
                    <a:gd name="connsiteX44" fmla="*/ 316 w 10615"/>
                    <a:gd name="connsiteY44" fmla="*/ 1155 h 10255"/>
                    <a:gd name="connsiteX45" fmla="*/ 466 w 10615"/>
                    <a:gd name="connsiteY45" fmla="*/ 1350 h 10255"/>
                    <a:gd name="connsiteX46" fmla="*/ 271 w 10615"/>
                    <a:gd name="connsiteY46" fmla="*/ 1548 h 10255"/>
                    <a:gd name="connsiteX47" fmla="*/ 93 w 10615"/>
                    <a:gd name="connsiteY47" fmla="*/ 1671 h 10255"/>
                    <a:gd name="connsiteX48" fmla="*/ 208 w 10615"/>
                    <a:gd name="connsiteY48" fmla="*/ 1838 h 10255"/>
                    <a:gd name="connsiteX49" fmla="*/ 351 w 10615"/>
                    <a:gd name="connsiteY49" fmla="*/ 2003 h 10255"/>
                    <a:gd name="connsiteX50" fmla="*/ 274 w 10615"/>
                    <a:gd name="connsiteY50" fmla="*/ 2139 h 10255"/>
                    <a:gd name="connsiteX51" fmla="*/ 219 w 10615"/>
                    <a:gd name="connsiteY51" fmla="*/ 2337 h 10255"/>
                    <a:gd name="connsiteX52" fmla="*/ 239 w 10615"/>
                    <a:gd name="connsiteY52" fmla="*/ 2381 h 10255"/>
                    <a:gd name="connsiteX53" fmla="*/ 267 w 10615"/>
                    <a:gd name="connsiteY53" fmla="*/ 2853 h 10255"/>
                    <a:gd name="connsiteX54" fmla="*/ 107 w 10615"/>
                    <a:gd name="connsiteY54" fmla="*/ 3017 h 10255"/>
                    <a:gd name="connsiteX55" fmla="*/ 2 w 10615"/>
                    <a:gd name="connsiteY55" fmla="*/ 3169 h 10255"/>
                    <a:gd name="connsiteX56" fmla="*/ 79 w 10615"/>
                    <a:gd name="connsiteY56" fmla="*/ 3370 h 10255"/>
                    <a:gd name="connsiteX57" fmla="*/ 205 w 10615"/>
                    <a:gd name="connsiteY57" fmla="*/ 3611 h 10255"/>
                    <a:gd name="connsiteX58" fmla="*/ 550 w 10615"/>
                    <a:gd name="connsiteY58" fmla="*/ 4058 h 10255"/>
                    <a:gd name="connsiteX59" fmla="*/ 951 w 10615"/>
                    <a:gd name="connsiteY59" fmla="*/ 4326 h 10255"/>
                    <a:gd name="connsiteX60" fmla="*/ 1582 w 10615"/>
                    <a:gd name="connsiteY60" fmla="*/ 4749 h 10255"/>
                    <a:gd name="connsiteX61" fmla="*/ 1788 w 10615"/>
                    <a:gd name="connsiteY61" fmla="*/ 5287 h 10255"/>
                    <a:gd name="connsiteX62" fmla="*/ 1788 w 10615"/>
                    <a:gd name="connsiteY62" fmla="*/ 5424 h 10255"/>
                    <a:gd name="connsiteX63" fmla="*/ 1895 w 10615"/>
                    <a:gd name="connsiteY63" fmla="*/ 5482 h 10255"/>
                    <a:gd name="connsiteX64" fmla="*/ 1931 w 10615"/>
                    <a:gd name="connsiteY64" fmla="*/ 5631 h 10255"/>
                    <a:gd name="connsiteX65" fmla="*/ 2007 w 10615"/>
                    <a:gd name="connsiteY65" fmla="*/ 5771 h 10255"/>
                    <a:gd name="connsiteX66" fmla="*/ 2175 w 10615"/>
                    <a:gd name="connsiteY66" fmla="*/ 6146 h 10255"/>
                    <a:gd name="connsiteX67" fmla="*/ 2168 w 10615"/>
                    <a:gd name="connsiteY67" fmla="*/ 6264 h 10255"/>
                    <a:gd name="connsiteX68" fmla="*/ 2140 w 10615"/>
                    <a:gd name="connsiteY68" fmla="*/ 6474 h 10255"/>
                    <a:gd name="connsiteX69" fmla="*/ 2125 w 10615"/>
                    <a:gd name="connsiteY69" fmla="*/ 6715 h 10255"/>
                    <a:gd name="connsiteX70" fmla="*/ 2158 w 10615"/>
                    <a:gd name="connsiteY70" fmla="*/ 6818 h 10255"/>
                    <a:gd name="connsiteX71" fmla="*/ 2352 w 10615"/>
                    <a:gd name="connsiteY71" fmla="*/ 7157 h 10255"/>
                    <a:gd name="connsiteX72" fmla="*/ 2590 w 10615"/>
                    <a:gd name="connsiteY72" fmla="*/ 7509 h 10255"/>
                    <a:gd name="connsiteX73" fmla="*/ 2726 w 10615"/>
                    <a:gd name="connsiteY73" fmla="*/ 7578 h 10255"/>
                    <a:gd name="connsiteX74" fmla="*/ 2970 w 10615"/>
                    <a:gd name="connsiteY74" fmla="*/ 7659 h 10255"/>
                    <a:gd name="connsiteX75" fmla="*/ 3329 w 10615"/>
                    <a:gd name="connsiteY75" fmla="*/ 7985 h 10255"/>
                    <a:gd name="connsiteX76" fmla="*/ 3144 w 10615"/>
                    <a:gd name="connsiteY76" fmla="*/ 8188 h 10255"/>
                    <a:gd name="connsiteX77" fmla="*/ 3036 w 10615"/>
                    <a:gd name="connsiteY77" fmla="*/ 8264 h 10255"/>
                    <a:gd name="connsiteX78" fmla="*/ 3384 w 10615"/>
                    <a:gd name="connsiteY78" fmla="*/ 8387 h 10255"/>
                    <a:gd name="connsiteX79" fmla="*/ 3511 w 10615"/>
                    <a:gd name="connsiteY79" fmla="*/ 8344 h 10255"/>
                    <a:gd name="connsiteX80" fmla="*/ 3810 w 10615"/>
                    <a:gd name="connsiteY80" fmla="*/ 8290 h 10255"/>
                    <a:gd name="connsiteX81" fmla="*/ 3911 w 10615"/>
                    <a:gd name="connsiteY81" fmla="*/ 8370 h 10255"/>
                    <a:gd name="connsiteX82" fmla="*/ 3929 w 10615"/>
                    <a:gd name="connsiteY82" fmla="*/ 8544 h 10255"/>
                    <a:gd name="connsiteX83" fmla="*/ 4037 w 10615"/>
                    <a:gd name="connsiteY83" fmla="*/ 8769 h 10255"/>
                    <a:gd name="connsiteX84" fmla="*/ 4567 w 10615"/>
                    <a:gd name="connsiteY84" fmla="*/ 8916 h 10255"/>
                    <a:gd name="connsiteX85" fmla="*/ 4598 w 10615"/>
                    <a:gd name="connsiteY85" fmla="*/ 8921 h 10255"/>
                    <a:gd name="connsiteX86" fmla="*/ 4713 w 10615"/>
                    <a:gd name="connsiteY86" fmla="*/ 8934 h 10255"/>
                    <a:gd name="connsiteX87" fmla="*/ 5002 w 10615"/>
                    <a:gd name="connsiteY87" fmla="*/ 9124 h 10255"/>
                    <a:gd name="connsiteX88" fmla="*/ 4995 w 10615"/>
                    <a:gd name="connsiteY88" fmla="*/ 9220 h 10255"/>
                    <a:gd name="connsiteX89" fmla="*/ 5082 w 10615"/>
                    <a:gd name="connsiteY89" fmla="*/ 9440 h 10255"/>
                    <a:gd name="connsiteX90" fmla="*/ 5375 w 10615"/>
                    <a:gd name="connsiteY90" fmla="*/ 9417 h 10255"/>
                    <a:gd name="connsiteX91" fmla="*/ 5880 w 10615"/>
                    <a:gd name="connsiteY91" fmla="*/ 9423 h 10255"/>
                    <a:gd name="connsiteX92" fmla="*/ 6153 w 10615"/>
                    <a:gd name="connsiteY92" fmla="*/ 9815 h 10255"/>
                    <a:gd name="connsiteX93" fmla="*/ 6160 w 10615"/>
                    <a:gd name="connsiteY93" fmla="*/ 10028 h 10255"/>
                    <a:gd name="connsiteX94" fmla="*/ 6160 w 10615"/>
                    <a:gd name="connsiteY94" fmla="*/ 10093 h 10255"/>
                    <a:gd name="connsiteX95" fmla="*/ 6459 w 10615"/>
                    <a:gd name="connsiteY95" fmla="*/ 10243 h 10255"/>
                    <a:gd name="connsiteX96" fmla="*/ 6905 w 10615"/>
                    <a:gd name="connsiteY96" fmla="*/ 10136 h 10255"/>
                    <a:gd name="connsiteX97" fmla="*/ 7586 w 10615"/>
                    <a:gd name="connsiteY97" fmla="*/ 10096 h 10255"/>
                    <a:gd name="connsiteX98" fmla="*/ 8087 w 10615"/>
                    <a:gd name="connsiteY98" fmla="*/ 10129 h 10255"/>
                    <a:gd name="connsiteX99" fmla="*/ 8628 w 10615"/>
                    <a:gd name="connsiteY99" fmla="*/ 10035 h 10255"/>
                    <a:gd name="connsiteX100" fmla="*/ 9193 w 10615"/>
                    <a:gd name="connsiteY100" fmla="*/ 10081 h 10255"/>
                    <a:gd name="connsiteX101" fmla="*/ 9437 w 10615"/>
                    <a:gd name="connsiteY101" fmla="*/ 9488 h 10255"/>
                    <a:gd name="connsiteX102" fmla="*/ 9287 w 10615"/>
                    <a:gd name="connsiteY102" fmla="*/ 9204 h 10255"/>
                    <a:gd name="connsiteX103" fmla="*/ 9371 w 10615"/>
                    <a:gd name="connsiteY103" fmla="*/ 8995 h 10255"/>
                    <a:gd name="connsiteX104" fmla="*/ 9454 w 10615"/>
                    <a:gd name="connsiteY104" fmla="*/ 8522 h 10255"/>
                    <a:gd name="connsiteX105" fmla="*/ 9751 w 10615"/>
                    <a:gd name="connsiteY105" fmla="*/ 8071 h 10255"/>
                    <a:gd name="connsiteX106" fmla="*/ 9947 w 10615"/>
                    <a:gd name="connsiteY106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7965 w 10615"/>
                    <a:gd name="connsiteY16" fmla="*/ 4481 h 10255"/>
                    <a:gd name="connsiteX17" fmla="*/ 8384 w 10615"/>
                    <a:gd name="connsiteY17" fmla="*/ 4331 h 10255"/>
                    <a:gd name="connsiteX18" fmla="*/ 8851 w 10615"/>
                    <a:gd name="connsiteY18" fmla="*/ 4157 h 10255"/>
                    <a:gd name="connsiteX19" fmla="*/ 9054 w 10615"/>
                    <a:gd name="connsiteY19" fmla="*/ 3853 h 10255"/>
                    <a:gd name="connsiteX20" fmla="*/ 9382 w 10615"/>
                    <a:gd name="connsiteY20" fmla="*/ 3460 h 10255"/>
                    <a:gd name="connsiteX21" fmla="*/ 10116 w 10615"/>
                    <a:gd name="connsiteY21" fmla="*/ 3330 h 10255"/>
                    <a:gd name="connsiteX22" fmla="*/ 10597 w 10615"/>
                    <a:gd name="connsiteY22" fmla="*/ 2844 h 10255"/>
                    <a:gd name="connsiteX23" fmla="*/ 10592 w 10615"/>
                    <a:gd name="connsiteY23" fmla="*/ 2379 h 10255"/>
                    <a:gd name="connsiteX24" fmla="*/ 10353 w 10615"/>
                    <a:gd name="connsiteY24" fmla="*/ 1828 h 10255"/>
                    <a:gd name="connsiteX25" fmla="*/ 9927 w 10615"/>
                    <a:gd name="connsiteY25" fmla="*/ 1448 h 10255"/>
                    <a:gd name="connsiteX26" fmla="*/ 8906 w 10615"/>
                    <a:gd name="connsiteY26" fmla="*/ 1405 h 10255"/>
                    <a:gd name="connsiteX27" fmla="*/ 8330 w 10615"/>
                    <a:gd name="connsiteY27" fmla="*/ 1326 h 10255"/>
                    <a:gd name="connsiteX28" fmla="*/ 7792 w 10615"/>
                    <a:gd name="connsiteY28" fmla="*/ 1039 h 10255"/>
                    <a:gd name="connsiteX29" fmla="*/ 7120 w 10615"/>
                    <a:gd name="connsiteY29" fmla="*/ 893 h 10255"/>
                    <a:gd name="connsiteX30" fmla="*/ 6591 w 10615"/>
                    <a:gd name="connsiteY30" fmla="*/ 798 h 10255"/>
                    <a:gd name="connsiteX31" fmla="*/ 6028 w 10615"/>
                    <a:gd name="connsiteY31" fmla="*/ 733 h 10255"/>
                    <a:gd name="connsiteX32" fmla="*/ 5561 w 10615"/>
                    <a:gd name="connsiteY32" fmla="*/ 789 h 10255"/>
                    <a:gd name="connsiteX33" fmla="*/ 4972 w 10615"/>
                    <a:gd name="connsiteY33" fmla="*/ 820 h 10255"/>
                    <a:gd name="connsiteX34" fmla="*/ 4085 w 10615"/>
                    <a:gd name="connsiteY34" fmla="*/ 580 h 10255"/>
                    <a:gd name="connsiteX35" fmla="*/ 3550 w 10615"/>
                    <a:gd name="connsiteY35" fmla="*/ 503 h 10255"/>
                    <a:gd name="connsiteX36" fmla="*/ 2980 w 10615"/>
                    <a:gd name="connsiteY36" fmla="*/ 303 h 10255"/>
                    <a:gd name="connsiteX37" fmla="*/ 2679 w 10615"/>
                    <a:gd name="connsiteY37" fmla="*/ 190 h 10255"/>
                    <a:gd name="connsiteX38" fmla="*/ 2284 w 10615"/>
                    <a:gd name="connsiteY38" fmla="*/ 3 h 10255"/>
                    <a:gd name="connsiteX39" fmla="*/ 1378 w 10615"/>
                    <a:gd name="connsiteY39" fmla="*/ 629 h 10255"/>
                    <a:gd name="connsiteX40" fmla="*/ 862 w 10615"/>
                    <a:gd name="connsiteY40" fmla="*/ 687 h 10255"/>
                    <a:gd name="connsiteX41" fmla="*/ 341 w 10615"/>
                    <a:gd name="connsiteY41" fmla="*/ 714 h 10255"/>
                    <a:gd name="connsiteX42" fmla="*/ 389 w 10615"/>
                    <a:gd name="connsiteY42" fmla="*/ 827 h 10255"/>
                    <a:gd name="connsiteX43" fmla="*/ 428 w 10615"/>
                    <a:gd name="connsiteY43" fmla="*/ 1084 h 10255"/>
                    <a:gd name="connsiteX44" fmla="*/ 316 w 10615"/>
                    <a:gd name="connsiteY44" fmla="*/ 1155 h 10255"/>
                    <a:gd name="connsiteX45" fmla="*/ 466 w 10615"/>
                    <a:gd name="connsiteY45" fmla="*/ 1350 h 10255"/>
                    <a:gd name="connsiteX46" fmla="*/ 271 w 10615"/>
                    <a:gd name="connsiteY46" fmla="*/ 1548 h 10255"/>
                    <a:gd name="connsiteX47" fmla="*/ 93 w 10615"/>
                    <a:gd name="connsiteY47" fmla="*/ 1671 h 10255"/>
                    <a:gd name="connsiteX48" fmla="*/ 208 w 10615"/>
                    <a:gd name="connsiteY48" fmla="*/ 1838 h 10255"/>
                    <a:gd name="connsiteX49" fmla="*/ 351 w 10615"/>
                    <a:gd name="connsiteY49" fmla="*/ 2003 h 10255"/>
                    <a:gd name="connsiteX50" fmla="*/ 274 w 10615"/>
                    <a:gd name="connsiteY50" fmla="*/ 2139 h 10255"/>
                    <a:gd name="connsiteX51" fmla="*/ 219 w 10615"/>
                    <a:gd name="connsiteY51" fmla="*/ 2337 h 10255"/>
                    <a:gd name="connsiteX52" fmla="*/ 239 w 10615"/>
                    <a:gd name="connsiteY52" fmla="*/ 2381 h 10255"/>
                    <a:gd name="connsiteX53" fmla="*/ 267 w 10615"/>
                    <a:gd name="connsiteY53" fmla="*/ 2853 h 10255"/>
                    <a:gd name="connsiteX54" fmla="*/ 107 w 10615"/>
                    <a:gd name="connsiteY54" fmla="*/ 3017 h 10255"/>
                    <a:gd name="connsiteX55" fmla="*/ 2 w 10615"/>
                    <a:gd name="connsiteY55" fmla="*/ 3169 h 10255"/>
                    <a:gd name="connsiteX56" fmla="*/ 79 w 10615"/>
                    <a:gd name="connsiteY56" fmla="*/ 3370 h 10255"/>
                    <a:gd name="connsiteX57" fmla="*/ 205 w 10615"/>
                    <a:gd name="connsiteY57" fmla="*/ 3611 h 10255"/>
                    <a:gd name="connsiteX58" fmla="*/ 550 w 10615"/>
                    <a:gd name="connsiteY58" fmla="*/ 4058 h 10255"/>
                    <a:gd name="connsiteX59" fmla="*/ 951 w 10615"/>
                    <a:gd name="connsiteY59" fmla="*/ 4326 h 10255"/>
                    <a:gd name="connsiteX60" fmla="*/ 1582 w 10615"/>
                    <a:gd name="connsiteY60" fmla="*/ 4749 h 10255"/>
                    <a:gd name="connsiteX61" fmla="*/ 1788 w 10615"/>
                    <a:gd name="connsiteY61" fmla="*/ 5287 h 10255"/>
                    <a:gd name="connsiteX62" fmla="*/ 1788 w 10615"/>
                    <a:gd name="connsiteY62" fmla="*/ 5424 h 10255"/>
                    <a:gd name="connsiteX63" fmla="*/ 1895 w 10615"/>
                    <a:gd name="connsiteY63" fmla="*/ 5482 h 10255"/>
                    <a:gd name="connsiteX64" fmla="*/ 1931 w 10615"/>
                    <a:gd name="connsiteY64" fmla="*/ 5631 h 10255"/>
                    <a:gd name="connsiteX65" fmla="*/ 2007 w 10615"/>
                    <a:gd name="connsiteY65" fmla="*/ 5771 h 10255"/>
                    <a:gd name="connsiteX66" fmla="*/ 2175 w 10615"/>
                    <a:gd name="connsiteY66" fmla="*/ 6146 h 10255"/>
                    <a:gd name="connsiteX67" fmla="*/ 2168 w 10615"/>
                    <a:gd name="connsiteY67" fmla="*/ 6264 h 10255"/>
                    <a:gd name="connsiteX68" fmla="*/ 2140 w 10615"/>
                    <a:gd name="connsiteY68" fmla="*/ 6474 h 10255"/>
                    <a:gd name="connsiteX69" fmla="*/ 2125 w 10615"/>
                    <a:gd name="connsiteY69" fmla="*/ 6715 h 10255"/>
                    <a:gd name="connsiteX70" fmla="*/ 2158 w 10615"/>
                    <a:gd name="connsiteY70" fmla="*/ 6818 h 10255"/>
                    <a:gd name="connsiteX71" fmla="*/ 2352 w 10615"/>
                    <a:gd name="connsiteY71" fmla="*/ 7157 h 10255"/>
                    <a:gd name="connsiteX72" fmla="*/ 2590 w 10615"/>
                    <a:gd name="connsiteY72" fmla="*/ 7509 h 10255"/>
                    <a:gd name="connsiteX73" fmla="*/ 2726 w 10615"/>
                    <a:gd name="connsiteY73" fmla="*/ 7578 h 10255"/>
                    <a:gd name="connsiteX74" fmla="*/ 2970 w 10615"/>
                    <a:gd name="connsiteY74" fmla="*/ 7659 h 10255"/>
                    <a:gd name="connsiteX75" fmla="*/ 3329 w 10615"/>
                    <a:gd name="connsiteY75" fmla="*/ 7985 h 10255"/>
                    <a:gd name="connsiteX76" fmla="*/ 3144 w 10615"/>
                    <a:gd name="connsiteY76" fmla="*/ 8188 h 10255"/>
                    <a:gd name="connsiteX77" fmla="*/ 3036 w 10615"/>
                    <a:gd name="connsiteY77" fmla="*/ 8264 h 10255"/>
                    <a:gd name="connsiteX78" fmla="*/ 3384 w 10615"/>
                    <a:gd name="connsiteY78" fmla="*/ 8387 h 10255"/>
                    <a:gd name="connsiteX79" fmla="*/ 3511 w 10615"/>
                    <a:gd name="connsiteY79" fmla="*/ 8344 h 10255"/>
                    <a:gd name="connsiteX80" fmla="*/ 3810 w 10615"/>
                    <a:gd name="connsiteY80" fmla="*/ 8290 h 10255"/>
                    <a:gd name="connsiteX81" fmla="*/ 3911 w 10615"/>
                    <a:gd name="connsiteY81" fmla="*/ 8370 h 10255"/>
                    <a:gd name="connsiteX82" fmla="*/ 3929 w 10615"/>
                    <a:gd name="connsiteY82" fmla="*/ 8544 h 10255"/>
                    <a:gd name="connsiteX83" fmla="*/ 4037 w 10615"/>
                    <a:gd name="connsiteY83" fmla="*/ 8769 h 10255"/>
                    <a:gd name="connsiteX84" fmla="*/ 4567 w 10615"/>
                    <a:gd name="connsiteY84" fmla="*/ 8916 h 10255"/>
                    <a:gd name="connsiteX85" fmla="*/ 4598 w 10615"/>
                    <a:gd name="connsiteY85" fmla="*/ 8921 h 10255"/>
                    <a:gd name="connsiteX86" fmla="*/ 4713 w 10615"/>
                    <a:gd name="connsiteY86" fmla="*/ 8934 h 10255"/>
                    <a:gd name="connsiteX87" fmla="*/ 5002 w 10615"/>
                    <a:gd name="connsiteY87" fmla="*/ 9124 h 10255"/>
                    <a:gd name="connsiteX88" fmla="*/ 4995 w 10615"/>
                    <a:gd name="connsiteY88" fmla="*/ 9220 h 10255"/>
                    <a:gd name="connsiteX89" fmla="*/ 5082 w 10615"/>
                    <a:gd name="connsiteY89" fmla="*/ 9440 h 10255"/>
                    <a:gd name="connsiteX90" fmla="*/ 5375 w 10615"/>
                    <a:gd name="connsiteY90" fmla="*/ 9417 h 10255"/>
                    <a:gd name="connsiteX91" fmla="*/ 5880 w 10615"/>
                    <a:gd name="connsiteY91" fmla="*/ 9423 h 10255"/>
                    <a:gd name="connsiteX92" fmla="*/ 6153 w 10615"/>
                    <a:gd name="connsiteY92" fmla="*/ 9815 h 10255"/>
                    <a:gd name="connsiteX93" fmla="*/ 6160 w 10615"/>
                    <a:gd name="connsiteY93" fmla="*/ 10028 h 10255"/>
                    <a:gd name="connsiteX94" fmla="*/ 6160 w 10615"/>
                    <a:gd name="connsiteY94" fmla="*/ 10093 h 10255"/>
                    <a:gd name="connsiteX95" fmla="*/ 6459 w 10615"/>
                    <a:gd name="connsiteY95" fmla="*/ 10243 h 10255"/>
                    <a:gd name="connsiteX96" fmla="*/ 6905 w 10615"/>
                    <a:gd name="connsiteY96" fmla="*/ 10136 h 10255"/>
                    <a:gd name="connsiteX97" fmla="*/ 7586 w 10615"/>
                    <a:gd name="connsiteY97" fmla="*/ 10096 h 10255"/>
                    <a:gd name="connsiteX98" fmla="*/ 8087 w 10615"/>
                    <a:gd name="connsiteY98" fmla="*/ 10129 h 10255"/>
                    <a:gd name="connsiteX99" fmla="*/ 8628 w 10615"/>
                    <a:gd name="connsiteY99" fmla="*/ 10035 h 10255"/>
                    <a:gd name="connsiteX100" fmla="*/ 9193 w 10615"/>
                    <a:gd name="connsiteY100" fmla="*/ 10081 h 10255"/>
                    <a:gd name="connsiteX101" fmla="*/ 9437 w 10615"/>
                    <a:gd name="connsiteY101" fmla="*/ 9488 h 10255"/>
                    <a:gd name="connsiteX102" fmla="*/ 9287 w 10615"/>
                    <a:gd name="connsiteY102" fmla="*/ 9204 h 10255"/>
                    <a:gd name="connsiteX103" fmla="*/ 9371 w 10615"/>
                    <a:gd name="connsiteY103" fmla="*/ 8995 h 10255"/>
                    <a:gd name="connsiteX104" fmla="*/ 9454 w 10615"/>
                    <a:gd name="connsiteY104" fmla="*/ 8522 h 10255"/>
                    <a:gd name="connsiteX105" fmla="*/ 9751 w 10615"/>
                    <a:gd name="connsiteY105" fmla="*/ 8071 h 10255"/>
                    <a:gd name="connsiteX106" fmla="*/ 9947 w 10615"/>
                    <a:gd name="connsiteY106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7965 w 10615"/>
                    <a:gd name="connsiteY16" fmla="*/ 4481 h 10255"/>
                    <a:gd name="connsiteX17" fmla="*/ 8384 w 10615"/>
                    <a:gd name="connsiteY17" fmla="*/ 4331 h 10255"/>
                    <a:gd name="connsiteX18" fmla="*/ 8851 w 10615"/>
                    <a:gd name="connsiteY18" fmla="*/ 4157 h 10255"/>
                    <a:gd name="connsiteX19" fmla="*/ 9054 w 10615"/>
                    <a:gd name="connsiteY19" fmla="*/ 3853 h 10255"/>
                    <a:gd name="connsiteX20" fmla="*/ 9611 w 10615"/>
                    <a:gd name="connsiteY20" fmla="*/ 3574 h 10255"/>
                    <a:gd name="connsiteX21" fmla="*/ 10116 w 10615"/>
                    <a:gd name="connsiteY21" fmla="*/ 3330 h 10255"/>
                    <a:gd name="connsiteX22" fmla="*/ 10597 w 10615"/>
                    <a:gd name="connsiteY22" fmla="*/ 2844 h 10255"/>
                    <a:gd name="connsiteX23" fmla="*/ 10592 w 10615"/>
                    <a:gd name="connsiteY23" fmla="*/ 2379 h 10255"/>
                    <a:gd name="connsiteX24" fmla="*/ 10353 w 10615"/>
                    <a:gd name="connsiteY24" fmla="*/ 1828 h 10255"/>
                    <a:gd name="connsiteX25" fmla="*/ 9927 w 10615"/>
                    <a:gd name="connsiteY25" fmla="*/ 1448 h 10255"/>
                    <a:gd name="connsiteX26" fmla="*/ 8906 w 10615"/>
                    <a:gd name="connsiteY26" fmla="*/ 1405 h 10255"/>
                    <a:gd name="connsiteX27" fmla="*/ 8330 w 10615"/>
                    <a:gd name="connsiteY27" fmla="*/ 1326 h 10255"/>
                    <a:gd name="connsiteX28" fmla="*/ 7792 w 10615"/>
                    <a:gd name="connsiteY28" fmla="*/ 1039 h 10255"/>
                    <a:gd name="connsiteX29" fmla="*/ 7120 w 10615"/>
                    <a:gd name="connsiteY29" fmla="*/ 893 h 10255"/>
                    <a:gd name="connsiteX30" fmla="*/ 6591 w 10615"/>
                    <a:gd name="connsiteY30" fmla="*/ 798 h 10255"/>
                    <a:gd name="connsiteX31" fmla="*/ 6028 w 10615"/>
                    <a:gd name="connsiteY31" fmla="*/ 733 h 10255"/>
                    <a:gd name="connsiteX32" fmla="*/ 5561 w 10615"/>
                    <a:gd name="connsiteY32" fmla="*/ 789 h 10255"/>
                    <a:gd name="connsiteX33" fmla="*/ 4972 w 10615"/>
                    <a:gd name="connsiteY33" fmla="*/ 820 h 10255"/>
                    <a:gd name="connsiteX34" fmla="*/ 4085 w 10615"/>
                    <a:gd name="connsiteY34" fmla="*/ 580 h 10255"/>
                    <a:gd name="connsiteX35" fmla="*/ 3550 w 10615"/>
                    <a:gd name="connsiteY35" fmla="*/ 503 h 10255"/>
                    <a:gd name="connsiteX36" fmla="*/ 2980 w 10615"/>
                    <a:gd name="connsiteY36" fmla="*/ 303 h 10255"/>
                    <a:gd name="connsiteX37" fmla="*/ 2679 w 10615"/>
                    <a:gd name="connsiteY37" fmla="*/ 190 h 10255"/>
                    <a:gd name="connsiteX38" fmla="*/ 2284 w 10615"/>
                    <a:gd name="connsiteY38" fmla="*/ 3 h 10255"/>
                    <a:gd name="connsiteX39" fmla="*/ 1378 w 10615"/>
                    <a:gd name="connsiteY39" fmla="*/ 629 h 10255"/>
                    <a:gd name="connsiteX40" fmla="*/ 862 w 10615"/>
                    <a:gd name="connsiteY40" fmla="*/ 687 h 10255"/>
                    <a:gd name="connsiteX41" fmla="*/ 341 w 10615"/>
                    <a:gd name="connsiteY41" fmla="*/ 714 h 10255"/>
                    <a:gd name="connsiteX42" fmla="*/ 389 w 10615"/>
                    <a:gd name="connsiteY42" fmla="*/ 827 h 10255"/>
                    <a:gd name="connsiteX43" fmla="*/ 428 w 10615"/>
                    <a:gd name="connsiteY43" fmla="*/ 1084 h 10255"/>
                    <a:gd name="connsiteX44" fmla="*/ 316 w 10615"/>
                    <a:gd name="connsiteY44" fmla="*/ 1155 h 10255"/>
                    <a:gd name="connsiteX45" fmla="*/ 466 w 10615"/>
                    <a:gd name="connsiteY45" fmla="*/ 1350 h 10255"/>
                    <a:gd name="connsiteX46" fmla="*/ 271 w 10615"/>
                    <a:gd name="connsiteY46" fmla="*/ 1548 h 10255"/>
                    <a:gd name="connsiteX47" fmla="*/ 93 w 10615"/>
                    <a:gd name="connsiteY47" fmla="*/ 1671 h 10255"/>
                    <a:gd name="connsiteX48" fmla="*/ 208 w 10615"/>
                    <a:gd name="connsiteY48" fmla="*/ 1838 h 10255"/>
                    <a:gd name="connsiteX49" fmla="*/ 351 w 10615"/>
                    <a:gd name="connsiteY49" fmla="*/ 2003 h 10255"/>
                    <a:gd name="connsiteX50" fmla="*/ 274 w 10615"/>
                    <a:gd name="connsiteY50" fmla="*/ 2139 h 10255"/>
                    <a:gd name="connsiteX51" fmla="*/ 219 w 10615"/>
                    <a:gd name="connsiteY51" fmla="*/ 2337 h 10255"/>
                    <a:gd name="connsiteX52" fmla="*/ 239 w 10615"/>
                    <a:gd name="connsiteY52" fmla="*/ 2381 h 10255"/>
                    <a:gd name="connsiteX53" fmla="*/ 267 w 10615"/>
                    <a:gd name="connsiteY53" fmla="*/ 2853 h 10255"/>
                    <a:gd name="connsiteX54" fmla="*/ 107 w 10615"/>
                    <a:gd name="connsiteY54" fmla="*/ 3017 h 10255"/>
                    <a:gd name="connsiteX55" fmla="*/ 2 w 10615"/>
                    <a:gd name="connsiteY55" fmla="*/ 3169 h 10255"/>
                    <a:gd name="connsiteX56" fmla="*/ 79 w 10615"/>
                    <a:gd name="connsiteY56" fmla="*/ 3370 h 10255"/>
                    <a:gd name="connsiteX57" fmla="*/ 205 w 10615"/>
                    <a:gd name="connsiteY57" fmla="*/ 3611 h 10255"/>
                    <a:gd name="connsiteX58" fmla="*/ 550 w 10615"/>
                    <a:gd name="connsiteY58" fmla="*/ 4058 h 10255"/>
                    <a:gd name="connsiteX59" fmla="*/ 951 w 10615"/>
                    <a:gd name="connsiteY59" fmla="*/ 4326 h 10255"/>
                    <a:gd name="connsiteX60" fmla="*/ 1582 w 10615"/>
                    <a:gd name="connsiteY60" fmla="*/ 4749 h 10255"/>
                    <a:gd name="connsiteX61" fmla="*/ 1788 w 10615"/>
                    <a:gd name="connsiteY61" fmla="*/ 5287 h 10255"/>
                    <a:gd name="connsiteX62" fmla="*/ 1788 w 10615"/>
                    <a:gd name="connsiteY62" fmla="*/ 5424 h 10255"/>
                    <a:gd name="connsiteX63" fmla="*/ 1895 w 10615"/>
                    <a:gd name="connsiteY63" fmla="*/ 5482 h 10255"/>
                    <a:gd name="connsiteX64" fmla="*/ 1931 w 10615"/>
                    <a:gd name="connsiteY64" fmla="*/ 5631 h 10255"/>
                    <a:gd name="connsiteX65" fmla="*/ 2007 w 10615"/>
                    <a:gd name="connsiteY65" fmla="*/ 5771 h 10255"/>
                    <a:gd name="connsiteX66" fmla="*/ 2175 w 10615"/>
                    <a:gd name="connsiteY66" fmla="*/ 6146 h 10255"/>
                    <a:gd name="connsiteX67" fmla="*/ 2168 w 10615"/>
                    <a:gd name="connsiteY67" fmla="*/ 6264 h 10255"/>
                    <a:gd name="connsiteX68" fmla="*/ 2140 w 10615"/>
                    <a:gd name="connsiteY68" fmla="*/ 6474 h 10255"/>
                    <a:gd name="connsiteX69" fmla="*/ 2125 w 10615"/>
                    <a:gd name="connsiteY69" fmla="*/ 6715 h 10255"/>
                    <a:gd name="connsiteX70" fmla="*/ 2158 w 10615"/>
                    <a:gd name="connsiteY70" fmla="*/ 6818 h 10255"/>
                    <a:gd name="connsiteX71" fmla="*/ 2352 w 10615"/>
                    <a:gd name="connsiteY71" fmla="*/ 7157 h 10255"/>
                    <a:gd name="connsiteX72" fmla="*/ 2590 w 10615"/>
                    <a:gd name="connsiteY72" fmla="*/ 7509 h 10255"/>
                    <a:gd name="connsiteX73" fmla="*/ 2726 w 10615"/>
                    <a:gd name="connsiteY73" fmla="*/ 7578 h 10255"/>
                    <a:gd name="connsiteX74" fmla="*/ 2970 w 10615"/>
                    <a:gd name="connsiteY74" fmla="*/ 7659 h 10255"/>
                    <a:gd name="connsiteX75" fmla="*/ 3329 w 10615"/>
                    <a:gd name="connsiteY75" fmla="*/ 7985 h 10255"/>
                    <a:gd name="connsiteX76" fmla="*/ 3144 w 10615"/>
                    <a:gd name="connsiteY76" fmla="*/ 8188 h 10255"/>
                    <a:gd name="connsiteX77" fmla="*/ 3036 w 10615"/>
                    <a:gd name="connsiteY77" fmla="*/ 8264 h 10255"/>
                    <a:gd name="connsiteX78" fmla="*/ 3384 w 10615"/>
                    <a:gd name="connsiteY78" fmla="*/ 8387 h 10255"/>
                    <a:gd name="connsiteX79" fmla="*/ 3511 w 10615"/>
                    <a:gd name="connsiteY79" fmla="*/ 8344 h 10255"/>
                    <a:gd name="connsiteX80" fmla="*/ 3810 w 10615"/>
                    <a:gd name="connsiteY80" fmla="*/ 8290 h 10255"/>
                    <a:gd name="connsiteX81" fmla="*/ 3911 w 10615"/>
                    <a:gd name="connsiteY81" fmla="*/ 8370 h 10255"/>
                    <a:gd name="connsiteX82" fmla="*/ 3929 w 10615"/>
                    <a:gd name="connsiteY82" fmla="*/ 8544 h 10255"/>
                    <a:gd name="connsiteX83" fmla="*/ 4037 w 10615"/>
                    <a:gd name="connsiteY83" fmla="*/ 8769 h 10255"/>
                    <a:gd name="connsiteX84" fmla="*/ 4567 w 10615"/>
                    <a:gd name="connsiteY84" fmla="*/ 8916 h 10255"/>
                    <a:gd name="connsiteX85" fmla="*/ 4598 w 10615"/>
                    <a:gd name="connsiteY85" fmla="*/ 8921 h 10255"/>
                    <a:gd name="connsiteX86" fmla="*/ 4713 w 10615"/>
                    <a:gd name="connsiteY86" fmla="*/ 8934 h 10255"/>
                    <a:gd name="connsiteX87" fmla="*/ 5002 w 10615"/>
                    <a:gd name="connsiteY87" fmla="*/ 9124 h 10255"/>
                    <a:gd name="connsiteX88" fmla="*/ 4995 w 10615"/>
                    <a:gd name="connsiteY88" fmla="*/ 9220 h 10255"/>
                    <a:gd name="connsiteX89" fmla="*/ 5082 w 10615"/>
                    <a:gd name="connsiteY89" fmla="*/ 9440 h 10255"/>
                    <a:gd name="connsiteX90" fmla="*/ 5375 w 10615"/>
                    <a:gd name="connsiteY90" fmla="*/ 9417 h 10255"/>
                    <a:gd name="connsiteX91" fmla="*/ 5880 w 10615"/>
                    <a:gd name="connsiteY91" fmla="*/ 9423 h 10255"/>
                    <a:gd name="connsiteX92" fmla="*/ 6153 w 10615"/>
                    <a:gd name="connsiteY92" fmla="*/ 9815 h 10255"/>
                    <a:gd name="connsiteX93" fmla="*/ 6160 w 10615"/>
                    <a:gd name="connsiteY93" fmla="*/ 10028 h 10255"/>
                    <a:gd name="connsiteX94" fmla="*/ 6160 w 10615"/>
                    <a:gd name="connsiteY94" fmla="*/ 10093 h 10255"/>
                    <a:gd name="connsiteX95" fmla="*/ 6459 w 10615"/>
                    <a:gd name="connsiteY95" fmla="*/ 10243 h 10255"/>
                    <a:gd name="connsiteX96" fmla="*/ 6905 w 10615"/>
                    <a:gd name="connsiteY96" fmla="*/ 10136 h 10255"/>
                    <a:gd name="connsiteX97" fmla="*/ 7586 w 10615"/>
                    <a:gd name="connsiteY97" fmla="*/ 10096 h 10255"/>
                    <a:gd name="connsiteX98" fmla="*/ 8087 w 10615"/>
                    <a:gd name="connsiteY98" fmla="*/ 10129 h 10255"/>
                    <a:gd name="connsiteX99" fmla="*/ 8628 w 10615"/>
                    <a:gd name="connsiteY99" fmla="*/ 10035 h 10255"/>
                    <a:gd name="connsiteX100" fmla="*/ 9193 w 10615"/>
                    <a:gd name="connsiteY100" fmla="*/ 10081 h 10255"/>
                    <a:gd name="connsiteX101" fmla="*/ 9437 w 10615"/>
                    <a:gd name="connsiteY101" fmla="*/ 9488 h 10255"/>
                    <a:gd name="connsiteX102" fmla="*/ 9287 w 10615"/>
                    <a:gd name="connsiteY102" fmla="*/ 9204 h 10255"/>
                    <a:gd name="connsiteX103" fmla="*/ 9371 w 10615"/>
                    <a:gd name="connsiteY103" fmla="*/ 8995 h 10255"/>
                    <a:gd name="connsiteX104" fmla="*/ 9454 w 10615"/>
                    <a:gd name="connsiteY104" fmla="*/ 8522 h 10255"/>
                    <a:gd name="connsiteX105" fmla="*/ 9751 w 10615"/>
                    <a:gd name="connsiteY105" fmla="*/ 8071 h 10255"/>
                    <a:gd name="connsiteX106" fmla="*/ 9947 w 10615"/>
                    <a:gd name="connsiteY106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7965 w 10615"/>
                    <a:gd name="connsiteY16" fmla="*/ 4481 h 10255"/>
                    <a:gd name="connsiteX17" fmla="*/ 8384 w 10615"/>
                    <a:gd name="connsiteY17" fmla="*/ 4331 h 10255"/>
                    <a:gd name="connsiteX18" fmla="*/ 8851 w 10615"/>
                    <a:gd name="connsiteY18" fmla="*/ 4157 h 10255"/>
                    <a:gd name="connsiteX19" fmla="*/ 9185 w 10615"/>
                    <a:gd name="connsiteY19" fmla="*/ 3866 h 10255"/>
                    <a:gd name="connsiteX20" fmla="*/ 9611 w 10615"/>
                    <a:gd name="connsiteY20" fmla="*/ 3574 h 10255"/>
                    <a:gd name="connsiteX21" fmla="*/ 10116 w 10615"/>
                    <a:gd name="connsiteY21" fmla="*/ 3330 h 10255"/>
                    <a:gd name="connsiteX22" fmla="*/ 10597 w 10615"/>
                    <a:gd name="connsiteY22" fmla="*/ 2844 h 10255"/>
                    <a:gd name="connsiteX23" fmla="*/ 10592 w 10615"/>
                    <a:gd name="connsiteY23" fmla="*/ 2379 h 10255"/>
                    <a:gd name="connsiteX24" fmla="*/ 10353 w 10615"/>
                    <a:gd name="connsiteY24" fmla="*/ 1828 h 10255"/>
                    <a:gd name="connsiteX25" fmla="*/ 9927 w 10615"/>
                    <a:gd name="connsiteY25" fmla="*/ 1448 h 10255"/>
                    <a:gd name="connsiteX26" fmla="*/ 8906 w 10615"/>
                    <a:gd name="connsiteY26" fmla="*/ 1405 h 10255"/>
                    <a:gd name="connsiteX27" fmla="*/ 8330 w 10615"/>
                    <a:gd name="connsiteY27" fmla="*/ 1326 h 10255"/>
                    <a:gd name="connsiteX28" fmla="*/ 7792 w 10615"/>
                    <a:gd name="connsiteY28" fmla="*/ 1039 h 10255"/>
                    <a:gd name="connsiteX29" fmla="*/ 7120 w 10615"/>
                    <a:gd name="connsiteY29" fmla="*/ 893 h 10255"/>
                    <a:gd name="connsiteX30" fmla="*/ 6591 w 10615"/>
                    <a:gd name="connsiteY30" fmla="*/ 798 h 10255"/>
                    <a:gd name="connsiteX31" fmla="*/ 6028 w 10615"/>
                    <a:gd name="connsiteY31" fmla="*/ 733 h 10255"/>
                    <a:gd name="connsiteX32" fmla="*/ 5561 w 10615"/>
                    <a:gd name="connsiteY32" fmla="*/ 789 h 10255"/>
                    <a:gd name="connsiteX33" fmla="*/ 4972 w 10615"/>
                    <a:gd name="connsiteY33" fmla="*/ 820 h 10255"/>
                    <a:gd name="connsiteX34" fmla="*/ 4085 w 10615"/>
                    <a:gd name="connsiteY34" fmla="*/ 580 h 10255"/>
                    <a:gd name="connsiteX35" fmla="*/ 3550 w 10615"/>
                    <a:gd name="connsiteY35" fmla="*/ 503 h 10255"/>
                    <a:gd name="connsiteX36" fmla="*/ 2980 w 10615"/>
                    <a:gd name="connsiteY36" fmla="*/ 303 h 10255"/>
                    <a:gd name="connsiteX37" fmla="*/ 2679 w 10615"/>
                    <a:gd name="connsiteY37" fmla="*/ 190 h 10255"/>
                    <a:gd name="connsiteX38" fmla="*/ 2284 w 10615"/>
                    <a:gd name="connsiteY38" fmla="*/ 3 h 10255"/>
                    <a:gd name="connsiteX39" fmla="*/ 1378 w 10615"/>
                    <a:gd name="connsiteY39" fmla="*/ 629 h 10255"/>
                    <a:gd name="connsiteX40" fmla="*/ 862 w 10615"/>
                    <a:gd name="connsiteY40" fmla="*/ 687 h 10255"/>
                    <a:gd name="connsiteX41" fmla="*/ 341 w 10615"/>
                    <a:gd name="connsiteY41" fmla="*/ 714 h 10255"/>
                    <a:gd name="connsiteX42" fmla="*/ 389 w 10615"/>
                    <a:gd name="connsiteY42" fmla="*/ 827 h 10255"/>
                    <a:gd name="connsiteX43" fmla="*/ 428 w 10615"/>
                    <a:gd name="connsiteY43" fmla="*/ 1084 h 10255"/>
                    <a:gd name="connsiteX44" fmla="*/ 316 w 10615"/>
                    <a:gd name="connsiteY44" fmla="*/ 1155 h 10255"/>
                    <a:gd name="connsiteX45" fmla="*/ 466 w 10615"/>
                    <a:gd name="connsiteY45" fmla="*/ 1350 h 10255"/>
                    <a:gd name="connsiteX46" fmla="*/ 271 w 10615"/>
                    <a:gd name="connsiteY46" fmla="*/ 1548 h 10255"/>
                    <a:gd name="connsiteX47" fmla="*/ 93 w 10615"/>
                    <a:gd name="connsiteY47" fmla="*/ 1671 h 10255"/>
                    <a:gd name="connsiteX48" fmla="*/ 208 w 10615"/>
                    <a:gd name="connsiteY48" fmla="*/ 1838 h 10255"/>
                    <a:gd name="connsiteX49" fmla="*/ 351 w 10615"/>
                    <a:gd name="connsiteY49" fmla="*/ 2003 h 10255"/>
                    <a:gd name="connsiteX50" fmla="*/ 274 w 10615"/>
                    <a:gd name="connsiteY50" fmla="*/ 2139 h 10255"/>
                    <a:gd name="connsiteX51" fmla="*/ 219 w 10615"/>
                    <a:gd name="connsiteY51" fmla="*/ 2337 h 10255"/>
                    <a:gd name="connsiteX52" fmla="*/ 239 w 10615"/>
                    <a:gd name="connsiteY52" fmla="*/ 2381 h 10255"/>
                    <a:gd name="connsiteX53" fmla="*/ 267 w 10615"/>
                    <a:gd name="connsiteY53" fmla="*/ 2853 h 10255"/>
                    <a:gd name="connsiteX54" fmla="*/ 107 w 10615"/>
                    <a:gd name="connsiteY54" fmla="*/ 3017 h 10255"/>
                    <a:gd name="connsiteX55" fmla="*/ 2 w 10615"/>
                    <a:gd name="connsiteY55" fmla="*/ 3169 h 10255"/>
                    <a:gd name="connsiteX56" fmla="*/ 79 w 10615"/>
                    <a:gd name="connsiteY56" fmla="*/ 3370 h 10255"/>
                    <a:gd name="connsiteX57" fmla="*/ 205 w 10615"/>
                    <a:gd name="connsiteY57" fmla="*/ 3611 h 10255"/>
                    <a:gd name="connsiteX58" fmla="*/ 550 w 10615"/>
                    <a:gd name="connsiteY58" fmla="*/ 4058 h 10255"/>
                    <a:gd name="connsiteX59" fmla="*/ 951 w 10615"/>
                    <a:gd name="connsiteY59" fmla="*/ 4326 h 10255"/>
                    <a:gd name="connsiteX60" fmla="*/ 1582 w 10615"/>
                    <a:gd name="connsiteY60" fmla="*/ 4749 h 10255"/>
                    <a:gd name="connsiteX61" fmla="*/ 1788 w 10615"/>
                    <a:gd name="connsiteY61" fmla="*/ 5287 h 10255"/>
                    <a:gd name="connsiteX62" fmla="*/ 1788 w 10615"/>
                    <a:gd name="connsiteY62" fmla="*/ 5424 h 10255"/>
                    <a:gd name="connsiteX63" fmla="*/ 1895 w 10615"/>
                    <a:gd name="connsiteY63" fmla="*/ 5482 h 10255"/>
                    <a:gd name="connsiteX64" fmla="*/ 1931 w 10615"/>
                    <a:gd name="connsiteY64" fmla="*/ 5631 h 10255"/>
                    <a:gd name="connsiteX65" fmla="*/ 2007 w 10615"/>
                    <a:gd name="connsiteY65" fmla="*/ 5771 h 10255"/>
                    <a:gd name="connsiteX66" fmla="*/ 2175 w 10615"/>
                    <a:gd name="connsiteY66" fmla="*/ 6146 h 10255"/>
                    <a:gd name="connsiteX67" fmla="*/ 2168 w 10615"/>
                    <a:gd name="connsiteY67" fmla="*/ 6264 h 10255"/>
                    <a:gd name="connsiteX68" fmla="*/ 2140 w 10615"/>
                    <a:gd name="connsiteY68" fmla="*/ 6474 h 10255"/>
                    <a:gd name="connsiteX69" fmla="*/ 2125 w 10615"/>
                    <a:gd name="connsiteY69" fmla="*/ 6715 h 10255"/>
                    <a:gd name="connsiteX70" fmla="*/ 2158 w 10615"/>
                    <a:gd name="connsiteY70" fmla="*/ 6818 h 10255"/>
                    <a:gd name="connsiteX71" fmla="*/ 2352 w 10615"/>
                    <a:gd name="connsiteY71" fmla="*/ 7157 h 10255"/>
                    <a:gd name="connsiteX72" fmla="*/ 2590 w 10615"/>
                    <a:gd name="connsiteY72" fmla="*/ 7509 h 10255"/>
                    <a:gd name="connsiteX73" fmla="*/ 2726 w 10615"/>
                    <a:gd name="connsiteY73" fmla="*/ 7578 h 10255"/>
                    <a:gd name="connsiteX74" fmla="*/ 2970 w 10615"/>
                    <a:gd name="connsiteY74" fmla="*/ 7659 h 10255"/>
                    <a:gd name="connsiteX75" fmla="*/ 3329 w 10615"/>
                    <a:gd name="connsiteY75" fmla="*/ 7985 h 10255"/>
                    <a:gd name="connsiteX76" fmla="*/ 3144 w 10615"/>
                    <a:gd name="connsiteY76" fmla="*/ 8188 h 10255"/>
                    <a:gd name="connsiteX77" fmla="*/ 3036 w 10615"/>
                    <a:gd name="connsiteY77" fmla="*/ 8264 h 10255"/>
                    <a:gd name="connsiteX78" fmla="*/ 3384 w 10615"/>
                    <a:gd name="connsiteY78" fmla="*/ 8387 h 10255"/>
                    <a:gd name="connsiteX79" fmla="*/ 3511 w 10615"/>
                    <a:gd name="connsiteY79" fmla="*/ 8344 h 10255"/>
                    <a:gd name="connsiteX80" fmla="*/ 3810 w 10615"/>
                    <a:gd name="connsiteY80" fmla="*/ 8290 h 10255"/>
                    <a:gd name="connsiteX81" fmla="*/ 3911 w 10615"/>
                    <a:gd name="connsiteY81" fmla="*/ 8370 h 10255"/>
                    <a:gd name="connsiteX82" fmla="*/ 3929 w 10615"/>
                    <a:gd name="connsiteY82" fmla="*/ 8544 h 10255"/>
                    <a:gd name="connsiteX83" fmla="*/ 4037 w 10615"/>
                    <a:gd name="connsiteY83" fmla="*/ 8769 h 10255"/>
                    <a:gd name="connsiteX84" fmla="*/ 4567 w 10615"/>
                    <a:gd name="connsiteY84" fmla="*/ 8916 h 10255"/>
                    <a:gd name="connsiteX85" fmla="*/ 4598 w 10615"/>
                    <a:gd name="connsiteY85" fmla="*/ 8921 h 10255"/>
                    <a:gd name="connsiteX86" fmla="*/ 4713 w 10615"/>
                    <a:gd name="connsiteY86" fmla="*/ 8934 h 10255"/>
                    <a:gd name="connsiteX87" fmla="*/ 5002 w 10615"/>
                    <a:gd name="connsiteY87" fmla="*/ 9124 h 10255"/>
                    <a:gd name="connsiteX88" fmla="*/ 4995 w 10615"/>
                    <a:gd name="connsiteY88" fmla="*/ 9220 h 10255"/>
                    <a:gd name="connsiteX89" fmla="*/ 5082 w 10615"/>
                    <a:gd name="connsiteY89" fmla="*/ 9440 h 10255"/>
                    <a:gd name="connsiteX90" fmla="*/ 5375 w 10615"/>
                    <a:gd name="connsiteY90" fmla="*/ 9417 h 10255"/>
                    <a:gd name="connsiteX91" fmla="*/ 5880 w 10615"/>
                    <a:gd name="connsiteY91" fmla="*/ 9423 h 10255"/>
                    <a:gd name="connsiteX92" fmla="*/ 6153 w 10615"/>
                    <a:gd name="connsiteY92" fmla="*/ 9815 h 10255"/>
                    <a:gd name="connsiteX93" fmla="*/ 6160 w 10615"/>
                    <a:gd name="connsiteY93" fmla="*/ 10028 h 10255"/>
                    <a:gd name="connsiteX94" fmla="*/ 6160 w 10615"/>
                    <a:gd name="connsiteY94" fmla="*/ 10093 h 10255"/>
                    <a:gd name="connsiteX95" fmla="*/ 6459 w 10615"/>
                    <a:gd name="connsiteY95" fmla="*/ 10243 h 10255"/>
                    <a:gd name="connsiteX96" fmla="*/ 6905 w 10615"/>
                    <a:gd name="connsiteY96" fmla="*/ 10136 h 10255"/>
                    <a:gd name="connsiteX97" fmla="*/ 7586 w 10615"/>
                    <a:gd name="connsiteY97" fmla="*/ 10096 h 10255"/>
                    <a:gd name="connsiteX98" fmla="*/ 8087 w 10615"/>
                    <a:gd name="connsiteY98" fmla="*/ 10129 h 10255"/>
                    <a:gd name="connsiteX99" fmla="*/ 8628 w 10615"/>
                    <a:gd name="connsiteY99" fmla="*/ 10035 h 10255"/>
                    <a:gd name="connsiteX100" fmla="*/ 9193 w 10615"/>
                    <a:gd name="connsiteY100" fmla="*/ 10081 h 10255"/>
                    <a:gd name="connsiteX101" fmla="*/ 9437 w 10615"/>
                    <a:gd name="connsiteY101" fmla="*/ 9488 h 10255"/>
                    <a:gd name="connsiteX102" fmla="*/ 9287 w 10615"/>
                    <a:gd name="connsiteY102" fmla="*/ 9204 h 10255"/>
                    <a:gd name="connsiteX103" fmla="*/ 9371 w 10615"/>
                    <a:gd name="connsiteY103" fmla="*/ 8995 h 10255"/>
                    <a:gd name="connsiteX104" fmla="*/ 9454 w 10615"/>
                    <a:gd name="connsiteY104" fmla="*/ 8522 h 10255"/>
                    <a:gd name="connsiteX105" fmla="*/ 9751 w 10615"/>
                    <a:gd name="connsiteY105" fmla="*/ 8071 h 10255"/>
                    <a:gd name="connsiteX106" fmla="*/ 9947 w 10615"/>
                    <a:gd name="connsiteY106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8384 w 10615"/>
                    <a:gd name="connsiteY16" fmla="*/ 4331 h 10255"/>
                    <a:gd name="connsiteX17" fmla="*/ 8851 w 10615"/>
                    <a:gd name="connsiteY17" fmla="*/ 415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8384 w 10615"/>
                    <a:gd name="connsiteY16" fmla="*/ 4331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8413 w 10615"/>
                    <a:gd name="connsiteY16" fmla="*/ 4368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321 w 10615"/>
                    <a:gd name="connsiteY15" fmla="*/ 4865 h 10255"/>
                    <a:gd name="connsiteX16" fmla="*/ 8831 w 10615"/>
                    <a:gd name="connsiteY16" fmla="*/ 4407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827 w 10615"/>
                    <a:gd name="connsiteY15" fmla="*/ 4711 h 10255"/>
                    <a:gd name="connsiteX16" fmla="*/ 8831 w 10615"/>
                    <a:gd name="connsiteY16" fmla="*/ 4407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8827 w 10615"/>
                    <a:gd name="connsiteY15" fmla="*/ 4711 h 10255"/>
                    <a:gd name="connsiteX16" fmla="*/ 9155 w 10615"/>
                    <a:gd name="connsiteY16" fmla="*/ 4403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8908 w 10615"/>
                    <a:gd name="connsiteY14" fmla="*/ 4979 h 10255"/>
                    <a:gd name="connsiteX15" fmla="*/ 9149 w 10615"/>
                    <a:gd name="connsiteY15" fmla="*/ 4688 h 10255"/>
                    <a:gd name="connsiteX16" fmla="*/ 9155 w 10615"/>
                    <a:gd name="connsiteY16" fmla="*/ 4403 h 10255"/>
                    <a:gd name="connsiteX17" fmla="*/ 9083 w 10615"/>
                    <a:gd name="connsiteY17" fmla="*/ 4147 h 10255"/>
                    <a:gd name="connsiteX18" fmla="*/ 9185 w 10615"/>
                    <a:gd name="connsiteY18" fmla="*/ 3866 h 10255"/>
                    <a:gd name="connsiteX19" fmla="*/ 9611 w 10615"/>
                    <a:gd name="connsiteY19" fmla="*/ 3574 h 10255"/>
                    <a:gd name="connsiteX20" fmla="*/ 10116 w 10615"/>
                    <a:gd name="connsiteY20" fmla="*/ 3330 h 10255"/>
                    <a:gd name="connsiteX21" fmla="*/ 10597 w 10615"/>
                    <a:gd name="connsiteY21" fmla="*/ 2844 h 10255"/>
                    <a:gd name="connsiteX22" fmla="*/ 10592 w 10615"/>
                    <a:gd name="connsiteY22" fmla="*/ 2379 h 10255"/>
                    <a:gd name="connsiteX23" fmla="*/ 10353 w 10615"/>
                    <a:gd name="connsiteY23" fmla="*/ 1828 h 10255"/>
                    <a:gd name="connsiteX24" fmla="*/ 9927 w 10615"/>
                    <a:gd name="connsiteY24" fmla="*/ 1448 h 10255"/>
                    <a:gd name="connsiteX25" fmla="*/ 8906 w 10615"/>
                    <a:gd name="connsiteY25" fmla="*/ 1405 h 10255"/>
                    <a:gd name="connsiteX26" fmla="*/ 8330 w 10615"/>
                    <a:gd name="connsiteY26" fmla="*/ 1326 h 10255"/>
                    <a:gd name="connsiteX27" fmla="*/ 7792 w 10615"/>
                    <a:gd name="connsiteY27" fmla="*/ 1039 h 10255"/>
                    <a:gd name="connsiteX28" fmla="*/ 7120 w 10615"/>
                    <a:gd name="connsiteY28" fmla="*/ 893 h 10255"/>
                    <a:gd name="connsiteX29" fmla="*/ 6591 w 10615"/>
                    <a:gd name="connsiteY29" fmla="*/ 798 h 10255"/>
                    <a:gd name="connsiteX30" fmla="*/ 6028 w 10615"/>
                    <a:gd name="connsiteY30" fmla="*/ 733 h 10255"/>
                    <a:gd name="connsiteX31" fmla="*/ 5561 w 10615"/>
                    <a:gd name="connsiteY31" fmla="*/ 789 h 10255"/>
                    <a:gd name="connsiteX32" fmla="*/ 4972 w 10615"/>
                    <a:gd name="connsiteY32" fmla="*/ 820 h 10255"/>
                    <a:gd name="connsiteX33" fmla="*/ 4085 w 10615"/>
                    <a:gd name="connsiteY33" fmla="*/ 580 h 10255"/>
                    <a:gd name="connsiteX34" fmla="*/ 3550 w 10615"/>
                    <a:gd name="connsiteY34" fmla="*/ 503 h 10255"/>
                    <a:gd name="connsiteX35" fmla="*/ 2980 w 10615"/>
                    <a:gd name="connsiteY35" fmla="*/ 303 h 10255"/>
                    <a:gd name="connsiteX36" fmla="*/ 2679 w 10615"/>
                    <a:gd name="connsiteY36" fmla="*/ 190 h 10255"/>
                    <a:gd name="connsiteX37" fmla="*/ 2284 w 10615"/>
                    <a:gd name="connsiteY37" fmla="*/ 3 h 10255"/>
                    <a:gd name="connsiteX38" fmla="*/ 1378 w 10615"/>
                    <a:gd name="connsiteY38" fmla="*/ 629 h 10255"/>
                    <a:gd name="connsiteX39" fmla="*/ 862 w 10615"/>
                    <a:gd name="connsiteY39" fmla="*/ 687 h 10255"/>
                    <a:gd name="connsiteX40" fmla="*/ 341 w 10615"/>
                    <a:gd name="connsiteY40" fmla="*/ 714 h 10255"/>
                    <a:gd name="connsiteX41" fmla="*/ 389 w 10615"/>
                    <a:gd name="connsiteY41" fmla="*/ 827 h 10255"/>
                    <a:gd name="connsiteX42" fmla="*/ 428 w 10615"/>
                    <a:gd name="connsiteY42" fmla="*/ 1084 h 10255"/>
                    <a:gd name="connsiteX43" fmla="*/ 316 w 10615"/>
                    <a:gd name="connsiteY43" fmla="*/ 1155 h 10255"/>
                    <a:gd name="connsiteX44" fmla="*/ 466 w 10615"/>
                    <a:gd name="connsiteY44" fmla="*/ 1350 h 10255"/>
                    <a:gd name="connsiteX45" fmla="*/ 271 w 10615"/>
                    <a:gd name="connsiteY45" fmla="*/ 1548 h 10255"/>
                    <a:gd name="connsiteX46" fmla="*/ 93 w 10615"/>
                    <a:gd name="connsiteY46" fmla="*/ 1671 h 10255"/>
                    <a:gd name="connsiteX47" fmla="*/ 208 w 10615"/>
                    <a:gd name="connsiteY47" fmla="*/ 1838 h 10255"/>
                    <a:gd name="connsiteX48" fmla="*/ 351 w 10615"/>
                    <a:gd name="connsiteY48" fmla="*/ 2003 h 10255"/>
                    <a:gd name="connsiteX49" fmla="*/ 274 w 10615"/>
                    <a:gd name="connsiteY49" fmla="*/ 2139 h 10255"/>
                    <a:gd name="connsiteX50" fmla="*/ 219 w 10615"/>
                    <a:gd name="connsiteY50" fmla="*/ 2337 h 10255"/>
                    <a:gd name="connsiteX51" fmla="*/ 239 w 10615"/>
                    <a:gd name="connsiteY51" fmla="*/ 2381 h 10255"/>
                    <a:gd name="connsiteX52" fmla="*/ 267 w 10615"/>
                    <a:gd name="connsiteY52" fmla="*/ 2853 h 10255"/>
                    <a:gd name="connsiteX53" fmla="*/ 107 w 10615"/>
                    <a:gd name="connsiteY53" fmla="*/ 3017 h 10255"/>
                    <a:gd name="connsiteX54" fmla="*/ 2 w 10615"/>
                    <a:gd name="connsiteY54" fmla="*/ 3169 h 10255"/>
                    <a:gd name="connsiteX55" fmla="*/ 79 w 10615"/>
                    <a:gd name="connsiteY55" fmla="*/ 3370 h 10255"/>
                    <a:gd name="connsiteX56" fmla="*/ 205 w 10615"/>
                    <a:gd name="connsiteY56" fmla="*/ 3611 h 10255"/>
                    <a:gd name="connsiteX57" fmla="*/ 550 w 10615"/>
                    <a:gd name="connsiteY57" fmla="*/ 4058 h 10255"/>
                    <a:gd name="connsiteX58" fmla="*/ 951 w 10615"/>
                    <a:gd name="connsiteY58" fmla="*/ 4326 h 10255"/>
                    <a:gd name="connsiteX59" fmla="*/ 1582 w 10615"/>
                    <a:gd name="connsiteY59" fmla="*/ 4749 h 10255"/>
                    <a:gd name="connsiteX60" fmla="*/ 1788 w 10615"/>
                    <a:gd name="connsiteY60" fmla="*/ 5287 h 10255"/>
                    <a:gd name="connsiteX61" fmla="*/ 1788 w 10615"/>
                    <a:gd name="connsiteY61" fmla="*/ 5424 h 10255"/>
                    <a:gd name="connsiteX62" fmla="*/ 1895 w 10615"/>
                    <a:gd name="connsiteY62" fmla="*/ 5482 h 10255"/>
                    <a:gd name="connsiteX63" fmla="*/ 1931 w 10615"/>
                    <a:gd name="connsiteY63" fmla="*/ 5631 h 10255"/>
                    <a:gd name="connsiteX64" fmla="*/ 2007 w 10615"/>
                    <a:gd name="connsiteY64" fmla="*/ 5771 h 10255"/>
                    <a:gd name="connsiteX65" fmla="*/ 2175 w 10615"/>
                    <a:gd name="connsiteY65" fmla="*/ 6146 h 10255"/>
                    <a:gd name="connsiteX66" fmla="*/ 2168 w 10615"/>
                    <a:gd name="connsiteY66" fmla="*/ 6264 h 10255"/>
                    <a:gd name="connsiteX67" fmla="*/ 2140 w 10615"/>
                    <a:gd name="connsiteY67" fmla="*/ 6474 h 10255"/>
                    <a:gd name="connsiteX68" fmla="*/ 2125 w 10615"/>
                    <a:gd name="connsiteY68" fmla="*/ 6715 h 10255"/>
                    <a:gd name="connsiteX69" fmla="*/ 2158 w 10615"/>
                    <a:gd name="connsiteY69" fmla="*/ 6818 h 10255"/>
                    <a:gd name="connsiteX70" fmla="*/ 2352 w 10615"/>
                    <a:gd name="connsiteY70" fmla="*/ 7157 h 10255"/>
                    <a:gd name="connsiteX71" fmla="*/ 2590 w 10615"/>
                    <a:gd name="connsiteY71" fmla="*/ 7509 h 10255"/>
                    <a:gd name="connsiteX72" fmla="*/ 2726 w 10615"/>
                    <a:gd name="connsiteY72" fmla="*/ 7578 h 10255"/>
                    <a:gd name="connsiteX73" fmla="*/ 2970 w 10615"/>
                    <a:gd name="connsiteY73" fmla="*/ 7659 h 10255"/>
                    <a:gd name="connsiteX74" fmla="*/ 3329 w 10615"/>
                    <a:gd name="connsiteY74" fmla="*/ 7985 h 10255"/>
                    <a:gd name="connsiteX75" fmla="*/ 3144 w 10615"/>
                    <a:gd name="connsiteY75" fmla="*/ 8188 h 10255"/>
                    <a:gd name="connsiteX76" fmla="*/ 3036 w 10615"/>
                    <a:gd name="connsiteY76" fmla="*/ 8264 h 10255"/>
                    <a:gd name="connsiteX77" fmla="*/ 3384 w 10615"/>
                    <a:gd name="connsiteY77" fmla="*/ 8387 h 10255"/>
                    <a:gd name="connsiteX78" fmla="*/ 3511 w 10615"/>
                    <a:gd name="connsiteY78" fmla="*/ 8344 h 10255"/>
                    <a:gd name="connsiteX79" fmla="*/ 3810 w 10615"/>
                    <a:gd name="connsiteY79" fmla="*/ 8290 h 10255"/>
                    <a:gd name="connsiteX80" fmla="*/ 3911 w 10615"/>
                    <a:gd name="connsiteY80" fmla="*/ 8370 h 10255"/>
                    <a:gd name="connsiteX81" fmla="*/ 3929 w 10615"/>
                    <a:gd name="connsiteY81" fmla="*/ 8544 h 10255"/>
                    <a:gd name="connsiteX82" fmla="*/ 4037 w 10615"/>
                    <a:gd name="connsiteY82" fmla="*/ 8769 h 10255"/>
                    <a:gd name="connsiteX83" fmla="*/ 4567 w 10615"/>
                    <a:gd name="connsiteY83" fmla="*/ 8916 h 10255"/>
                    <a:gd name="connsiteX84" fmla="*/ 4598 w 10615"/>
                    <a:gd name="connsiteY84" fmla="*/ 8921 h 10255"/>
                    <a:gd name="connsiteX85" fmla="*/ 4713 w 10615"/>
                    <a:gd name="connsiteY85" fmla="*/ 8934 h 10255"/>
                    <a:gd name="connsiteX86" fmla="*/ 5002 w 10615"/>
                    <a:gd name="connsiteY86" fmla="*/ 9124 h 10255"/>
                    <a:gd name="connsiteX87" fmla="*/ 4995 w 10615"/>
                    <a:gd name="connsiteY87" fmla="*/ 9220 h 10255"/>
                    <a:gd name="connsiteX88" fmla="*/ 5082 w 10615"/>
                    <a:gd name="connsiteY88" fmla="*/ 9440 h 10255"/>
                    <a:gd name="connsiteX89" fmla="*/ 5375 w 10615"/>
                    <a:gd name="connsiteY89" fmla="*/ 9417 h 10255"/>
                    <a:gd name="connsiteX90" fmla="*/ 5880 w 10615"/>
                    <a:gd name="connsiteY90" fmla="*/ 9423 h 10255"/>
                    <a:gd name="connsiteX91" fmla="*/ 6153 w 10615"/>
                    <a:gd name="connsiteY91" fmla="*/ 9815 h 10255"/>
                    <a:gd name="connsiteX92" fmla="*/ 6160 w 10615"/>
                    <a:gd name="connsiteY92" fmla="*/ 10028 h 10255"/>
                    <a:gd name="connsiteX93" fmla="*/ 6160 w 10615"/>
                    <a:gd name="connsiteY93" fmla="*/ 10093 h 10255"/>
                    <a:gd name="connsiteX94" fmla="*/ 6459 w 10615"/>
                    <a:gd name="connsiteY94" fmla="*/ 10243 h 10255"/>
                    <a:gd name="connsiteX95" fmla="*/ 6905 w 10615"/>
                    <a:gd name="connsiteY95" fmla="*/ 10136 h 10255"/>
                    <a:gd name="connsiteX96" fmla="*/ 7586 w 10615"/>
                    <a:gd name="connsiteY96" fmla="*/ 10096 h 10255"/>
                    <a:gd name="connsiteX97" fmla="*/ 8087 w 10615"/>
                    <a:gd name="connsiteY97" fmla="*/ 10129 h 10255"/>
                    <a:gd name="connsiteX98" fmla="*/ 8628 w 10615"/>
                    <a:gd name="connsiteY98" fmla="*/ 10035 h 10255"/>
                    <a:gd name="connsiteX99" fmla="*/ 9193 w 10615"/>
                    <a:gd name="connsiteY99" fmla="*/ 10081 h 10255"/>
                    <a:gd name="connsiteX100" fmla="*/ 9437 w 10615"/>
                    <a:gd name="connsiteY100" fmla="*/ 9488 h 10255"/>
                    <a:gd name="connsiteX101" fmla="*/ 9287 w 10615"/>
                    <a:gd name="connsiteY101" fmla="*/ 9204 h 10255"/>
                    <a:gd name="connsiteX102" fmla="*/ 9371 w 10615"/>
                    <a:gd name="connsiteY102" fmla="*/ 8995 h 10255"/>
                    <a:gd name="connsiteX103" fmla="*/ 9454 w 10615"/>
                    <a:gd name="connsiteY103" fmla="*/ 8522 h 10255"/>
                    <a:gd name="connsiteX104" fmla="*/ 9751 w 10615"/>
                    <a:gd name="connsiteY104" fmla="*/ 8071 h 10255"/>
                    <a:gd name="connsiteX105" fmla="*/ 9947 w 10615"/>
                    <a:gd name="connsiteY105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772 w 10615"/>
                    <a:gd name="connsiteY12" fmla="*/ 4913 h 10255"/>
                    <a:gd name="connsiteX13" fmla="*/ 9371 w 10615"/>
                    <a:gd name="connsiteY13" fmla="*/ 4953 h 10255"/>
                    <a:gd name="connsiteX14" fmla="*/ 9149 w 10615"/>
                    <a:gd name="connsiteY14" fmla="*/ 4688 h 10255"/>
                    <a:gd name="connsiteX15" fmla="*/ 9155 w 10615"/>
                    <a:gd name="connsiteY15" fmla="*/ 4403 h 10255"/>
                    <a:gd name="connsiteX16" fmla="*/ 9083 w 10615"/>
                    <a:gd name="connsiteY16" fmla="*/ 4147 h 10255"/>
                    <a:gd name="connsiteX17" fmla="*/ 9185 w 10615"/>
                    <a:gd name="connsiteY17" fmla="*/ 3866 h 10255"/>
                    <a:gd name="connsiteX18" fmla="*/ 9611 w 10615"/>
                    <a:gd name="connsiteY18" fmla="*/ 3574 h 10255"/>
                    <a:gd name="connsiteX19" fmla="*/ 10116 w 10615"/>
                    <a:gd name="connsiteY19" fmla="*/ 3330 h 10255"/>
                    <a:gd name="connsiteX20" fmla="*/ 10597 w 10615"/>
                    <a:gd name="connsiteY20" fmla="*/ 2844 h 10255"/>
                    <a:gd name="connsiteX21" fmla="*/ 10592 w 10615"/>
                    <a:gd name="connsiteY21" fmla="*/ 2379 h 10255"/>
                    <a:gd name="connsiteX22" fmla="*/ 10353 w 10615"/>
                    <a:gd name="connsiteY22" fmla="*/ 1828 h 10255"/>
                    <a:gd name="connsiteX23" fmla="*/ 9927 w 10615"/>
                    <a:gd name="connsiteY23" fmla="*/ 1448 h 10255"/>
                    <a:gd name="connsiteX24" fmla="*/ 8906 w 10615"/>
                    <a:gd name="connsiteY24" fmla="*/ 1405 h 10255"/>
                    <a:gd name="connsiteX25" fmla="*/ 8330 w 10615"/>
                    <a:gd name="connsiteY25" fmla="*/ 1326 h 10255"/>
                    <a:gd name="connsiteX26" fmla="*/ 7792 w 10615"/>
                    <a:gd name="connsiteY26" fmla="*/ 1039 h 10255"/>
                    <a:gd name="connsiteX27" fmla="*/ 7120 w 10615"/>
                    <a:gd name="connsiteY27" fmla="*/ 893 h 10255"/>
                    <a:gd name="connsiteX28" fmla="*/ 6591 w 10615"/>
                    <a:gd name="connsiteY28" fmla="*/ 798 h 10255"/>
                    <a:gd name="connsiteX29" fmla="*/ 6028 w 10615"/>
                    <a:gd name="connsiteY29" fmla="*/ 733 h 10255"/>
                    <a:gd name="connsiteX30" fmla="*/ 5561 w 10615"/>
                    <a:gd name="connsiteY30" fmla="*/ 789 h 10255"/>
                    <a:gd name="connsiteX31" fmla="*/ 4972 w 10615"/>
                    <a:gd name="connsiteY31" fmla="*/ 820 h 10255"/>
                    <a:gd name="connsiteX32" fmla="*/ 4085 w 10615"/>
                    <a:gd name="connsiteY32" fmla="*/ 580 h 10255"/>
                    <a:gd name="connsiteX33" fmla="*/ 3550 w 10615"/>
                    <a:gd name="connsiteY33" fmla="*/ 503 h 10255"/>
                    <a:gd name="connsiteX34" fmla="*/ 2980 w 10615"/>
                    <a:gd name="connsiteY34" fmla="*/ 303 h 10255"/>
                    <a:gd name="connsiteX35" fmla="*/ 2679 w 10615"/>
                    <a:gd name="connsiteY35" fmla="*/ 190 h 10255"/>
                    <a:gd name="connsiteX36" fmla="*/ 2284 w 10615"/>
                    <a:gd name="connsiteY36" fmla="*/ 3 h 10255"/>
                    <a:gd name="connsiteX37" fmla="*/ 1378 w 10615"/>
                    <a:gd name="connsiteY37" fmla="*/ 629 h 10255"/>
                    <a:gd name="connsiteX38" fmla="*/ 862 w 10615"/>
                    <a:gd name="connsiteY38" fmla="*/ 687 h 10255"/>
                    <a:gd name="connsiteX39" fmla="*/ 341 w 10615"/>
                    <a:gd name="connsiteY39" fmla="*/ 714 h 10255"/>
                    <a:gd name="connsiteX40" fmla="*/ 389 w 10615"/>
                    <a:gd name="connsiteY40" fmla="*/ 827 h 10255"/>
                    <a:gd name="connsiteX41" fmla="*/ 428 w 10615"/>
                    <a:gd name="connsiteY41" fmla="*/ 1084 h 10255"/>
                    <a:gd name="connsiteX42" fmla="*/ 316 w 10615"/>
                    <a:gd name="connsiteY42" fmla="*/ 1155 h 10255"/>
                    <a:gd name="connsiteX43" fmla="*/ 466 w 10615"/>
                    <a:gd name="connsiteY43" fmla="*/ 1350 h 10255"/>
                    <a:gd name="connsiteX44" fmla="*/ 271 w 10615"/>
                    <a:gd name="connsiteY44" fmla="*/ 1548 h 10255"/>
                    <a:gd name="connsiteX45" fmla="*/ 93 w 10615"/>
                    <a:gd name="connsiteY45" fmla="*/ 1671 h 10255"/>
                    <a:gd name="connsiteX46" fmla="*/ 208 w 10615"/>
                    <a:gd name="connsiteY46" fmla="*/ 1838 h 10255"/>
                    <a:gd name="connsiteX47" fmla="*/ 351 w 10615"/>
                    <a:gd name="connsiteY47" fmla="*/ 2003 h 10255"/>
                    <a:gd name="connsiteX48" fmla="*/ 274 w 10615"/>
                    <a:gd name="connsiteY48" fmla="*/ 2139 h 10255"/>
                    <a:gd name="connsiteX49" fmla="*/ 219 w 10615"/>
                    <a:gd name="connsiteY49" fmla="*/ 2337 h 10255"/>
                    <a:gd name="connsiteX50" fmla="*/ 239 w 10615"/>
                    <a:gd name="connsiteY50" fmla="*/ 2381 h 10255"/>
                    <a:gd name="connsiteX51" fmla="*/ 267 w 10615"/>
                    <a:gd name="connsiteY51" fmla="*/ 2853 h 10255"/>
                    <a:gd name="connsiteX52" fmla="*/ 107 w 10615"/>
                    <a:gd name="connsiteY52" fmla="*/ 3017 h 10255"/>
                    <a:gd name="connsiteX53" fmla="*/ 2 w 10615"/>
                    <a:gd name="connsiteY53" fmla="*/ 3169 h 10255"/>
                    <a:gd name="connsiteX54" fmla="*/ 79 w 10615"/>
                    <a:gd name="connsiteY54" fmla="*/ 3370 h 10255"/>
                    <a:gd name="connsiteX55" fmla="*/ 205 w 10615"/>
                    <a:gd name="connsiteY55" fmla="*/ 3611 h 10255"/>
                    <a:gd name="connsiteX56" fmla="*/ 550 w 10615"/>
                    <a:gd name="connsiteY56" fmla="*/ 4058 h 10255"/>
                    <a:gd name="connsiteX57" fmla="*/ 951 w 10615"/>
                    <a:gd name="connsiteY57" fmla="*/ 4326 h 10255"/>
                    <a:gd name="connsiteX58" fmla="*/ 1582 w 10615"/>
                    <a:gd name="connsiteY58" fmla="*/ 4749 h 10255"/>
                    <a:gd name="connsiteX59" fmla="*/ 1788 w 10615"/>
                    <a:gd name="connsiteY59" fmla="*/ 5287 h 10255"/>
                    <a:gd name="connsiteX60" fmla="*/ 1788 w 10615"/>
                    <a:gd name="connsiteY60" fmla="*/ 5424 h 10255"/>
                    <a:gd name="connsiteX61" fmla="*/ 1895 w 10615"/>
                    <a:gd name="connsiteY61" fmla="*/ 5482 h 10255"/>
                    <a:gd name="connsiteX62" fmla="*/ 1931 w 10615"/>
                    <a:gd name="connsiteY62" fmla="*/ 5631 h 10255"/>
                    <a:gd name="connsiteX63" fmla="*/ 2007 w 10615"/>
                    <a:gd name="connsiteY63" fmla="*/ 5771 h 10255"/>
                    <a:gd name="connsiteX64" fmla="*/ 2175 w 10615"/>
                    <a:gd name="connsiteY64" fmla="*/ 6146 h 10255"/>
                    <a:gd name="connsiteX65" fmla="*/ 2168 w 10615"/>
                    <a:gd name="connsiteY65" fmla="*/ 6264 h 10255"/>
                    <a:gd name="connsiteX66" fmla="*/ 2140 w 10615"/>
                    <a:gd name="connsiteY66" fmla="*/ 6474 h 10255"/>
                    <a:gd name="connsiteX67" fmla="*/ 2125 w 10615"/>
                    <a:gd name="connsiteY67" fmla="*/ 6715 h 10255"/>
                    <a:gd name="connsiteX68" fmla="*/ 2158 w 10615"/>
                    <a:gd name="connsiteY68" fmla="*/ 6818 h 10255"/>
                    <a:gd name="connsiteX69" fmla="*/ 2352 w 10615"/>
                    <a:gd name="connsiteY69" fmla="*/ 7157 h 10255"/>
                    <a:gd name="connsiteX70" fmla="*/ 2590 w 10615"/>
                    <a:gd name="connsiteY70" fmla="*/ 7509 h 10255"/>
                    <a:gd name="connsiteX71" fmla="*/ 2726 w 10615"/>
                    <a:gd name="connsiteY71" fmla="*/ 7578 h 10255"/>
                    <a:gd name="connsiteX72" fmla="*/ 2970 w 10615"/>
                    <a:gd name="connsiteY72" fmla="*/ 7659 h 10255"/>
                    <a:gd name="connsiteX73" fmla="*/ 3329 w 10615"/>
                    <a:gd name="connsiteY73" fmla="*/ 7985 h 10255"/>
                    <a:gd name="connsiteX74" fmla="*/ 3144 w 10615"/>
                    <a:gd name="connsiteY74" fmla="*/ 8188 h 10255"/>
                    <a:gd name="connsiteX75" fmla="*/ 3036 w 10615"/>
                    <a:gd name="connsiteY75" fmla="*/ 8264 h 10255"/>
                    <a:gd name="connsiteX76" fmla="*/ 3384 w 10615"/>
                    <a:gd name="connsiteY76" fmla="*/ 8387 h 10255"/>
                    <a:gd name="connsiteX77" fmla="*/ 3511 w 10615"/>
                    <a:gd name="connsiteY77" fmla="*/ 8344 h 10255"/>
                    <a:gd name="connsiteX78" fmla="*/ 3810 w 10615"/>
                    <a:gd name="connsiteY78" fmla="*/ 8290 h 10255"/>
                    <a:gd name="connsiteX79" fmla="*/ 3911 w 10615"/>
                    <a:gd name="connsiteY79" fmla="*/ 8370 h 10255"/>
                    <a:gd name="connsiteX80" fmla="*/ 3929 w 10615"/>
                    <a:gd name="connsiteY80" fmla="*/ 8544 h 10255"/>
                    <a:gd name="connsiteX81" fmla="*/ 4037 w 10615"/>
                    <a:gd name="connsiteY81" fmla="*/ 8769 h 10255"/>
                    <a:gd name="connsiteX82" fmla="*/ 4567 w 10615"/>
                    <a:gd name="connsiteY82" fmla="*/ 8916 h 10255"/>
                    <a:gd name="connsiteX83" fmla="*/ 4598 w 10615"/>
                    <a:gd name="connsiteY83" fmla="*/ 8921 h 10255"/>
                    <a:gd name="connsiteX84" fmla="*/ 4713 w 10615"/>
                    <a:gd name="connsiteY84" fmla="*/ 8934 h 10255"/>
                    <a:gd name="connsiteX85" fmla="*/ 5002 w 10615"/>
                    <a:gd name="connsiteY85" fmla="*/ 9124 h 10255"/>
                    <a:gd name="connsiteX86" fmla="*/ 4995 w 10615"/>
                    <a:gd name="connsiteY86" fmla="*/ 9220 h 10255"/>
                    <a:gd name="connsiteX87" fmla="*/ 5082 w 10615"/>
                    <a:gd name="connsiteY87" fmla="*/ 9440 h 10255"/>
                    <a:gd name="connsiteX88" fmla="*/ 5375 w 10615"/>
                    <a:gd name="connsiteY88" fmla="*/ 9417 h 10255"/>
                    <a:gd name="connsiteX89" fmla="*/ 5880 w 10615"/>
                    <a:gd name="connsiteY89" fmla="*/ 9423 h 10255"/>
                    <a:gd name="connsiteX90" fmla="*/ 6153 w 10615"/>
                    <a:gd name="connsiteY90" fmla="*/ 9815 h 10255"/>
                    <a:gd name="connsiteX91" fmla="*/ 6160 w 10615"/>
                    <a:gd name="connsiteY91" fmla="*/ 10028 h 10255"/>
                    <a:gd name="connsiteX92" fmla="*/ 6160 w 10615"/>
                    <a:gd name="connsiteY92" fmla="*/ 10093 h 10255"/>
                    <a:gd name="connsiteX93" fmla="*/ 6459 w 10615"/>
                    <a:gd name="connsiteY93" fmla="*/ 10243 h 10255"/>
                    <a:gd name="connsiteX94" fmla="*/ 6905 w 10615"/>
                    <a:gd name="connsiteY94" fmla="*/ 10136 h 10255"/>
                    <a:gd name="connsiteX95" fmla="*/ 7586 w 10615"/>
                    <a:gd name="connsiteY95" fmla="*/ 10096 h 10255"/>
                    <a:gd name="connsiteX96" fmla="*/ 8087 w 10615"/>
                    <a:gd name="connsiteY96" fmla="*/ 10129 h 10255"/>
                    <a:gd name="connsiteX97" fmla="*/ 8628 w 10615"/>
                    <a:gd name="connsiteY97" fmla="*/ 10035 h 10255"/>
                    <a:gd name="connsiteX98" fmla="*/ 9193 w 10615"/>
                    <a:gd name="connsiteY98" fmla="*/ 10081 h 10255"/>
                    <a:gd name="connsiteX99" fmla="*/ 9437 w 10615"/>
                    <a:gd name="connsiteY99" fmla="*/ 9488 h 10255"/>
                    <a:gd name="connsiteX100" fmla="*/ 9287 w 10615"/>
                    <a:gd name="connsiteY100" fmla="*/ 9204 h 10255"/>
                    <a:gd name="connsiteX101" fmla="*/ 9371 w 10615"/>
                    <a:gd name="connsiteY101" fmla="*/ 8995 h 10255"/>
                    <a:gd name="connsiteX102" fmla="*/ 9454 w 10615"/>
                    <a:gd name="connsiteY102" fmla="*/ 8522 h 10255"/>
                    <a:gd name="connsiteX103" fmla="*/ 9751 w 10615"/>
                    <a:gd name="connsiteY103" fmla="*/ 8071 h 10255"/>
                    <a:gd name="connsiteX104" fmla="*/ 9947 w 10615"/>
                    <a:gd name="connsiteY104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472 w 10615"/>
                    <a:gd name="connsiteY11" fmla="*/ 5383 h 10255"/>
                    <a:gd name="connsiteX12" fmla="*/ 9371 w 10615"/>
                    <a:gd name="connsiteY12" fmla="*/ 4953 h 10255"/>
                    <a:gd name="connsiteX13" fmla="*/ 9149 w 10615"/>
                    <a:gd name="connsiteY13" fmla="*/ 4688 h 10255"/>
                    <a:gd name="connsiteX14" fmla="*/ 9155 w 10615"/>
                    <a:gd name="connsiteY14" fmla="*/ 4403 h 10255"/>
                    <a:gd name="connsiteX15" fmla="*/ 9083 w 10615"/>
                    <a:gd name="connsiteY15" fmla="*/ 4147 h 10255"/>
                    <a:gd name="connsiteX16" fmla="*/ 9185 w 10615"/>
                    <a:gd name="connsiteY16" fmla="*/ 3866 h 10255"/>
                    <a:gd name="connsiteX17" fmla="*/ 9611 w 10615"/>
                    <a:gd name="connsiteY17" fmla="*/ 3574 h 10255"/>
                    <a:gd name="connsiteX18" fmla="*/ 10116 w 10615"/>
                    <a:gd name="connsiteY18" fmla="*/ 3330 h 10255"/>
                    <a:gd name="connsiteX19" fmla="*/ 10597 w 10615"/>
                    <a:gd name="connsiteY19" fmla="*/ 2844 h 10255"/>
                    <a:gd name="connsiteX20" fmla="*/ 10592 w 10615"/>
                    <a:gd name="connsiteY20" fmla="*/ 2379 h 10255"/>
                    <a:gd name="connsiteX21" fmla="*/ 10353 w 10615"/>
                    <a:gd name="connsiteY21" fmla="*/ 1828 h 10255"/>
                    <a:gd name="connsiteX22" fmla="*/ 9927 w 10615"/>
                    <a:gd name="connsiteY22" fmla="*/ 1448 h 10255"/>
                    <a:gd name="connsiteX23" fmla="*/ 8906 w 10615"/>
                    <a:gd name="connsiteY23" fmla="*/ 1405 h 10255"/>
                    <a:gd name="connsiteX24" fmla="*/ 8330 w 10615"/>
                    <a:gd name="connsiteY24" fmla="*/ 1326 h 10255"/>
                    <a:gd name="connsiteX25" fmla="*/ 7792 w 10615"/>
                    <a:gd name="connsiteY25" fmla="*/ 1039 h 10255"/>
                    <a:gd name="connsiteX26" fmla="*/ 7120 w 10615"/>
                    <a:gd name="connsiteY26" fmla="*/ 893 h 10255"/>
                    <a:gd name="connsiteX27" fmla="*/ 6591 w 10615"/>
                    <a:gd name="connsiteY27" fmla="*/ 798 h 10255"/>
                    <a:gd name="connsiteX28" fmla="*/ 6028 w 10615"/>
                    <a:gd name="connsiteY28" fmla="*/ 733 h 10255"/>
                    <a:gd name="connsiteX29" fmla="*/ 5561 w 10615"/>
                    <a:gd name="connsiteY29" fmla="*/ 789 h 10255"/>
                    <a:gd name="connsiteX30" fmla="*/ 4972 w 10615"/>
                    <a:gd name="connsiteY30" fmla="*/ 820 h 10255"/>
                    <a:gd name="connsiteX31" fmla="*/ 4085 w 10615"/>
                    <a:gd name="connsiteY31" fmla="*/ 580 h 10255"/>
                    <a:gd name="connsiteX32" fmla="*/ 3550 w 10615"/>
                    <a:gd name="connsiteY32" fmla="*/ 503 h 10255"/>
                    <a:gd name="connsiteX33" fmla="*/ 2980 w 10615"/>
                    <a:gd name="connsiteY33" fmla="*/ 303 h 10255"/>
                    <a:gd name="connsiteX34" fmla="*/ 2679 w 10615"/>
                    <a:gd name="connsiteY34" fmla="*/ 190 h 10255"/>
                    <a:gd name="connsiteX35" fmla="*/ 2284 w 10615"/>
                    <a:gd name="connsiteY35" fmla="*/ 3 h 10255"/>
                    <a:gd name="connsiteX36" fmla="*/ 1378 w 10615"/>
                    <a:gd name="connsiteY36" fmla="*/ 629 h 10255"/>
                    <a:gd name="connsiteX37" fmla="*/ 862 w 10615"/>
                    <a:gd name="connsiteY37" fmla="*/ 687 h 10255"/>
                    <a:gd name="connsiteX38" fmla="*/ 341 w 10615"/>
                    <a:gd name="connsiteY38" fmla="*/ 714 h 10255"/>
                    <a:gd name="connsiteX39" fmla="*/ 389 w 10615"/>
                    <a:gd name="connsiteY39" fmla="*/ 827 h 10255"/>
                    <a:gd name="connsiteX40" fmla="*/ 428 w 10615"/>
                    <a:gd name="connsiteY40" fmla="*/ 1084 h 10255"/>
                    <a:gd name="connsiteX41" fmla="*/ 316 w 10615"/>
                    <a:gd name="connsiteY41" fmla="*/ 1155 h 10255"/>
                    <a:gd name="connsiteX42" fmla="*/ 466 w 10615"/>
                    <a:gd name="connsiteY42" fmla="*/ 1350 h 10255"/>
                    <a:gd name="connsiteX43" fmla="*/ 271 w 10615"/>
                    <a:gd name="connsiteY43" fmla="*/ 1548 h 10255"/>
                    <a:gd name="connsiteX44" fmla="*/ 93 w 10615"/>
                    <a:gd name="connsiteY44" fmla="*/ 1671 h 10255"/>
                    <a:gd name="connsiteX45" fmla="*/ 208 w 10615"/>
                    <a:gd name="connsiteY45" fmla="*/ 1838 h 10255"/>
                    <a:gd name="connsiteX46" fmla="*/ 351 w 10615"/>
                    <a:gd name="connsiteY46" fmla="*/ 2003 h 10255"/>
                    <a:gd name="connsiteX47" fmla="*/ 274 w 10615"/>
                    <a:gd name="connsiteY47" fmla="*/ 2139 h 10255"/>
                    <a:gd name="connsiteX48" fmla="*/ 219 w 10615"/>
                    <a:gd name="connsiteY48" fmla="*/ 2337 h 10255"/>
                    <a:gd name="connsiteX49" fmla="*/ 239 w 10615"/>
                    <a:gd name="connsiteY49" fmla="*/ 2381 h 10255"/>
                    <a:gd name="connsiteX50" fmla="*/ 267 w 10615"/>
                    <a:gd name="connsiteY50" fmla="*/ 2853 h 10255"/>
                    <a:gd name="connsiteX51" fmla="*/ 107 w 10615"/>
                    <a:gd name="connsiteY51" fmla="*/ 3017 h 10255"/>
                    <a:gd name="connsiteX52" fmla="*/ 2 w 10615"/>
                    <a:gd name="connsiteY52" fmla="*/ 3169 h 10255"/>
                    <a:gd name="connsiteX53" fmla="*/ 79 w 10615"/>
                    <a:gd name="connsiteY53" fmla="*/ 3370 h 10255"/>
                    <a:gd name="connsiteX54" fmla="*/ 205 w 10615"/>
                    <a:gd name="connsiteY54" fmla="*/ 3611 h 10255"/>
                    <a:gd name="connsiteX55" fmla="*/ 550 w 10615"/>
                    <a:gd name="connsiteY55" fmla="*/ 4058 h 10255"/>
                    <a:gd name="connsiteX56" fmla="*/ 951 w 10615"/>
                    <a:gd name="connsiteY56" fmla="*/ 4326 h 10255"/>
                    <a:gd name="connsiteX57" fmla="*/ 1582 w 10615"/>
                    <a:gd name="connsiteY57" fmla="*/ 4749 h 10255"/>
                    <a:gd name="connsiteX58" fmla="*/ 1788 w 10615"/>
                    <a:gd name="connsiteY58" fmla="*/ 5287 h 10255"/>
                    <a:gd name="connsiteX59" fmla="*/ 1788 w 10615"/>
                    <a:gd name="connsiteY59" fmla="*/ 5424 h 10255"/>
                    <a:gd name="connsiteX60" fmla="*/ 1895 w 10615"/>
                    <a:gd name="connsiteY60" fmla="*/ 5482 h 10255"/>
                    <a:gd name="connsiteX61" fmla="*/ 1931 w 10615"/>
                    <a:gd name="connsiteY61" fmla="*/ 5631 h 10255"/>
                    <a:gd name="connsiteX62" fmla="*/ 2007 w 10615"/>
                    <a:gd name="connsiteY62" fmla="*/ 5771 h 10255"/>
                    <a:gd name="connsiteX63" fmla="*/ 2175 w 10615"/>
                    <a:gd name="connsiteY63" fmla="*/ 6146 h 10255"/>
                    <a:gd name="connsiteX64" fmla="*/ 2168 w 10615"/>
                    <a:gd name="connsiteY64" fmla="*/ 6264 h 10255"/>
                    <a:gd name="connsiteX65" fmla="*/ 2140 w 10615"/>
                    <a:gd name="connsiteY65" fmla="*/ 6474 h 10255"/>
                    <a:gd name="connsiteX66" fmla="*/ 2125 w 10615"/>
                    <a:gd name="connsiteY66" fmla="*/ 6715 h 10255"/>
                    <a:gd name="connsiteX67" fmla="*/ 2158 w 10615"/>
                    <a:gd name="connsiteY67" fmla="*/ 6818 h 10255"/>
                    <a:gd name="connsiteX68" fmla="*/ 2352 w 10615"/>
                    <a:gd name="connsiteY68" fmla="*/ 7157 h 10255"/>
                    <a:gd name="connsiteX69" fmla="*/ 2590 w 10615"/>
                    <a:gd name="connsiteY69" fmla="*/ 7509 h 10255"/>
                    <a:gd name="connsiteX70" fmla="*/ 2726 w 10615"/>
                    <a:gd name="connsiteY70" fmla="*/ 7578 h 10255"/>
                    <a:gd name="connsiteX71" fmla="*/ 2970 w 10615"/>
                    <a:gd name="connsiteY71" fmla="*/ 7659 h 10255"/>
                    <a:gd name="connsiteX72" fmla="*/ 3329 w 10615"/>
                    <a:gd name="connsiteY72" fmla="*/ 7985 h 10255"/>
                    <a:gd name="connsiteX73" fmla="*/ 3144 w 10615"/>
                    <a:gd name="connsiteY73" fmla="*/ 8188 h 10255"/>
                    <a:gd name="connsiteX74" fmla="*/ 3036 w 10615"/>
                    <a:gd name="connsiteY74" fmla="*/ 8264 h 10255"/>
                    <a:gd name="connsiteX75" fmla="*/ 3384 w 10615"/>
                    <a:gd name="connsiteY75" fmla="*/ 8387 h 10255"/>
                    <a:gd name="connsiteX76" fmla="*/ 3511 w 10615"/>
                    <a:gd name="connsiteY76" fmla="*/ 8344 h 10255"/>
                    <a:gd name="connsiteX77" fmla="*/ 3810 w 10615"/>
                    <a:gd name="connsiteY77" fmla="*/ 8290 h 10255"/>
                    <a:gd name="connsiteX78" fmla="*/ 3911 w 10615"/>
                    <a:gd name="connsiteY78" fmla="*/ 8370 h 10255"/>
                    <a:gd name="connsiteX79" fmla="*/ 3929 w 10615"/>
                    <a:gd name="connsiteY79" fmla="*/ 8544 h 10255"/>
                    <a:gd name="connsiteX80" fmla="*/ 4037 w 10615"/>
                    <a:gd name="connsiteY80" fmla="*/ 8769 h 10255"/>
                    <a:gd name="connsiteX81" fmla="*/ 4567 w 10615"/>
                    <a:gd name="connsiteY81" fmla="*/ 8916 h 10255"/>
                    <a:gd name="connsiteX82" fmla="*/ 4598 w 10615"/>
                    <a:gd name="connsiteY82" fmla="*/ 8921 h 10255"/>
                    <a:gd name="connsiteX83" fmla="*/ 4713 w 10615"/>
                    <a:gd name="connsiteY83" fmla="*/ 8934 h 10255"/>
                    <a:gd name="connsiteX84" fmla="*/ 5002 w 10615"/>
                    <a:gd name="connsiteY84" fmla="*/ 9124 h 10255"/>
                    <a:gd name="connsiteX85" fmla="*/ 4995 w 10615"/>
                    <a:gd name="connsiteY85" fmla="*/ 9220 h 10255"/>
                    <a:gd name="connsiteX86" fmla="*/ 5082 w 10615"/>
                    <a:gd name="connsiteY86" fmla="*/ 9440 h 10255"/>
                    <a:gd name="connsiteX87" fmla="*/ 5375 w 10615"/>
                    <a:gd name="connsiteY87" fmla="*/ 9417 h 10255"/>
                    <a:gd name="connsiteX88" fmla="*/ 5880 w 10615"/>
                    <a:gd name="connsiteY88" fmla="*/ 9423 h 10255"/>
                    <a:gd name="connsiteX89" fmla="*/ 6153 w 10615"/>
                    <a:gd name="connsiteY89" fmla="*/ 9815 h 10255"/>
                    <a:gd name="connsiteX90" fmla="*/ 6160 w 10615"/>
                    <a:gd name="connsiteY90" fmla="*/ 10028 h 10255"/>
                    <a:gd name="connsiteX91" fmla="*/ 6160 w 10615"/>
                    <a:gd name="connsiteY91" fmla="*/ 10093 h 10255"/>
                    <a:gd name="connsiteX92" fmla="*/ 6459 w 10615"/>
                    <a:gd name="connsiteY92" fmla="*/ 10243 h 10255"/>
                    <a:gd name="connsiteX93" fmla="*/ 6905 w 10615"/>
                    <a:gd name="connsiteY93" fmla="*/ 10136 h 10255"/>
                    <a:gd name="connsiteX94" fmla="*/ 7586 w 10615"/>
                    <a:gd name="connsiteY94" fmla="*/ 10096 h 10255"/>
                    <a:gd name="connsiteX95" fmla="*/ 8087 w 10615"/>
                    <a:gd name="connsiteY95" fmla="*/ 10129 h 10255"/>
                    <a:gd name="connsiteX96" fmla="*/ 8628 w 10615"/>
                    <a:gd name="connsiteY96" fmla="*/ 10035 h 10255"/>
                    <a:gd name="connsiteX97" fmla="*/ 9193 w 10615"/>
                    <a:gd name="connsiteY97" fmla="*/ 10081 h 10255"/>
                    <a:gd name="connsiteX98" fmla="*/ 9437 w 10615"/>
                    <a:gd name="connsiteY98" fmla="*/ 9488 h 10255"/>
                    <a:gd name="connsiteX99" fmla="*/ 9287 w 10615"/>
                    <a:gd name="connsiteY99" fmla="*/ 9204 h 10255"/>
                    <a:gd name="connsiteX100" fmla="*/ 9371 w 10615"/>
                    <a:gd name="connsiteY100" fmla="*/ 8995 h 10255"/>
                    <a:gd name="connsiteX101" fmla="*/ 9454 w 10615"/>
                    <a:gd name="connsiteY101" fmla="*/ 8522 h 10255"/>
                    <a:gd name="connsiteX102" fmla="*/ 9751 w 10615"/>
                    <a:gd name="connsiteY102" fmla="*/ 8071 h 10255"/>
                    <a:gd name="connsiteX103" fmla="*/ 9947 w 10615"/>
                    <a:gd name="connsiteY103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371 w 10615"/>
                    <a:gd name="connsiteY11" fmla="*/ 4953 h 10255"/>
                    <a:gd name="connsiteX12" fmla="*/ 9149 w 10615"/>
                    <a:gd name="connsiteY12" fmla="*/ 4688 h 10255"/>
                    <a:gd name="connsiteX13" fmla="*/ 9155 w 10615"/>
                    <a:gd name="connsiteY13" fmla="*/ 4403 h 10255"/>
                    <a:gd name="connsiteX14" fmla="*/ 9083 w 10615"/>
                    <a:gd name="connsiteY14" fmla="*/ 4147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132 w 10615"/>
                    <a:gd name="connsiteY11" fmla="*/ 5048 h 10255"/>
                    <a:gd name="connsiteX12" fmla="*/ 9149 w 10615"/>
                    <a:gd name="connsiteY12" fmla="*/ 4688 h 10255"/>
                    <a:gd name="connsiteX13" fmla="*/ 9155 w 10615"/>
                    <a:gd name="connsiteY13" fmla="*/ 4403 h 10255"/>
                    <a:gd name="connsiteX14" fmla="*/ 9083 w 10615"/>
                    <a:gd name="connsiteY14" fmla="*/ 4147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132 w 10615"/>
                    <a:gd name="connsiteY11" fmla="*/ 5048 h 10255"/>
                    <a:gd name="connsiteX12" fmla="*/ 9149 w 10615"/>
                    <a:gd name="connsiteY12" fmla="*/ 4688 h 10255"/>
                    <a:gd name="connsiteX13" fmla="*/ 9184 w 10615"/>
                    <a:gd name="connsiteY13" fmla="*/ 4440 h 10255"/>
                    <a:gd name="connsiteX14" fmla="*/ 9083 w 10615"/>
                    <a:gd name="connsiteY14" fmla="*/ 4147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468 w 10615"/>
                    <a:gd name="connsiteY9" fmla="*/ 5491 h 10255"/>
                    <a:gd name="connsiteX10" fmla="*/ 8914 w 10615"/>
                    <a:gd name="connsiteY10" fmla="*/ 5322 h 10255"/>
                    <a:gd name="connsiteX11" fmla="*/ 9132 w 10615"/>
                    <a:gd name="connsiteY11" fmla="*/ 5048 h 10255"/>
                    <a:gd name="connsiteX12" fmla="*/ 9149 w 10615"/>
                    <a:gd name="connsiteY12" fmla="*/ 4688 h 10255"/>
                    <a:gd name="connsiteX13" fmla="*/ 9184 w 10615"/>
                    <a:gd name="connsiteY13" fmla="*/ 4440 h 10255"/>
                    <a:gd name="connsiteX14" fmla="*/ 9133 w 10615"/>
                    <a:gd name="connsiteY14" fmla="*/ 4126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887 w 10615"/>
                    <a:gd name="connsiteY9" fmla="*/ 5710 h 10255"/>
                    <a:gd name="connsiteX10" fmla="*/ 8914 w 10615"/>
                    <a:gd name="connsiteY10" fmla="*/ 5322 h 10255"/>
                    <a:gd name="connsiteX11" fmla="*/ 9132 w 10615"/>
                    <a:gd name="connsiteY11" fmla="*/ 5048 h 10255"/>
                    <a:gd name="connsiteX12" fmla="*/ 9149 w 10615"/>
                    <a:gd name="connsiteY12" fmla="*/ 4688 h 10255"/>
                    <a:gd name="connsiteX13" fmla="*/ 9184 w 10615"/>
                    <a:gd name="connsiteY13" fmla="*/ 4440 h 10255"/>
                    <a:gd name="connsiteX14" fmla="*/ 9133 w 10615"/>
                    <a:gd name="connsiteY14" fmla="*/ 4126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189 w 10615"/>
                    <a:gd name="connsiteY7" fmla="*/ 6375 h 10255"/>
                    <a:gd name="connsiteX8" fmla="*/ 8216 w 10615"/>
                    <a:gd name="connsiteY8" fmla="*/ 5890 h 10255"/>
                    <a:gd name="connsiteX9" fmla="*/ 8887 w 10615"/>
                    <a:gd name="connsiteY9" fmla="*/ 5710 h 10255"/>
                    <a:gd name="connsiteX10" fmla="*/ 8991 w 10615"/>
                    <a:gd name="connsiteY10" fmla="*/ 5319 h 10255"/>
                    <a:gd name="connsiteX11" fmla="*/ 9132 w 10615"/>
                    <a:gd name="connsiteY11" fmla="*/ 5048 h 10255"/>
                    <a:gd name="connsiteX12" fmla="*/ 9149 w 10615"/>
                    <a:gd name="connsiteY12" fmla="*/ 4688 h 10255"/>
                    <a:gd name="connsiteX13" fmla="*/ 9184 w 10615"/>
                    <a:gd name="connsiteY13" fmla="*/ 4440 h 10255"/>
                    <a:gd name="connsiteX14" fmla="*/ 9133 w 10615"/>
                    <a:gd name="connsiteY14" fmla="*/ 4126 h 10255"/>
                    <a:gd name="connsiteX15" fmla="*/ 9185 w 10615"/>
                    <a:gd name="connsiteY15" fmla="*/ 3866 h 10255"/>
                    <a:gd name="connsiteX16" fmla="*/ 9611 w 10615"/>
                    <a:gd name="connsiteY16" fmla="*/ 3574 h 10255"/>
                    <a:gd name="connsiteX17" fmla="*/ 10116 w 10615"/>
                    <a:gd name="connsiteY17" fmla="*/ 3330 h 10255"/>
                    <a:gd name="connsiteX18" fmla="*/ 10597 w 10615"/>
                    <a:gd name="connsiteY18" fmla="*/ 2844 h 10255"/>
                    <a:gd name="connsiteX19" fmla="*/ 10592 w 10615"/>
                    <a:gd name="connsiteY19" fmla="*/ 2379 h 10255"/>
                    <a:gd name="connsiteX20" fmla="*/ 10353 w 10615"/>
                    <a:gd name="connsiteY20" fmla="*/ 1828 h 10255"/>
                    <a:gd name="connsiteX21" fmla="*/ 9927 w 10615"/>
                    <a:gd name="connsiteY21" fmla="*/ 1448 h 10255"/>
                    <a:gd name="connsiteX22" fmla="*/ 8906 w 10615"/>
                    <a:gd name="connsiteY22" fmla="*/ 1405 h 10255"/>
                    <a:gd name="connsiteX23" fmla="*/ 8330 w 10615"/>
                    <a:gd name="connsiteY23" fmla="*/ 1326 h 10255"/>
                    <a:gd name="connsiteX24" fmla="*/ 7792 w 10615"/>
                    <a:gd name="connsiteY24" fmla="*/ 1039 h 10255"/>
                    <a:gd name="connsiteX25" fmla="*/ 7120 w 10615"/>
                    <a:gd name="connsiteY25" fmla="*/ 893 h 10255"/>
                    <a:gd name="connsiteX26" fmla="*/ 6591 w 10615"/>
                    <a:gd name="connsiteY26" fmla="*/ 798 h 10255"/>
                    <a:gd name="connsiteX27" fmla="*/ 6028 w 10615"/>
                    <a:gd name="connsiteY27" fmla="*/ 733 h 10255"/>
                    <a:gd name="connsiteX28" fmla="*/ 5561 w 10615"/>
                    <a:gd name="connsiteY28" fmla="*/ 789 h 10255"/>
                    <a:gd name="connsiteX29" fmla="*/ 4972 w 10615"/>
                    <a:gd name="connsiteY29" fmla="*/ 820 h 10255"/>
                    <a:gd name="connsiteX30" fmla="*/ 4085 w 10615"/>
                    <a:gd name="connsiteY30" fmla="*/ 580 h 10255"/>
                    <a:gd name="connsiteX31" fmla="*/ 3550 w 10615"/>
                    <a:gd name="connsiteY31" fmla="*/ 503 h 10255"/>
                    <a:gd name="connsiteX32" fmla="*/ 2980 w 10615"/>
                    <a:gd name="connsiteY32" fmla="*/ 303 h 10255"/>
                    <a:gd name="connsiteX33" fmla="*/ 2679 w 10615"/>
                    <a:gd name="connsiteY33" fmla="*/ 190 h 10255"/>
                    <a:gd name="connsiteX34" fmla="*/ 2284 w 10615"/>
                    <a:gd name="connsiteY34" fmla="*/ 3 h 10255"/>
                    <a:gd name="connsiteX35" fmla="*/ 1378 w 10615"/>
                    <a:gd name="connsiteY35" fmla="*/ 629 h 10255"/>
                    <a:gd name="connsiteX36" fmla="*/ 862 w 10615"/>
                    <a:gd name="connsiteY36" fmla="*/ 687 h 10255"/>
                    <a:gd name="connsiteX37" fmla="*/ 341 w 10615"/>
                    <a:gd name="connsiteY37" fmla="*/ 714 h 10255"/>
                    <a:gd name="connsiteX38" fmla="*/ 389 w 10615"/>
                    <a:gd name="connsiteY38" fmla="*/ 827 h 10255"/>
                    <a:gd name="connsiteX39" fmla="*/ 428 w 10615"/>
                    <a:gd name="connsiteY39" fmla="*/ 1084 h 10255"/>
                    <a:gd name="connsiteX40" fmla="*/ 316 w 10615"/>
                    <a:gd name="connsiteY40" fmla="*/ 1155 h 10255"/>
                    <a:gd name="connsiteX41" fmla="*/ 466 w 10615"/>
                    <a:gd name="connsiteY41" fmla="*/ 1350 h 10255"/>
                    <a:gd name="connsiteX42" fmla="*/ 271 w 10615"/>
                    <a:gd name="connsiteY42" fmla="*/ 1548 h 10255"/>
                    <a:gd name="connsiteX43" fmla="*/ 93 w 10615"/>
                    <a:gd name="connsiteY43" fmla="*/ 1671 h 10255"/>
                    <a:gd name="connsiteX44" fmla="*/ 208 w 10615"/>
                    <a:gd name="connsiteY44" fmla="*/ 1838 h 10255"/>
                    <a:gd name="connsiteX45" fmla="*/ 351 w 10615"/>
                    <a:gd name="connsiteY45" fmla="*/ 2003 h 10255"/>
                    <a:gd name="connsiteX46" fmla="*/ 274 w 10615"/>
                    <a:gd name="connsiteY46" fmla="*/ 2139 h 10255"/>
                    <a:gd name="connsiteX47" fmla="*/ 219 w 10615"/>
                    <a:gd name="connsiteY47" fmla="*/ 2337 h 10255"/>
                    <a:gd name="connsiteX48" fmla="*/ 239 w 10615"/>
                    <a:gd name="connsiteY48" fmla="*/ 2381 h 10255"/>
                    <a:gd name="connsiteX49" fmla="*/ 267 w 10615"/>
                    <a:gd name="connsiteY49" fmla="*/ 2853 h 10255"/>
                    <a:gd name="connsiteX50" fmla="*/ 107 w 10615"/>
                    <a:gd name="connsiteY50" fmla="*/ 3017 h 10255"/>
                    <a:gd name="connsiteX51" fmla="*/ 2 w 10615"/>
                    <a:gd name="connsiteY51" fmla="*/ 3169 h 10255"/>
                    <a:gd name="connsiteX52" fmla="*/ 79 w 10615"/>
                    <a:gd name="connsiteY52" fmla="*/ 3370 h 10255"/>
                    <a:gd name="connsiteX53" fmla="*/ 205 w 10615"/>
                    <a:gd name="connsiteY53" fmla="*/ 3611 h 10255"/>
                    <a:gd name="connsiteX54" fmla="*/ 550 w 10615"/>
                    <a:gd name="connsiteY54" fmla="*/ 4058 h 10255"/>
                    <a:gd name="connsiteX55" fmla="*/ 951 w 10615"/>
                    <a:gd name="connsiteY55" fmla="*/ 4326 h 10255"/>
                    <a:gd name="connsiteX56" fmla="*/ 1582 w 10615"/>
                    <a:gd name="connsiteY56" fmla="*/ 4749 h 10255"/>
                    <a:gd name="connsiteX57" fmla="*/ 1788 w 10615"/>
                    <a:gd name="connsiteY57" fmla="*/ 5287 h 10255"/>
                    <a:gd name="connsiteX58" fmla="*/ 1788 w 10615"/>
                    <a:gd name="connsiteY58" fmla="*/ 5424 h 10255"/>
                    <a:gd name="connsiteX59" fmla="*/ 1895 w 10615"/>
                    <a:gd name="connsiteY59" fmla="*/ 5482 h 10255"/>
                    <a:gd name="connsiteX60" fmla="*/ 1931 w 10615"/>
                    <a:gd name="connsiteY60" fmla="*/ 5631 h 10255"/>
                    <a:gd name="connsiteX61" fmla="*/ 2007 w 10615"/>
                    <a:gd name="connsiteY61" fmla="*/ 5771 h 10255"/>
                    <a:gd name="connsiteX62" fmla="*/ 2175 w 10615"/>
                    <a:gd name="connsiteY62" fmla="*/ 6146 h 10255"/>
                    <a:gd name="connsiteX63" fmla="*/ 2168 w 10615"/>
                    <a:gd name="connsiteY63" fmla="*/ 6264 h 10255"/>
                    <a:gd name="connsiteX64" fmla="*/ 2140 w 10615"/>
                    <a:gd name="connsiteY64" fmla="*/ 6474 h 10255"/>
                    <a:gd name="connsiteX65" fmla="*/ 2125 w 10615"/>
                    <a:gd name="connsiteY65" fmla="*/ 6715 h 10255"/>
                    <a:gd name="connsiteX66" fmla="*/ 2158 w 10615"/>
                    <a:gd name="connsiteY66" fmla="*/ 6818 h 10255"/>
                    <a:gd name="connsiteX67" fmla="*/ 2352 w 10615"/>
                    <a:gd name="connsiteY67" fmla="*/ 7157 h 10255"/>
                    <a:gd name="connsiteX68" fmla="*/ 2590 w 10615"/>
                    <a:gd name="connsiteY68" fmla="*/ 7509 h 10255"/>
                    <a:gd name="connsiteX69" fmla="*/ 2726 w 10615"/>
                    <a:gd name="connsiteY69" fmla="*/ 7578 h 10255"/>
                    <a:gd name="connsiteX70" fmla="*/ 2970 w 10615"/>
                    <a:gd name="connsiteY70" fmla="*/ 7659 h 10255"/>
                    <a:gd name="connsiteX71" fmla="*/ 3329 w 10615"/>
                    <a:gd name="connsiteY71" fmla="*/ 7985 h 10255"/>
                    <a:gd name="connsiteX72" fmla="*/ 3144 w 10615"/>
                    <a:gd name="connsiteY72" fmla="*/ 8188 h 10255"/>
                    <a:gd name="connsiteX73" fmla="*/ 3036 w 10615"/>
                    <a:gd name="connsiteY73" fmla="*/ 8264 h 10255"/>
                    <a:gd name="connsiteX74" fmla="*/ 3384 w 10615"/>
                    <a:gd name="connsiteY74" fmla="*/ 8387 h 10255"/>
                    <a:gd name="connsiteX75" fmla="*/ 3511 w 10615"/>
                    <a:gd name="connsiteY75" fmla="*/ 8344 h 10255"/>
                    <a:gd name="connsiteX76" fmla="*/ 3810 w 10615"/>
                    <a:gd name="connsiteY76" fmla="*/ 8290 h 10255"/>
                    <a:gd name="connsiteX77" fmla="*/ 3911 w 10615"/>
                    <a:gd name="connsiteY77" fmla="*/ 8370 h 10255"/>
                    <a:gd name="connsiteX78" fmla="*/ 3929 w 10615"/>
                    <a:gd name="connsiteY78" fmla="*/ 8544 h 10255"/>
                    <a:gd name="connsiteX79" fmla="*/ 4037 w 10615"/>
                    <a:gd name="connsiteY79" fmla="*/ 8769 h 10255"/>
                    <a:gd name="connsiteX80" fmla="*/ 4567 w 10615"/>
                    <a:gd name="connsiteY80" fmla="*/ 8916 h 10255"/>
                    <a:gd name="connsiteX81" fmla="*/ 4598 w 10615"/>
                    <a:gd name="connsiteY81" fmla="*/ 8921 h 10255"/>
                    <a:gd name="connsiteX82" fmla="*/ 4713 w 10615"/>
                    <a:gd name="connsiteY82" fmla="*/ 8934 h 10255"/>
                    <a:gd name="connsiteX83" fmla="*/ 5002 w 10615"/>
                    <a:gd name="connsiteY83" fmla="*/ 9124 h 10255"/>
                    <a:gd name="connsiteX84" fmla="*/ 4995 w 10615"/>
                    <a:gd name="connsiteY84" fmla="*/ 9220 h 10255"/>
                    <a:gd name="connsiteX85" fmla="*/ 5082 w 10615"/>
                    <a:gd name="connsiteY85" fmla="*/ 9440 h 10255"/>
                    <a:gd name="connsiteX86" fmla="*/ 5375 w 10615"/>
                    <a:gd name="connsiteY86" fmla="*/ 9417 h 10255"/>
                    <a:gd name="connsiteX87" fmla="*/ 5880 w 10615"/>
                    <a:gd name="connsiteY87" fmla="*/ 9423 h 10255"/>
                    <a:gd name="connsiteX88" fmla="*/ 6153 w 10615"/>
                    <a:gd name="connsiteY88" fmla="*/ 9815 h 10255"/>
                    <a:gd name="connsiteX89" fmla="*/ 6160 w 10615"/>
                    <a:gd name="connsiteY89" fmla="*/ 10028 h 10255"/>
                    <a:gd name="connsiteX90" fmla="*/ 6160 w 10615"/>
                    <a:gd name="connsiteY90" fmla="*/ 10093 h 10255"/>
                    <a:gd name="connsiteX91" fmla="*/ 6459 w 10615"/>
                    <a:gd name="connsiteY91" fmla="*/ 10243 h 10255"/>
                    <a:gd name="connsiteX92" fmla="*/ 6905 w 10615"/>
                    <a:gd name="connsiteY92" fmla="*/ 10136 h 10255"/>
                    <a:gd name="connsiteX93" fmla="*/ 7586 w 10615"/>
                    <a:gd name="connsiteY93" fmla="*/ 10096 h 10255"/>
                    <a:gd name="connsiteX94" fmla="*/ 8087 w 10615"/>
                    <a:gd name="connsiteY94" fmla="*/ 10129 h 10255"/>
                    <a:gd name="connsiteX95" fmla="*/ 8628 w 10615"/>
                    <a:gd name="connsiteY95" fmla="*/ 10035 h 10255"/>
                    <a:gd name="connsiteX96" fmla="*/ 9193 w 10615"/>
                    <a:gd name="connsiteY96" fmla="*/ 10081 h 10255"/>
                    <a:gd name="connsiteX97" fmla="*/ 9437 w 10615"/>
                    <a:gd name="connsiteY97" fmla="*/ 9488 h 10255"/>
                    <a:gd name="connsiteX98" fmla="*/ 9287 w 10615"/>
                    <a:gd name="connsiteY98" fmla="*/ 9204 h 10255"/>
                    <a:gd name="connsiteX99" fmla="*/ 9371 w 10615"/>
                    <a:gd name="connsiteY99" fmla="*/ 8995 h 10255"/>
                    <a:gd name="connsiteX100" fmla="*/ 9454 w 10615"/>
                    <a:gd name="connsiteY100" fmla="*/ 8522 h 10255"/>
                    <a:gd name="connsiteX101" fmla="*/ 9751 w 10615"/>
                    <a:gd name="connsiteY101" fmla="*/ 8071 h 10255"/>
                    <a:gd name="connsiteX102" fmla="*/ 9947 w 10615"/>
                    <a:gd name="connsiteY102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8216 w 10615"/>
                    <a:gd name="connsiteY7" fmla="*/ 5890 h 10255"/>
                    <a:gd name="connsiteX8" fmla="*/ 8887 w 10615"/>
                    <a:gd name="connsiteY8" fmla="*/ 5710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9276 w 10615"/>
                    <a:gd name="connsiteY7" fmla="*/ 6187 h 10255"/>
                    <a:gd name="connsiteX8" fmla="*/ 8887 w 10615"/>
                    <a:gd name="connsiteY8" fmla="*/ 5710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9276 w 10615"/>
                    <a:gd name="connsiteY7" fmla="*/ 6187 h 10255"/>
                    <a:gd name="connsiteX8" fmla="*/ 9183 w 10615"/>
                    <a:gd name="connsiteY8" fmla="*/ 5849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9276 w 10615"/>
                    <a:gd name="connsiteY7" fmla="*/ 6187 h 10255"/>
                    <a:gd name="connsiteX8" fmla="*/ 9183 w 10615"/>
                    <a:gd name="connsiteY8" fmla="*/ 5849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9276 w 10615"/>
                    <a:gd name="connsiteY7" fmla="*/ 6187 h 10255"/>
                    <a:gd name="connsiteX8" fmla="*/ 9183 w 10615"/>
                    <a:gd name="connsiteY8" fmla="*/ 5849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8729 w 10615"/>
                    <a:gd name="connsiteY6" fmla="*/ 6472 h 10255"/>
                    <a:gd name="connsiteX7" fmla="*/ 9276 w 10615"/>
                    <a:gd name="connsiteY7" fmla="*/ 6187 h 10255"/>
                    <a:gd name="connsiteX8" fmla="*/ 9321 w 10615"/>
                    <a:gd name="connsiteY8" fmla="*/ 5796 h 10255"/>
                    <a:gd name="connsiteX9" fmla="*/ 8991 w 10615"/>
                    <a:gd name="connsiteY9" fmla="*/ 5319 h 10255"/>
                    <a:gd name="connsiteX10" fmla="*/ 9132 w 10615"/>
                    <a:gd name="connsiteY10" fmla="*/ 5048 h 10255"/>
                    <a:gd name="connsiteX11" fmla="*/ 9149 w 10615"/>
                    <a:gd name="connsiteY11" fmla="*/ 4688 h 10255"/>
                    <a:gd name="connsiteX12" fmla="*/ 9184 w 10615"/>
                    <a:gd name="connsiteY12" fmla="*/ 4440 h 10255"/>
                    <a:gd name="connsiteX13" fmla="*/ 9133 w 10615"/>
                    <a:gd name="connsiteY13" fmla="*/ 4126 h 10255"/>
                    <a:gd name="connsiteX14" fmla="*/ 9185 w 10615"/>
                    <a:gd name="connsiteY14" fmla="*/ 3866 h 10255"/>
                    <a:gd name="connsiteX15" fmla="*/ 9611 w 10615"/>
                    <a:gd name="connsiteY15" fmla="*/ 3574 h 10255"/>
                    <a:gd name="connsiteX16" fmla="*/ 10116 w 10615"/>
                    <a:gd name="connsiteY16" fmla="*/ 3330 h 10255"/>
                    <a:gd name="connsiteX17" fmla="*/ 10597 w 10615"/>
                    <a:gd name="connsiteY17" fmla="*/ 2844 h 10255"/>
                    <a:gd name="connsiteX18" fmla="*/ 10592 w 10615"/>
                    <a:gd name="connsiteY18" fmla="*/ 2379 h 10255"/>
                    <a:gd name="connsiteX19" fmla="*/ 10353 w 10615"/>
                    <a:gd name="connsiteY19" fmla="*/ 1828 h 10255"/>
                    <a:gd name="connsiteX20" fmla="*/ 9927 w 10615"/>
                    <a:gd name="connsiteY20" fmla="*/ 1448 h 10255"/>
                    <a:gd name="connsiteX21" fmla="*/ 8906 w 10615"/>
                    <a:gd name="connsiteY21" fmla="*/ 1405 h 10255"/>
                    <a:gd name="connsiteX22" fmla="*/ 8330 w 10615"/>
                    <a:gd name="connsiteY22" fmla="*/ 1326 h 10255"/>
                    <a:gd name="connsiteX23" fmla="*/ 7792 w 10615"/>
                    <a:gd name="connsiteY23" fmla="*/ 1039 h 10255"/>
                    <a:gd name="connsiteX24" fmla="*/ 7120 w 10615"/>
                    <a:gd name="connsiteY24" fmla="*/ 893 h 10255"/>
                    <a:gd name="connsiteX25" fmla="*/ 6591 w 10615"/>
                    <a:gd name="connsiteY25" fmla="*/ 798 h 10255"/>
                    <a:gd name="connsiteX26" fmla="*/ 6028 w 10615"/>
                    <a:gd name="connsiteY26" fmla="*/ 733 h 10255"/>
                    <a:gd name="connsiteX27" fmla="*/ 5561 w 10615"/>
                    <a:gd name="connsiteY27" fmla="*/ 789 h 10255"/>
                    <a:gd name="connsiteX28" fmla="*/ 4972 w 10615"/>
                    <a:gd name="connsiteY28" fmla="*/ 820 h 10255"/>
                    <a:gd name="connsiteX29" fmla="*/ 4085 w 10615"/>
                    <a:gd name="connsiteY29" fmla="*/ 580 h 10255"/>
                    <a:gd name="connsiteX30" fmla="*/ 3550 w 10615"/>
                    <a:gd name="connsiteY30" fmla="*/ 503 h 10255"/>
                    <a:gd name="connsiteX31" fmla="*/ 2980 w 10615"/>
                    <a:gd name="connsiteY31" fmla="*/ 303 h 10255"/>
                    <a:gd name="connsiteX32" fmla="*/ 2679 w 10615"/>
                    <a:gd name="connsiteY32" fmla="*/ 190 h 10255"/>
                    <a:gd name="connsiteX33" fmla="*/ 2284 w 10615"/>
                    <a:gd name="connsiteY33" fmla="*/ 3 h 10255"/>
                    <a:gd name="connsiteX34" fmla="*/ 1378 w 10615"/>
                    <a:gd name="connsiteY34" fmla="*/ 629 h 10255"/>
                    <a:gd name="connsiteX35" fmla="*/ 862 w 10615"/>
                    <a:gd name="connsiteY35" fmla="*/ 687 h 10255"/>
                    <a:gd name="connsiteX36" fmla="*/ 341 w 10615"/>
                    <a:gd name="connsiteY36" fmla="*/ 714 h 10255"/>
                    <a:gd name="connsiteX37" fmla="*/ 389 w 10615"/>
                    <a:gd name="connsiteY37" fmla="*/ 827 h 10255"/>
                    <a:gd name="connsiteX38" fmla="*/ 428 w 10615"/>
                    <a:gd name="connsiteY38" fmla="*/ 1084 h 10255"/>
                    <a:gd name="connsiteX39" fmla="*/ 316 w 10615"/>
                    <a:gd name="connsiteY39" fmla="*/ 1155 h 10255"/>
                    <a:gd name="connsiteX40" fmla="*/ 466 w 10615"/>
                    <a:gd name="connsiteY40" fmla="*/ 1350 h 10255"/>
                    <a:gd name="connsiteX41" fmla="*/ 271 w 10615"/>
                    <a:gd name="connsiteY41" fmla="*/ 1548 h 10255"/>
                    <a:gd name="connsiteX42" fmla="*/ 93 w 10615"/>
                    <a:gd name="connsiteY42" fmla="*/ 1671 h 10255"/>
                    <a:gd name="connsiteX43" fmla="*/ 208 w 10615"/>
                    <a:gd name="connsiteY43" fmla="*/ 1838 h 10255"/>
                    <a:gd name="connsiteX44" fmla="*/ 351 w 10615"/>
                    <a:gd name="connsiteY44" fmla="*/ 2003 h 10255"/>
                    <a:gd name="connsiteX45" fmla="*/ 274 w 10615"/>
                    <a:gd name="connsiteY45" fmla="*/ 2139 h 10255"/>
                    <a:gd name="connsiteX46" fmla="*/ 219 w 10615"/>
                    <a:gd name="connsiteY46" fmla="*/ 2337 h 10255"/>
                    <a:gd name="connsiteX47" fmla="*/ 239 w 10615"/>
                    <a:gd name="connsiteY47" fmla="*/ 2381 h 10255"/>
                    <a:gd name="connsiteX48" fmla="*/ 267 w 10615"/>
                    <a:gd name="connsiteY48" fmla="*/ 2853 h 10255"/>
                    <a:gd name="connsiteX49" fmla="*/ 107 w 10615"/>
                    <a:gd name="connsiteY49" fmla="*/ 3017 h 10255"/>
                    <a:gd name="connsiteX50" fmla="*/ 2 w 10615"/>
                    <a:gd name="connsiteY50" fmla="*/ 3169 h 10255"/>
                    <a:gd name="connsiteX51" fmla="*/ 79 w 10615"/>
                    <a:gd name="connsiteY51" fmla="*/ 3370 h 10255"/>
                    <a:gd name="connsiteX52" fmla="*/ 205 w 10615"/>
                    <a:gd name="connsiteY52" fmla="*/ 3611 h 10255"/>
                    <a:gd name="connsiteX53" fmla="*/ 550 w 10615"/>
                    <a:gd name="connsiteY53" fmla="*/ 4058 h 10255"/>
                    <a:gd name="connsiteX54" fmla="*/ 951 w 10615"/>
                    <a:gd name="connsiteY54" fmla="*/ 4326 h 10255"/>
                    <a:gd name="connsiteX55" fmla="*/ 1582 w 10615"/>
                    <a:gd name="connsiteY55" fmla="*/ 4749 h 10255"/>
                    <a:gd name="connsiteX56" fmla="*/ 1788 w 10615"/>
                    <a:gd name="connsiteY56" fmla="*/ 5287 h 10255"/>
                    <a:gd name="connsiteX57" fmla="*/ 1788 w 10615"/>
                    <a:gd name="connsiteY57" fmla="*/ 5424 h 10255"/>
                    <a:gd name="connsiteX58" fmla="*/ 1895 w 10615"/>
                    <a:gd name="connsiteY58" fmla="*/ 5482 h 10255"/>
                    <a:gd name="connsiteX59" fmla="*/ 1931 w 10615"/>
                    <a:gd name="connsiteY59" fmla="*/ 5631 h 10255"/>
                    <a:gd name="connsiteX60" fmla="*/ 2007 w 10615"/>
                    <a:gd name="connsiteY60" fmla="*/ 5771 h 10255"/>
                    <a:gd name="connsiteX61" fmla="*/ 2175 w 10615"/>
                    <a:gd name="connsiteY61" fmla="*/ 6146 h 10255"/>
                    <a:gd name="connsiteX62" fmla="*/ 2168 w 10615"/>
                    <a:gd name="connsiteY62" fmla="*/ 6264 h 10255"/>
                    <a:gd name="connsiteX63" fmla="*/ 2140 w 10615"/>
                    <a:gd name="connsiteY63" fmla="*/ 6474 h 10255"/>
                    <a:gd name="connsiteX64" fmla="*/ 2125 w 10615"/>
                    <a:gd name="connsiteY64" fmla="*/ 6715 h 10255"/>
                    <a:gd name="connsiteX65" fmla="*/ 2158 w 10615"/>
                    <a:gd name="connsiteY65" fmla="*/ 6818 h 10255"/>
                    <a:gd name="connsiteX66" fmla="*/ 2352 w 10615"/>
                    <a:gd name="connsiteY66" fmla="*/ 7157 h 10255"/>
                    <a:gd name="connsiteX67" fmla="*/ 2590 w 10615"/>
                    <a:gd name="connsiteY67" fmla="*/ 7509 h 10255"/>
                    <a:gd name="connsiteX68" fmla="*/ 2726 w 10615"/>
                    <a:gd name="connsiteY68" fmla="*/ 7578 h 10255"/>
                    <a:gd name="connsiteX69" fmla="*/ 2970 w 10615"/>
                    <a:gd name="connsiteY69" fmla="*/ 7659 h 10255"/>
                    <a:gd name="connsiteX70" fmla="*/ 3329 w 10615"/>
                    <a:gd name="connsiteY70" fmla="*/ 7985 h 10255"/>
                    <a:gd name="connsiteX71" fmla="*/ 3144 w 10615"/>
                    <a:gd name="connsiteY71" fmla="*/ 8188 h 10255"/>
                    <a:gd name="connsiteX72" fmla="*/ 3036 w 10615"/>
                    <a:gd name="connsiteY72" fmla="*/ 8264 h 10255"/>
                    <a:gd name="connsiteX73" fmla="*/ 3384 w 10615"/>
                    <a:gd name="connsiteY73" fmla="*/ 8387 h 10255"/>
                    <a:gd name="connsiteX74" fmla="*/ 3511 w 10615"/>
                    <a:gd name="connsiteY74" fmla="*/ 8344 h 10255"/>
                    <a:gd name="connsiteX75" fmla="*/ 3810 w 10615"/>
                    <a:gd name="connsiteY75" fmla="*/ 8290 h 10255"/>
                    <a:gd name="connsiteX76" fmla="*/ 3911 w 10615"/>
                    <a:gd name="connsiteY76" fmla="*/ 8370 h 10255"/>
                    <a:gd name="connsiteX77" fmla="*/ 3929 w 10615"/>
                    <a:gd name="connsiteY77" fmla="*/ 8544 h 10255"/>
                    <a:gd name="connsiteX78" fmla="*/ 4037 w 10615"/>
                    <a:gd name="connsiteY78" fmla="*/ 8769 h 10255"/>
                    <a:gd name="connsiteX79" fmla="*/ 4567 w 10615"/>
                    <a:gd name="connsiteY79" fmla="*/ 8916 h 10255"/>
                    <a:gd name="connsiteX80" fmla="*/ 4598 w 10615"/>
                    <a:gd name="connsiteY80" fmla="*/ 8921 h 10255"/>
                    <a:gd name="connsiteX81" fmla="*/ 4713 w 10615"/>
                    <a:gd name="connsiteY81" fmla="*/ 8934 h 10255"/>
                    <a:gd name="connsiteX82" fmla="*/ 5002 w 10615"/>
                    <a:gd name="connsiteY82" fmla="*/ 9124 h 10255"/>
                    <a:gd name="connsiteX83" fmla="*/ 4995 w 10615"/>
                    <a:gd name="connsiteY83" fmla="*/ 9220 h 10255"/>
                    <a:gd name="connsiteX84" fmla="*/ 5082 w 10615"/>
                    <a:gd name="connsiteY84" fmla="*/ 9440 h 10255"/>
                    <a:gd name="connsiteX85" fmla="*/ 5375 w 10615"/>
                    <a:gd name="connsiteY85" fmla="*/ 9417 h 10255"/>
                    <a:gd name="connsiteX86" fmla="*/ 5880 w 10615"/>
                    <a:gd name="connsiteY86" fmla="*/ 9423 h 10255"/>
                    <a:gd name="connsiteX87" fmla="*/ 6153 w 10615"/>
                    <a:gd name="connsiteY87" fmla="*/ 9815 h 10255"/>
                    <a:gd name="connsiteX88" fmla="*/ 6160 w 10615"/>
                    <a:gd name="connsiteY88" fmla="*/ 10028 h 10255"/>
                    <a:gd name="connsiteX89" fmla="*/ 6160 w 10615"/>
                    <a:gd name="connsiteY89" fmla="*/ 10093 h 10255"/>
                    <a:gd name="connsiteX90" fmla="*/ 6459 w 10615"/>
                    <a:gd name="connsiteY90" fmla="*/ 10243 h 10255"/>
                    <a:gd name="connsiteX91" fmla="*/ 6905 w 10615"/>
                    <a:gd name="connsiteY91" fmla="*/ 10136 h 10255"/>
                    <a:gd name="connsiteX92" fmla="*/ 7586 w 10615"/>
                    <a:gd name="connsiteY92" fmla="*/ 10096 h 10255"/>
                    <a:gd name="connsiteX93" fmla="*/ 8087 w 10615"/>
                    <a:gd name="connsiteY93" fmla="*/ 10129 h 10255"/>
                    <a:gd name="connsiteX94" fmla="*/ 8628 w 10615"/>
                    <a:gd name="connsiteY94" fmla="*/ 10035 h 10255"/>
                    <a:gd name="connsiteX95" fmla="*/ 9193 w 10615"/>
                    <a:gd name="connsiteY95" fmla="*/ 10081 h 10255"/>
                    <a:gd name="connsiteX96" fmla="*/ 9437 w 10615"/>
                    <a:gd name="connsiteY96" fmla="*/ 9488 h 10255"/>
                    <a:gd name="connsiteX97" fmla="*/ 9287 w 10615"/>
                    <a:gd name="connsiteY97" fmla="*/ 9204 h 10255"/>
                    <a:gd name="connsiteX98" fmla="*/ 9371 w 10615"/>
                    <a:gd name="connsiteY98" fmla="*/ 8995 h 10255"/>
                    <a:gd name="connsiteX99" fmla="*/ 9454 w 10615"/>
                    <a:gd name="connsiteY99" fmla="*/ 8522 h 10255"/>
                    <a:gd name="connsiteX100" fmla="*/ 9751 w 10615"/>
                    <a:gd name="connsiteY100" fmla="*/ 8071 h 10255"/>
                    <a:gd name="connsiteX101" fmla="*/ 9947 w 10615"/>
                    <a:gd name="connsiteY101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9276 w 10615"/>
                    <a:gd name="connsiteY6" fmla="*/ 6187 h 10255"/>
                    <a:gd name="connsiteX7" fmla="*/ 9321 w 10615"/>
                    <a:gd name="connsiteY7" fmla="*/ 5796 h 10255"/>
                    <a:gd name="connsiteX8" fmla="*/ 8991 w 10615"/>
                    <a:gd name="connsiteY8" fmla="*/ 5319 h 10255"/>
                    <a:gd name="connsiteX9" fmla="*/ 9132 w 10615"/>
                    <a:gd name="connsiteY9" fmla="*/ 5048 h 10255"/>
                    <a:gd name="connsiteX10" fmla="*/ 9149 w 10615"/>
                    <a:gd name="connsiteY10" fmla="*/ 4688 h 10255"/>
                    <a:gd name="connsiteX11" fmla="*/ 9184 w 10615"/>
                    <a:gd name="connsiteY11" fmla="*/ 4440 h 10255"/>
                    <a:gd name="connsiteX12" fmla="*/ 9133 w 10615"/>
                    <a:gd name="connsiteY12" fmla="*/ 4126 h 10255"/>
                    <a:gd name="connsiteX13" fmla="*/ 9185 w 10615"/>
                    <a:gd name="connsiteY13" fmla="*/ 3866 h 10255"/>
                    <a:gd name="connsiteX14" fmla="*/ 9611 w 10615"/>
                    <a:gd name="connsiteY14" fmla="*/ 3574 h 10255"/>
                    <a:gd name="connsiteX15" fmla="*/ 10116 w 10615"/>
                    <a:gd name="connsiteY15" fmla="*/ 3330 h 10255"/>
                    <a:gd name="connsiteX16" fmla="*/ 10597 w 10615"/>
                    <a:gd name="connsiteY16" fmla="*/ 2844 h 10255"/>
                    <a:gd name="connsiteX17" fmla="*/ 10592 w 10615"/>
                    <a:gd name="connsiteY17" fmla="*/ 2379 h 10255"/>
                    <a:gd name="connsiteX18" fmla="*/ 10353 w 10615"/>
                    <a:gd name="connsiteY18" fmla="*/ 1828 h 10255"/>
                    <a:gd name="connsiteX19" fmla="*/ 9927 w 10615"/>
                    <a:gd name="connsiteY19" fmla="*/ 1448 h 10255"/>
                    <a:gd name="connsiteX20" fmla="*/ 8906 w 10615"/>
                    <a:gd name="connsiteY20" fmla="*/ 1405 h 10255"/>
                    <a:gd name="connsiteX21" fmla="*/ 8330 w 10615"/>
                    <a:gd name="connsiteY21" fmla="*/ 1326 h 10255"/>
                    <a:gd name="connsiteX22" fmla="*/ 7792 w 10615"/>
                    <a:gd name="connsiteY22" fmla="*/ 1039 h 10255"/>
                    <a:gd name="connsiteX23" fmla="*/ 7120 w 10615"/>
                    <a:gd name="connsiteY23" fmla="*/ 893 h 10255"/>
                    <a:gd name="connsiteX24" fmla="*/ 6591 w 10615"/>
                    <a:gd name="connsiteY24" fmla="*/ 798 h 10255"/>
                    <a:gd name="connsiteX25" fmla="*/ 6028 w 10615"/>
                    <a:gd name="connsiteY25" fmla="*/ 733 h 10255"/>
                    <a:gd name="connsiteX26" fmla="*/ 5561 w 10615"/>
                    <a:gd name="connsiteY26" fmla="*/ 789 h 10255"/>
                    <a:gd name="connsiteX27" fmla="*/ 4972 w 10615"/>
                    <a:gd name="connsiteY27" fmla="*/ 820 h 10255"/>
                    <a:gd name="connsiteX28" fmla="*/ 4085 w 10615"/>
                    <a:gd name="connsiteY28" fmla="*/ 580 h 10255"/>
                    <a:gd name="connsiteX29" fmla="*/ 3550 w 10615"/>
                    <a:gd name="connsiteY29" fmla="*/ 503 h 10255"/>
                    <a:gd name="connsiteX30" fmla="*/ 2980 w 10615"/>
                    <a:gd name="connsiteY30" fmla="*/ 303 h 10255"/>
                    <a:gd name="connsiteX31" fmla="*/ 2679 w 10615"/>
                    <a:gd name="connsiteY31" fmla="*/ 190 h 10255"/>
                    <a:gd name="connsiteX32" fmla="*/ 2284 w 10615"/>
                    <a:gd name="connsiteY32" fmla="*/ 3 h 10255"/>
                    <a:gd name="connsiteX33" fmla="*/ 1378 w 10615"/>
                    <a:gd name="connsiteY33" fmla="*/ 629 h 10255"/>
                    <a:gd name="connsiteX34" fmla="*/ 862 w 10615"/>
                    <a:gd name="connsiteY34" fmla="*/ 687 h 10255"/>
                    <a:gd name="connsiteX35" fmla="*/ 341 w 10615"/>
                    <a:gd name="connsiteY35" fmla="*/ 714 h 10255"/>
                    <a:gd name="connsiteX36" fmla="*/ 389 w 10615"/>
                    <a:gd name="connsiteY36" fmla="*/ 827 h 10255"/>
                    <a:gd name="connsiteX37" fmla="*/ 428 w 10615"/>
                    <a:gd name="connsiteY37" fmla="*/ 1084 h 10255"/>
                    <a:gd name="connsiteX38" fmla="*/ 316 w 10615"/>
                    <a:gd name="connsiteY38" fmla="*/ 1155 h 10255"/>
                    <a:gd name="connsiteX39" fmla="*/ 466 w 10615"/>
                    <a:gd name="connsiteY39" fmla="*/ 1350 h 10255"/>
                    <a:gd name="connsiteX40" fmla="*/ 271 w 10615"/>
                    <a:gd name="connsiteY40" fmla="*/ 1548 h 10255"/>
                    <a:gd name="connsiteX41" fmla="*/ 93 w 10615"/>
                    <a:gd name="connsiteY41" fmla="*/ 1671 h 10255"/>
                    <a:gd name="connsiteX42" fmla="*/ 208 w 10615"/>
                    <a:gd name="connsiteY42" fmla="*/ 1838 h 10255"/>
                    <a:gd name="connsiteX43" fmla="*/ 351 w 10615"/>
                    <a:gd name="connsiteY43" fmla="*/ 2003 h 10255"/>
                    <a:gd name="connsiteX44" fmla="*/ 274 w 10615"/>
                    <a:gd name="connsiteY44" fmla="*/ 2139 h 10255"/>
                    <a:gd name="connsiteX45" fmla="*/ 219 w 10615"/>
                    <a:gd name="connsiteY45" fmla="*/ 2337 h 10255"/>
                    <a:gd name="connsiteX46" fmla="*/ 239 w 10615"/>
                    <a:gd name="connsiteY46" fmla="*/ 2381 h 10255"/>
                    <a:gd name="connsiteX47" fmla="*/ 267 w 10615"/>
                    <a:gd name="connsiteY47" fmla="*/ 2853 h 10255"/>
                    <a:gd name="connsiteX48" fmla="*/ 107 w 10615"/>
                    <a:gd name="connsiteY48" fmla="*/ 3017 h 10255"/>
                    <a:gd name="connsiteX49" fmla="*/ 2 w 10615"/>
                    <a:gd name="connsiteY49" fmla="*/ 3169 h 10255"/>
                    <a:gd name="connsiteX50" fmla="*/ 79 w 10615"/>
                    <a:gd name="connsiteY50" fmla="*/ 3370 h 10255"/>
                    <a:gd name="connsiteX51" fmla="*/ 205 w 10615"/>
                    <a:gd name="connsiteY51" fmla="*/ 3611 h 10255"/>
                    <a:gd name="connsiteX52" fmla="*/ 550 w 10615"/>
                    <a:gd name="connsiteY52" fmla="*/ 4058 h 10255"/>
                    <a:gd name="connsiteX53" fmla="*/ 951 w 10615"/>
                    <a:gd name="connsiteY53" fmla="*/ 4326 h 10255"/>
                    <a:gd name="connsiteX54" fmla="*/ 1582 w 10615"/>
                    <a:gd name="connsiteY54" fmla="*/ 4749 h 10255"/>
                    <a:gd name="connsiteX55" fmla="*/ 1788 w 10615"/>
                    <a:gd name="connsiteY55" fmla="*/ 5287 h 10255"/>
                    <a:gd name="connsiteX56" fmla="*/ 1788 w 10615"/>
                    <a:gd name="connsiteY56" fmla="*/ 5424 h 10255"/>
                    <a:gd name="connsiteX57" fmla="*/ 1895 w 10615"/>
                    <a:gd name="connsiteY57" fmla="*/ 5482 h 10255"/>
                    <a:gd name="connsiteX58" fmla="*/ 1931 w 10615"/>
                    <a:gd name="connsiteY58" fmla="*/ 5631 h 10255"/>
                    <a:gd name="connsiteX59" fmla="*/ 2007 w 10615"/>
                    <a:gd name="connsiteY59" fmla="*/ 5771 h 10255"/>
                    <a:gd name="connsiteX60" fmla="*/ 2175 w 10615"/>
                    <a:gd name="connsiteY60" fmla="*/ 6146 h 10255"/>
                    <a:gd name="connsiteX61" fmla="*/ 2168 w 10615"/>
                    <a:gd name="connsiteY61" fmla="*/ 6264 h 10255"/>
                    <a:gd name="connsiteX62" fmla="*/ 2140 w 10615"/>
                    <a:gd name="connsiteY62" fmla="*/ 6474 h 10255"/>
                    <a:gd name="connsiteX63" fmla="*/ 2125 w 10615"/>
                    <a:gd name="connsiteY63" fmla="*/ 6715 h 10255"/>
                    <a:gd name="connsiteX64" fmla="*/ 2158 w 10615"/>
                    <a:gd name="connsiteY64" fmla="*/ 6818 h 10255"/>
                    <a:gd name="connsiteX65" fmla="*/ 2352 w 10615"/>
                    <a:gd name="connsiteY65" fmla="*/ 7157 h 10255"/>
                    <a:gd name="connsiteX66" fmla="*/ 2590 w 10615"/>
                    <a:gd name="connsiteY66" fmla="*/ 7509 h 10255"/>
                    <a:gd name="connsiteX67" fmla="*/ 2726 w 10615"/>
                    <a:gd name="connsiteY67" fmla="*/ 7578 h 10255"/>
                    <a:gd name="connsiteX68" fmla="*/ 2970 w 10615"/>
                    <a:gd name="connsiteY68" fmla="*/ 7659 h 10255"/>
                    <a:gd name="connsiteX69" fmla="*/ 3329 w 10615"/>
                    <a:gd name="connsiteY69" fmla="*/ 7985 h 10255"/>
                    <a:gd name="connsiteX70" fmla="*/ 3144 w 10615"/>
                    <a:gd name="connsiteY70" fmla="*/ 8188 h 10255"/>
                    <a:gd name="connsiteX71" fmla="*/ 3036 w 10615"/>
                    <a:gd name="connsiteY71" fmla="*/ 8264 h 10255"/>
                    <a:gd name="connsiteX72" fmla="*/ 3384 w 10615"/>
                    <a:gd name="connsiteY72" fmla="*/ 8387 h 10255"/>
                    <a:gd name="connsiteX73" fmla="*/ 3511 w 10615"/>
                    <a:gd name="connsiteY73" fmla="*/ 8344 h 10255"/>
                    <a:gd name="connsiteX74" fmla="*/ 3810 w 10615"/>
                    <a:gd name="connsiteY74" fmla="*/ 8290 h 10255"/>
                    <a:gd name="connsiteX75" fmla="*/ 3911 w 10615"/>
                    <a:gd name="connsiteY75" fmla="*/ 8370 h 10255"/>
                    <a:gd name="connsiteX76" fmla="*/ 3929 w 10615"/>
                    <a:gd name="connsiteY76" fmla="*/ 8544 h 10255"/>
                    <a:gd name="connsiteX77" fmla="*/ 4037 w 10615"/>
                    <a:gd name="connsiteY77" fmla="*/ 8769 h 10255"/>
                    <a:gd name="connsiteX78" fmla="*/ 4567 w 10615"/>
                    <a:gd name="connsiteY78" fmla="*/ 8916 h 10255"/>
                    <a:gd name="connsiteX79" fmla="*/ 4598 w 10615"/>
                    <a:gd name="connsiteY79" fmla="*/ 8921 h 10255"/>
                    <a:gd name="connsiteX80" fmla="*/ 4713 w 10615"/>
                    <a:gd name="connsiteY80" fmla="*/ 8934 h 10255"/>
                    <a:gd name="connsiteX81" fmla="*/ 5002 w 10615"/>
                    <a:gd name="connsiteY81" fmla="*/ 9124 h 10255"/>
                    <a:gd name="connsiteX82" fmla="*/ 4995 w 10615"/>
                    <a:gd name="connsiteY82" fmla="*/ 9220 h 10255"/>
                    <a:gd name="connsiteX83" fmla="*/ 5082 w 10615"/>
                    <a:gd name="connsiteY83" fmla="*/ 9440 h 10255"/>
                    <a:gd name="connsiteX84" fmla="*/ 5375 w 10615"/>
                    <a:gd name="connsiteY84" fmla="*/ 9417 h 10255"/>
                    <a:gd name="connsiteX85" fmla="*/ 5880 w 10615"/>
                    <a:gd name="connsiteY85" fmla="*/ 9423 h 10255"/>
                    <a:gd name="connsiteX86" fmla="*/ 6153 w 10615"/>
                    <a:gd name="connsiteY86" fmla="*/ 9815 h 10255"/>
                    <a:gd name="connsiteX87" fmla="*/ 6160 w 10615"/>
                    <a:gd name="connsiteY87" fmla="*/ 10028 h 10255"/>
                    <a:gd name="connsiteX88" fmla="*/ 6160 w 10615"/>
                    <a:gd name="connsiteY88" fmla="*/ 10093 h 10255"/>
                    <a:gd name="connsiteX89" fmla="*/ 6459 w 10615"/>
                    <a:gd name="connsiteY89" fmla="*/ 10243 h 10255"/>
                    <a:gd name="connsiteX90" fmla="*/ 6905 w 10615"/>
                    <a:gd name="connsiteY90" fmla="*/ 10136 h 10255"/>
                    <a:gd name="connsiteX91" fmla="*/ 7586 w 10615"/>
                    <a:gd name="connsiteY91" fmla="*/ 10096 h 10255"/>
                    <a:gd name="connsiteX92" fmla="*/ 8087 w 10615"/>
                    <a:gd name="connsiteY92" fmla="*/ 10129 h 10255"/>
                    <a:gd name="connsiteX93" fmla="*/ 8628 w 10615"/>
                    <a:gd name="connsiteY93" fmla="*/ 10035 h 10255"/>
                    <a:gd name="connsiteX94" fmla="*/ 9193 w 10615"/>
                    <a:gd name="connsiteY94" fmla="*/ 10081 h 10255"/>
                    <a:gd name="connsiteX95" fmla="*/ 9437 w 10615"/>
                    <a:gd name="connsiteY95" fmla="*/ 9488 h 10255"/>
                    <a:gd name="connsiteX96" fmla="*/ 9287 w 10615"/>
                    <a:gd name="connsiteY96" fmla="*/ 9204 h 10255"/>
                    <a:gd name="connsiteX97" fmla="*/ 9371 w 10615"/>
                    <a:gd name="connsiteY97" fmla="*/ 8995 h 10255"/>
                    <a:gd name="connsiteX98" fmla="*/ 9454 w 10615"/>
                    <a:gd name="connsiteY98" fmla="*/ 8522 h 10255"/>
                    <a:gd name="connsiteX99" fmla="*/ 9751 w 10615"/>
                    <a:gd name="connsiteY99" fmla="*/ 8071 h 10255"/>
                    <a:gd name="connsiteX100" fmla="*/ 9947 w 10615"/>
                    <a:gd name="connsiteY100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119 w 10615"/>
                    <a:gd name="connsiteY5" fmla="*/ 6618 h 10255"/>
                    <a:gd name="connsiteX6" fmla="*/ 9566 w 10615"/>
                    <a:gd name="connsiteY6" fmla="*/ 6251 h 10255"/>
                    <a:gd name="connsiteX7" fmla="*/ 9321 w 10615"/>
                    <a:gd name="connsiteY7" fmla="*/ 5796 h 10255"/>
                    <a:gd name="connsiteX8" fmla="*/ 8991 w 10615"/>
                    <a:gd name="connsiteY8" fmla="*/ 5319 h 10255"/>
                    <a:gd name="connsiteX9" fmla="*/ 9132 w 10615"/>
                    <a:gd name="connsiteY9" fmla="*/ 5048 h 10255"/>
                    <a:gd name="connsiteX10" fmla="*/ 9149 w 10615"/>
                    <a:gd name="connsiteY10" fmla="*/ 4688 h 10255"/>
                    <a:gd name="connsiteX11" fmla="*/ 9184 w 10615"/>
                    <a:gd name="connsiteY11" fmla="*/ 4440 h 10255"/>
                    <a:gd name="connsiteX12" fmla="*/ 9133 w 10615"/>
                    <a:gd name="connsiteY12" fmla="*/ 4126 h 10255"/>
                    <a:gd name="connsiteX13" fmla="*/ 9185 w 10615"/>
                    <a:gd name="connsiteY13" fmla="*/ 3866 h 10255"/>
                    <a:gd name="connsiteX14" fmla="*/ 9611 w 10615"/>
                    <a:gd name="connsiteY14" fmla="*/ 3574 h 10255"/>
                    <a:gd name="connsiteX15" fmla="*/ 10116 w 10615"/>
                    <a:gd name="connsiteY15" fmla="*/ 3330 h 10255"/>
                    <a:gd name="connsiteX16" fmla="*/ 10597 w 10615"/>
                    <a:gd name="connsiteY16" fmla="*/ 2844 h 10255"/>
                    <a:gd name="connsiteX17" fmla="*/ 10592 w 10615"/>
                    <a:gd name="connsiteY17" fmla="*/ 2379 h 10255"/>
                    <a:gd name="connsiteX18" fmla="*/ 10353 w 10615"/>
                    <a:gd name="connsiteY18" fmla="*/ 1828 h 10255"/>
                    <a:gd name="connsiteX19" fmla="*/ 9927 w 10615"/>
                    <a:gd name="connsiteY19" fmla="*/ 1448 h 10255"/>
                    <a:gd name="connsiteX20" fmla="*/ 8906 w 10615"/>
                    <a:gd name="connsiteY20" fmla="*/ 1405 h 10255"/>
                    <a:gd name="connsiteX21" fmla="*/ 8330 w 10615"/>
                    <a:gd name="connsiteY21" fmla="*/ 1326 h 10255"/>
                    <a:gd name="connsiteX22" fmla="*/ 7792 w 10615"/>
                    <a:gd name="connsiteY22" fmla="*/ 1039 h 10255"/>
                    <a:gd name="connsiteX23" fmla="*/ 7120 w 10615"/>
                    <a:gd name="connsiteY23" fmla="*/ 893 h 10255"/>
                    <a:gd name="connsiteX24" fmla="*/ 6591 w 10615"/>
                    <a:gd name="connsiteY24" fmla="*/ 798 h 10255"/>
                    <a:gd name="connsiteX25" fmla="*/ 6028 w 10615"/>
                    <a:gd name="connsiteY25" fmla="*/ 733 h 10255"/>
                    <a:gd name="connsiteX26" fmla="*/ 5561 w 10615"/>
                    <a:gd name="connsiteY26" fmla="*/ 789 h 10255"/>
                    <a:gd name="connsiteX27" fmla="*/ 4972 w 10615"/>
                    <a:gd name="connsiteY27" fmla="*/ 820 h 10255"/>
                    <a:gd name="connsiteX28" fmla="*/ 4085 w 10615"/>
                    <a:gd name="connsiteY28" fmla="*/ 580 h 10255"/>
                    <a:gd name="connsiteX29" fmla="*/ 3550 w 10615"/>
                    <a:gd name="connsiteY29" fmla="*/ 503 h 10255"/>
                    <a:gd name="connsiteX30" fmla="*/ 2980 w 10615"/>
                    <a:gd name="connsiteY30" fmla="*/ 303 h 10255"/>
                    <a:gd name="connsiteX31" fmla="*/ 2679 w 10615"/>
                    <a:gd name="connsiteY31" fmla="*/ 190 h 10255"/>
                    <a:gd name="connsiteX32" fmla="*/ 2284 w 10615"/>
                    <a:gd name="connsiteY32" fmla="*/ 3 h 10255"/>
                    <a:gd name="connsiteX33" fmla="*/ 1378 w 10615"/>
                    <a:gd name="connsiteY33" fmla="*/ 629 h 10255"/>
                    <a:gd name="connsiteX34" fmla="*/ 862 w 10615"/>
                    <a:gd name="connsiteY34" fmla="*/ 687 h 10255"/>
                    <a:gd name="connsiteX35" fmla="*/ 341 w 10615"/>
                    <a:gd name="connsiteY35" fmla="*/ 714 h 10255"/>
                    <a:gd name="connsiteX36" fmla="*/ 389 w 10615"/>
                    <a:gd name="connsiteY36" fmla="*/ 827 h 10255"/>
                    <a:gd name="connsiteX37" fmla="*/ 428 w 10615"/>
                    <a:gd name="connsiteY37" fmla="*/ 1084 h 10255"/>
                    <a:gd name="connsiteX38" fmla="*/ 316 w 10615"/>
                    <a:gd name="connsiteY38" fmla="*/ 1155 h 10255"/>
                    <a:gd name="connsiteX39" fmla="*/ 466 w 10615"/>
                    <a:gd name="connsiteY39" fmla="*/ 1350 h 10255"/>
                    <a:gd name="connsiteX40" fmla="*/ 271 w 10615"/>
                    <a:gd name="connsiteY40" fmla="*/ 1548 h 10255"/>
                    <a:gd name="connsiteX41" fmla="*/ 93 w 10615"/>
                    <a:gd name="connsiteY41" fmla="*/ 1671 h 10255"/>
                    <a:gd name="connsiteX42" fmla="*/ 208 w 10615"/>
                    <a:gd name="connsiteY42" fmla="*/ 1838 h 10255"/>
                    <a:gd name="connsiteX43" fmla="*/ 351 w 10615"/>
                    <a:gd name="connsiteY43" fmla="*/ 2003 h 10255"/>
                    <a:gd name="connsiteX44" fmla="*/ 274 w 10615"/>
                    <a:gd name="connsiteY44" fmla="*/ 2139 h 10255"/>
                    <a:gd name="connsiteX45" fmla="*/ 219 w 10615"/>
                    <a:gd name="connsiteY45" fmla="*/ 2337 h 10255"/>
                    <a:gd name="connsiteX46" fmla="*/ 239 w 10615"/>
                    <a:gd name="connsiteY46" fmla="*/ 2381 h 10255"/>
                    <a:gd name="connsiteX47" fmla="*/ 267 w 10615"/>
                    <a:gd name="connsiteY47" fmla="*/ 2853 h 10255"/>
                    <a:gd name="connsiteX48" fmla="*/ 107 w 10615"/>
                    <a:gd name="connsiteY48" fmla="*/ 3017 h 10255"/>
                    <a:gd name="connsiteX49" fmla="*/ 2 w 10615"/>
                    <a:gd name="connsiteY49" fmla="*/ 3169 h 10255"/>
                    <a:gd name="connsiteX50" fmla="*/ 79 w 10615"/>
                    <a:gd name="connsiteY50" fmla="*/ 3370 h 10255"/>
                    <a:gd name="connsiteX51" fmla="*/ 205 w 10615"/>
                    <a:gd name="connsiteY51" fmla="*/ 3611 h 10255"/>
                    <a:gd name="connsiteX52" fmla="*/ 550 w 10615"/>
                    <a:gd name="connsiteY52" fmla="*/ 4058 h 10255"/>
                    <a:gd name="connsiteX53" fmla="*/ 951 w 10615"/>
                    <a:gd name="connsiteY53" fmla="*/ 4326 h 10255"/>
                    <a:gd name="connsiteX54" fmla="*/ 1582 w 10615"/>
                    <a:gd name="connsiteY54" fmla="*/ 4749 h 10255"/>
                    <a:gd name="connsiteX55" fmla="*/ 1788 w 10615"/>
                    <a:gd name="connsiteY55" fmla="*/ 5287 h 10255"/>
                    <a:gd name="connsiteX56" fmla="*/ 1788 w 10615"/>
                    <a:gd name="connsiteY56" fmla="*/ 5424 h 10255"/>
                    <a:gd name="connsiteX57" fmla="*/ 1895 w 10615"/>
                    <a:gd name="connsiteY57" fmla="*/ 5482 h 10255"/>
                    <a:gd name="connsiteX58" fmla="*/ 1931 w 10615"/>
                    <a:gd name="connsiteY58" fmla="*/ 5631 h 10255"/>
                    <a:gd name="connsiteX59" fmla="*/ 2007 w 10615"/>
                    <a:gd name="connsiteY59" fmla="*/ 5771 h 10255"/>
                    <a:gd name="connsiteX60" fmla="*/ 2175 w 10615"/>
                    <a:gd name="connsiteY60" fmla="*/ 6146 h 10255"/>
                    <a:gd name="connsiteX61" fmla="*/ 2168 w 10615"/>
                    <a:gd name="connsiteY61" fmla="*/ 6264 h 10255"/>
                    <a:gd name="connsiteX62" fmla="*/ 2140 w 10615"/>
                    <a:gd name="connsiteY62" fmla="*/ 6474 h 10255"/>
                    <a:gd name="connsiteX63" fmla="*/ 2125 w 10615"/>
                    <a:gd name="connsiteY63" fmla="*/ 6715 h 10255"/>
                    <a:gd name="connsiteX64" fmla="*/ 2158 w 10615"/>
                    <a:gd name="connsiteY64" fmla="*/ 6818 h 10255"/>
                    <a:gd name="connsiteX65" fmla="*/ 2352 w 10615"/>
                    <a:gd name="connsiteY65" fmla="*/ 7157 h 10255"/>
                    <a:gd name="connsiteX66" fmla="*/ 2590 w 10615"/>
                    <a:gd name="connsiteY66" fmla="*/ 7509 h 10255"/>
                    <a:gd name="connsiteX67" fmla="*/ 2726 w 10615"/>
                    <a:gd name="connsiteY67" fmla="*/ 7578 h 10255"/>
                    <a:gd name="connsiteX68" fmla="*/ 2970 w 10615"/>
                    <a:gd name="connsiteY68" fmla="*/ 7659 h 10255"/>
                    <a:gd name="connsiteX69" fmla="*/ 3329 w 10615"/>
                    <a:gd name="connsiteY69" fmla="*/ 7985 h 10255"/>
                    <a:gd name="connsiteX70" fmla="*/ 3144 w 10615"/>
                    <a:gd name="connsiteY70" fmla="*/ 8188 h 10255"/>
                    <a:gd name="connsiteX71" fmla="*/ 3036 w 10615"/>
                    <a:gd name="connsiteY71" fmla="*/ 8264 h 10255"/>
                    <a:gd name="connsiteX72" fmla="*/ 3384 w 10615"/>
                    <a:gd name="connsiteY72" fmla="*/ 8387 h 10255"/>
                    <a:gd name="connsiteX73" fmla="*/ 3511 w 10615"/>
                    <a:gd name="connsiteY73" fmla="*/ 8344 h 10255"/>
                    <a:gd name="connsiteX74" fmla="*/ 3810 w 10615"/>
                    <a:gd name="connsiteY74" fmla="*/ 8290 h 10255"/>
                    <a:gd name="connsiteX75" fmla="*/ 3911 w 10615"/>
                    <a:gd name="connsiteY75" fmla="*/ 8370 h 10255"/>
                    <a:gd name="connsiteX76" fmla="*/ 3929 w 10615"/>
                    <a:gd name="connsiteY76" fmla="*/ 8544 h 10255"/>
                    <a:gd name="connsiteX77" fmla="*/ 4037 w 10615"/>
                    <a:gd name="connsiteY77" fmla="*/ 8769 h 10255"/>
                    <a:gd name="connsiteX78" fmla="*/ 4567 w 10615"/>
                    <a:gd name="connsiteY78" fmla="*/ 8916 h 10255"/>
                    <a:gd name="connsiteX79" fmla="*/ 4598 w 10615"/>
                    <a:gd name="connsiteY79" fmla="*/ 8921 h 10255"/>
                    <a:gd name="connsiteX80" fmla="*/ 4713 w 10615"/>
                    <a:gd name="connsiteY80" fmla="*/ 8934 h 10255"/>
                    <a:gd name="connsiteX81" fmla="*/ 5002 w 10615"/>
                    <a:gd name="connsiteY81" fmla="*/ 9124 h 10255"/>
                    <a:gd name="connsiteX82" fmla="*/ 4995 w 10615"/>
                    <a:gd name="connsiteY82" fmla="*/ 9220 h 10255"/>
                    <a:gd name="connsiteX83" fmla="*/ 5082 w 10615"/>
                    <a:gd name="connsiteY83" fmla="*/ 9440 h 10255"/>
                    <a:gd name="connsiteX84" fmla="*/ 5375 w 10615"/>
                    <a:gd name="connsiteY84" fmla="*/ 9417 h 10255"/>
                    <a:gd name="connsiteX85" fmla="*/ 5880 w 10615"/>
                    <a:gd name="connsiteY85" fmla="*/ 9423 h 10255"/>
                    <a:gd name="connsiteX86" fmla="*/ 6153 w 10615"/>
                    <a:gd name="connsiteY86" fmla="*/ 9815 h 10255"/>
                    <a:gd name="connsiteX87" fmla="*/ 6160 w 10615"/>
                    <a:gd name="connsiteY87" fmla="*/ 10028 h 10255"/>
                    <a:gd name="connsiteX88" fmla="*/ 6160 w 10615"/>
                    <a:gd name="connsiteY88" fmla="*/ 10093 h 10255"/>
                    <a:gd name="connsiteX89" fmla="*/ 6459 w 10615"/>
                    <a:gd name="connsiteY89" fmla="*/ 10243 h 10255"/>
                    <a:gd name="connsiteX90" fmla="*/ 6905 w 10615"/>
                    <a:gd name="connsiteY90" fmla="*/ 10136 h 10255"/>
                    <a:gd name="connsiteX91" fmla="*/ 7586 w 10615"/>
                    <a:gd name="connsiteY91" fmla="*/ 10096 h 10255"/>
                    <a:gd name="connsiteX92" fmla="*/ 8087 w 10615"/>
                    <a:gd name="connsiteY92" fmla="*/ 10129 h 10255"/>
                    <a:gd name="connsiteX93" fmla="*/ 8628 w 10615"/>
                    <a:gd name="connsiteY93" fmla="*/ 10035 h 10255"/>
                    <a:gd name="connsiteX94" fmla="*/ 9193 w 10615"/>
                    <a:gd name="connsiteY94" fmla="*/ 10081 h 10255"/>
                    <a:gd name="connsiteX95" fmla="*/ 9437 w 10615"/>
                    <a:gd name="connsiteY95" fmla="*/ 9488 h 10255"/>
                    <a:gd name="connsiteX96" fmla="*/ 9287 w 10615"/>
                    <a:gd name="connsiteY96" fmla="*/ 9204 h 10255"/>
                    <a:gd name="connsiteX97" fmla="*/ 9371 w 10615"/>
                    <a:gd name="connsiteY97" fmla="*/ 8995 h 10255"/>
                    <a:gd name="connsiteX98" fmla="*/ 9454 w 10615"/>
                    <a:gd name="connsiteY98" fmla="*/ 8522 h 10255"/>
                    <a:gd name="connsiteX99" fmla="*/ 9751 w 10615"/>
                    <a:gd name="connsiteY99" fmla="*/ 8071 h 10255"/>
                    <a:gd name="connsiteX100" fmla="*/ 9947 w 10615"/>
                    <a:gd name="connsiteY100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165 w 10615"/>
                    <a:gd name="connsiteY4" fmla="*/ 7011 h 10255"/>
                    <a:gd name="connsiteX5" fmla="*/ 9664 w 10615"/>
                    <a:gd name="connsiteY5" fmla="*/ 6633 h 10255"/>
                    <a:gd name="connsiteX6" fmla="*/ 9566 w 10615"/>
                    <a:gd name="connsiteY6" fmla="*/ 6251 h 10255"/>
                    <a:gd name="connsiteX7" fmla="*/ 9321 w 10615"/>
                    <a:gd name="connsiteY7" fmla="*/ 5796 h 10255"/>
                    <a:gd name="connsiteX8" fmla="*/ 8991 w 10615"/>
                    <a:gd name="connsiteY8" fmla="*/ 5319 h 10255"/>
                    <a:gd name="connsiteX9" fmla="*/ 9132 w 10615"/>
                    <a:gd name="connsiteY9" fmla="*/ 5048 h 10255"/>
                    <a:gd name="connsiteX10" fmla="*/ 9149 w 10615"/>
                    <a:gd name="connsiteY10" fmla="*/ 4688 h 10255"/>
                    <a:gd name="connsiteX11" fmla="*/ 9184 w 10615"/>
                    <a:gd name="connsiteY11" fmla="*/ 4440 h 10255"/>
                    <a:gd name="connsiteX12" fmla="*/ 9133 w 10615"/>
                    <a:gd name="connsiteY12" fmla="*/ 4126 h 10255"/>
                    <a:gd name="connsiteX13" fmla="*/ 9185 w 10615"/>
                    <a:gd name="connsiteY13" fmla="*/ 3866 h 10255"/>
                    <a:gd name="connsiteX14" fmla="*/ 9611 w 10615"/>
                    <a:gd name="connsiteY14" fmla="*/ 3574 h 10255"/>
                    <a:gd name="connsiteX15" fmla="*/ 10116 w 10615"/>
                    <a:gd name="connsiteY15" fmla="*/ 3330 h 10255"/>
                    <a:gd name="connsiteX16" fmla="*/ 10597 w 10615"/>
                    <a:gd name="connsiteY16" fmla="*/ 2844 h 10255"/>
                    <a:gd name="connsiteX17" fmla="*/ 10592 w 10615"/>
                    <a:gd name="connsiteY17" fmla="*/ 2379 h 10255"/>
                    <a:gd name="connsiteX18" fmla="*/ 10353 w 10615"/>
                    <a:gd name="connsiteY18" fmla="*/ 1828 h 10255"/>
                    <a:gd name="connsiteX19" fmla="*/ 9927 w 10615"/>
                    <a:gd name="connsiteY19" fmla="*/ 1448 h 10255"/>
                    <a:gd name="connsiteX20" fmla="*/ 8906 w 10615"/>
                    <a:gd name="connsiteY20" fmla="*/ 1405 h 10255"/>
                    <a:gd name="connsiteX21" fmla="*/ 8330 w 10615"/>
                    <a:gd name="connsiteY21" fmla="*/ 1326 h 10255"/>
                    <a:gd name="connsiteX22" fmla="*/ 7792 w 10615"/>
                    <a:gd name="connsiteY22" fmla="*/ 1039 h 10255"/>
                    <a:gd name="connsiteX23" fmla="*/ 7120 w 10615"/>
                    <a:gd name="connsiteY23" fmla="*/ 893 h 10255"/>
                    <a:gd name="connsiteX24" fmla="*/ 6591 w 10615"/>
                    <a:gd name="connsiteY24" fmla="*/ 798 h 10255"/>
                    <a:gd name="connsiteX25" fmla="*/ 6028 w 10615"/>
                    <a:gd name="connsiteY25" fmla="*/ 733 h 10255"/>
                    <a:gd name="connsiteX26" fmla="*/ 5561 w 10615"/>
                    <a:gd name="connsiteY26" fmla="*/ 789 h 10255"/>
                    <a:gd name="connsiteX27" fmla="*/ 4972 w 10615"/>
                    <a:gd name="connsiteY27" fmla="*/ 820 h 10255"/>
                    <a:gd name="connsiteX28" fmla="*/ 4085 w 10615"/>
                    <a:gd name="connsiteY28" fmla="*/ 580 h 10255"/>
                    <a:gd name="connsiteX29" fmla="*/ 3550 w 10615"/>
                    <a:gd name="connsiteY29" fmla="*/ 503 h 10255"/>
                    <a:gd name="connsiteX30" fmla="*/ 2980 w 10615"/>
                    <a:gd name="connsiteY30" fmla="*/ 303 h 10255"/>
                    <a:gd name="connsiteX31" fmla="*/ 2679 w 10615"/>
                    <a:gd name="connsiteY31" fmla="*/ 190 h 10255"/>
                    <a:gd name="connsiteX32" fmla="*/ 2284 w 10615"/>
                    <a:gd name="connsiteY32" fmla="*/ 3 h 10255"/>
                    <a:gd name="connsiteX33" fmla="*/ 1378 w 10615"/>
                    <a:gd name="connsiteY33" fmla="*/ 629 h 10255"/>
                    <a:gd name="connsiteX34" fmla="*/ 862 w 10615"/>
                    <a:gd name="connsiteY34" fmla="*/ 687 h 10255"/>
                    <a:gd name="connsiteX35" fmla="*/ 341 w 10615"/>
                    <a:gd name="connsiteY35" fmla="*/ 714 h 10255"/>
                    <a:gd name="connsiteX36" fmla="*/ 389 w 10615"/>
                    <a:gd name="connsiteY36" fmla="*/ 827 h 10255"/>
                    <a:gd name="connsiteX37" fmla="*/ 428 w 10615"/>
                    <a:gd name="connsiteY37" fmla="*/ 1084 h 10255"/>
                    <a:gd name="connsiteX38" fmla="*/ 316 w 10615"/>
                    <a:gd name="connsiteY38" fmla="*/ 1155 h 10255"/>
                    <a:gd name="connsiteX39" fmla="*/ 466 w 10615"/>
                    <a:gd name="connsiteY39" fmla="*/ 1350 h 10255"/>
                    <a:gd name="connsiteX40" fmla="*/ 271 w 10615"/>
                    <a:gd name="connsiteY40" fmla="*/ 1548 h 10255"/>
                    <a:gd name="connsiteX41" fmla="*/ 93 w 10615"/>
                    <a:gd name="connsiteY41" fmla="*/ 1671 h 10255"/>
                    <a:gd name="connsiteX42" fmla="*/ 208 w 10615"/>
                    <a:gd name="connsiteY42" fmla="*/ 1838 h 10255"/>
                    <a:gd name="connsiteX43" fmla="*/ 351 w 10615"/>
                    <a:gd name="connsiteY43" fmla="*/ 2003 h 10255"/>
                    <a:gd name="connsiteX44" fmla="*/ 274 w 10615"/>
                    <a:gd name="connsiteY44" fmla="*/ 2139 h 10255"/>
                    <a:gd name="connsiteX45" fmla="*/ 219 w 10615"/>
                    <a:gd name="connsiteY45" fmla="*/ 2337 h 10255"/>
                    <a:gd name="connsiteX46" fmla="*/ 239 w 10615"/>
                    <a:gd name="connsiteY46" fmla="*/ 2381 h 10255"/>
                    <a:gd name="connsiteX47" fmla="*/ 267 w 10615"/>
                    <a:gd name="connsiteY47" fmla="*/ 2853 h 10255"/>
                    <a:gd name="connsiteX48" fmla="*/ 107 w 10615"/>
                    <a:gd name="connsiteY48" fmla="*/ 3017 h 10255"/>
                    <a:gd name="connsiteX49" fmla="*/ 2 w 10615"/>
                    <a:gd name="connsiteY49" fmla="*/ 3169 h 10255"/>
                    <a:gd name="connsiteX50" fmla="*/ 79 w 10615"/>
                    <a:gd name="connsiteY50" fmla="*/ 3370 h 10255"/>
                    <a:gd name="connsiteX51" fmla="*/ 205 w 10615"/>
                    <a:gd name="connsiteY51" fmla="*/ 3611 h 10255"/>
                    <a:gd name="connsiteX52" fmla="*/ 550 w 10615"/>
                    <a:gd name="connsiteY52" fmla="*/ 4058 h 10255"/>
                    <a:gd name="connsiteX53" fmla="*/ 951 w 10615"/>
                    <a:gd name="connsiteY53" fmla="*/ 4326 h 10255"/>
                    <a:gd name="connsiteX54" fmla="*/ 1582 w 10615"/>
                    <a:gd name="connsiteY54" fmla="*/ 4749 h 10255"/>
                    <a:gd name="connsiteX55" fmla="*/ 1788 w 10615"/>
                    <a:gd name="connsiteY55" fmla="*/ 5287 h 10255"/>
                    <a:gd name="connsiteX56" fmla="*/ 1788 w 10615"/>
                    <a:gd name="connsiteY56" fmla="*/ 5424 h 10255"/>
                    <a:gd name="connsiteX57" fmla="*/ 1895 w 10615"/>
                    <a:gd name="connsiteY57" fmla="*/ 5482 h 10255"/>
                    <a:gd name="connsiteX58" fmla="*/ 1931 w 10615"/>
                    <a:gd name="connsiteY58" fmla="*/ 5631 h 10255"/>
                    <a:gd name="connsiteX59" fmla="*/ 2007 w 10615"/>
                    <a:gd name="connsiteY59" fmla="*/ 5771 h 10255"/>
                    <a:gd name="connsiteX60" fmla="*/ 2175 w 10615"/>
                    <a:gd name="connsiteY60" fmla="*/ 6146 h 10255"/>
                    <a:gd name="connsiteX61" fmla="*/ 2168 w 10615"/>
                    <a:gd name="connsiteY61" fmla="*/ 6264 h 10255"/>
                    <a:gd name="connsiteX62" fmla="*/ 2140 w 10615"/>
                    <a:gd name="connsiteY62" fmla="*/ 6474 h 10255"/>
                    <a:gd name="connsiteX63" fmla="*/ 2125 w 10615"/>
                    <a:gd name="connsiteY63" fmla="*/ 6715 h 10255"/>
                    <a:gd name="connsiteX64" fmla="*/ 2158 w 10615"/>
                    <a:gd name="connsiteY64" fmla="*/ 6818 h 10255"/>
                    <a:gd name="connsiteX65" fmla="*/ 2352 w 10615"/>
                    <a:gd name="connsiteY65" fmla="*/ 7157 h 10255"/>
                    <a:gd name="connsiteX66" fmla="*/ 2590 w 10615"/>
                    <a:gd name="connsiteY66" fmla="*/ 7509 h 10255"/>
                    <a:gd name="connsiteX67" fmla="*/ 2726 w 10615"/>
                    <a:gd name="connsiteY67" fmla="*/ 7578 h 10255"/>
                    <a:gd name="connsiteX68" fmla="*/ 2970 w 10615"/>
                    <a:gd name="connsiteY68" fmla="*/ 7659 h 10255"/>
                    <a:gd name="connsiteX69" fmla="*/ 3329 w 10615"/>
                    <a:gd name="connsiteY69" fmla="*/ 7985 h 10255"/>
                    <a:gd name="connsiteX70" fmla="*/ 3144 w 10615"/>
                    <a:gd name="connsiteY70" fmla="*/ 8188 h 10255"/>
                    <a:gd name="connsiteX71" fmla="*/ 3036 w 10615"/>
                    <a:gd name="connsiteY71" fmla="*/ 8264 h 10255"/>
                    <a:gd name="connsiteX72" fmla="*/ 3384 w 10615"/>
                    <a:gd name="connsiteY72" fmla="*/ 8387 h 10255"/>
                    <a:gd name="connsiteX73" fmla="*/ 3511 w 10615"/>
                    <a:gd name="connsiteY73" fmla="*/ 8344 h 10255"/>
                    <a:gd name="connsiteX74" fmla="*/ 3810 w 10615"/>
                    <a:gd name="connsiteY74" fmla="*/ 8290 h 10255"/>
                    <a:gd name="connsiteX75" fmla="*/ 3911 w 10615"/>
                    <a:gd name="connsiteY75" fmla="*/ 8370 h 10255"/>
                    <a:gd name="connsiteX76" fmla="*/ 3929 w 10615"/>
                    <a:gd name="connsiteY76" fmla="*/ 8544 h 10255"/>
                    <a:gd name="connsiteX77" fmla="*/ 4037 w 10615"/>
                    <a:gd name="connsiteY77" fmla="*/ 8769 h 10255"/>
                    <a:gd name="connsiteX78" fmla="*/ 4567 w 10615"/>
                    <a:gd name="connsiteY78" fmla="*/ 8916 h 10255"/>
                    <a:gd name="connsiteX79" fmla="*/ 4598 w 10615"/>
                    <a:gd name="connsiteY79" fmla="*/ 8921 h 10255"/>
                    <a:gd name="connsiteX80" fmla="*/ 4713 w 10615"/>
                    <a:gd name="connsiteY80" fmla="*/ 8934 h 10255"/>
                    <a:gd name="connsiteX81" fmla="*/ 5002 w 10615"/>
                    <a:gd name="connsiteY81" fmla="*/ 9124 h 10255"/>
                    <a:gd name="connsiteX82" fmla="*/ 4995 w 10615"/>
                    <a:gd name="connsiteY82" fmla="*/ 9220 h 10255"/>
                    <a:gd name="connsiteX83" fmla="*/ 5082 w 10615"/>
                    <a:gd name="connsiteY83" fmla="*/ 9440 h 10255"/>
                    <a:gd name="connsiteX84" fmla="*/ 5375 w 10615"/>
                    <a:gd name="connsiteY84" fmla="*/ 9417 h 10255"/>
                    <a:gd name="connsiteX85" fmla="*/ 5880 w 10615"/>
                    <a:gd name="connsiteY85" fmla="*/ 9423 h 10255"/>
                    <a:gd name="connsiteX86" fmla="*/ 6153 w 10615"/>
                    <a:gd name="connsiteY86" fmla="*/ 9815 h 10255"/>
                    <a:gd name="connsiteX87" fmla="*/ 6160 w 10615"/>
                    <a:gd name="connsiteY87" fmla="*/ 10028 h 10255"/>
                    <a:gd name="connsiteX88" fmla="*/ 6160 w 10615"/>
                    <a:gd name="connsiteY88" fmla="*/ 10093 h 10255"/>
                    <a:gd name="connsiteX89" fmla="*/ 6459 w 10615"/>
                    <a:gd name="connsiteY89" fmla="*/ 10243 h 10255"/>
                    <a:gd name="connsiteX90" fmla="*/ 6905 w 10615"/>
                    <a:gd name="connsiteY90" fmla="*/ 10136 h 10255"/>
                    <a:gd name="connsiteX91" fmla="*/ 7586 w 10615"/>
                    <a:gd name="connsiteY91" fmla="*/ 10096 h 10255"/>
                    <a:gd name="connsiteX92" fmla="*/ 8087 w 10615"/>
                    <a:gd name="connsiteY92" fmla="*/ 10129 h 10255"/>
                    <a:gd name="connsiteX93" fmla="*/ 8628 w 10615"/>
                    <a:gd name="connsiteY93" fmla="*/ 10035 h 10255"/>
                    <a:gd name="connsiteX94" fmla="*/ 9193 w 10615"/>
                    <a:gd name="connsiteY94" fmla="*/ 10081 h 10255"/>
                    <a:gd name="connsiteX95" fmla="*/ 9437 w 10615"/>
                    <a:gd name="connsiteY95" fmla="*/ 9488 h 10255"/>
                    <a:gd name="connsiteX96" fmla="*/ 9287 w 10615"/>
                    <a:gd name="connsiteY96" fmla="*/ 9204 h 10255"/>
                    <a:gd name="connsiteX97" fmla="*/ 9371 w 10615"/>
                    <a:gd name="connsiteY97" fmla="*/ 8995 h 10255"/>
                    <a:gd name="connsiteX98" fmla="*/ 9454 w 10615"/>
                    <a:gd name="connsiteY98" fmla="*/ 8522 h 10255"/>
                    <a:gd name="connsiteX99" fmla="*/ 9751 w 10615"/>
                    <a:gd name="connsiteY99" fmla="*/ 8071 h 10255"/>
                    <a:gd name="connsiteX100" fmla="*/ 9947 w 10615"/>
                    <a:gd name="connsiteY100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203 w 10615"/>
                    <a:gd name="connsiteY2" fmla="*/ 7687 h 10255"/>
                    <a:gd name="connsiteX3" fmla="*/ 9594 w 10615"/>
                    <a:gd name="connsiteY3" fmla="*/ 7403 h 10255"/>
                    <a:gd name="connsiteX4" fmla="*/ 9799 w 10615"/>
                    <a:gd name="connsiteY4" fmla="*/ 6994 h 10255"/>
                    <a:gd name="connsiteX5" fmla="*/ 9664 w 10615"/>
                    <a:gd name="connsiteY5" fmla="*/ 6633 h 10255"/>
                    <a:gd name="connsiteX6" fmla="*/ 9566 w 10615"/>
                    <a:gd name="connsiteY6" fmla="*/ 6251 h 10255"/>
                    <a:gd name="connsiteX7" fmla="*/ 9321 w 10615"/>
                    <a:gd name="connsiteY7" fmla="*/ 5796 h 10255"/>
                    <a:gd name="connsiteX8" fmla="*/ 8991 w 10615"/>
                    <a:gd name="connsiteY8" fmla="*/ 5319 h 10255"/>
                    <a:gd name="connsiteX9" fmla="*/ 9132 w 10615"/>
                    <a:gd name="connsiteY9" fmla="*/ 5048 h 10255"/>
                    <a:gd name="connsiteX10" fmla="*/ 9149 w 10615"/>
                    <a:gd name="connsiteY10" fmla="*/ 4688 h 10255"/>
                    <a:gd name="connsiteX11" fmla="*/ 9184 w 10615"/>
                    <a:gd name="connsiteY11" fmla="*/ 4440 h 10255"/>
                    <a:gd name="connsiteX12" fmla="*/ 9133 w 10615"/>
                    <a:gd name="connsiteY12" fmla="*/ 4126 h 10255"/>
                    <a:gd name="connsiteX13" fmla="*/ 9185 w 10615"/>
                    <a:gd name="connsiteY13" fmla="*/ 3866 h 10255"/>
                    <a:gd name="connsiteX14" fmla="*/ 9611 w 10615"/>
                    <a:gd name="connsiteY14" fmla="*/ 3574 h 10255"/>
                    <a:gd name="connsiteX15" fmla="*/ 10116 w 10615"/>
                    <a:gd name="connsiteY15" fmla="*/ 3330 h 10255"/>
                    <a:gd name="connsiteX16" fmla="*/ 10597 w 10615"/>
                    <a:gd name="connsiteY16" fmla="*/ 2844 h 10255"/>
                    <a:gd name="connsiteX17" fmla="*/ 10592 w 10615"/>
                    <a:gd name="connsiteY17" fmla="*/ 2379 h 10255"/>
                    <a:gd name="connsiteX18" fmla="*/ 10353 w 10615"/>
                    <a:gd name="connsiteY18" fmla="*/ 1828 h 10255"/>
                    <a:gd name="connsiteX19" fmla="*/ 9927 w 10615"/>
                    <a:gd name="connsiteY19" fmla="*/ 1448 h 10255"/>
                    <a:gd name="connsiteX20" fmla="*/ 8906 w 10615"/>
                    <a:gd name="connsiteY20" fmla="*/ 1405 h 10255"/>
                    <a:gd name="connsiteX21" fmla="*/ 8330 w 10615"/>
                    <a:gd name="connsiteY21" fmla="*/ 1326 h 10255"/>
                    <a:gd name="connsiteX22" fmla="*/ 7792 w 10615"/>
                    <a:gd name="connsiteY22" fmla="*/ 1039 h 10255"/>
                    <a:gd name="connsiteX23" fmla="*/ 7120 w 10615"/>
                    <a:gd name="connsiteY23" fmla="*/ 893 h 10255"/>
                    <a:gd name="connsiteX24" fmla="*/ 6591 w 10615"/>
                    <a:gd name="connsiteY24" fmla="*/ 798 h 10255"/>
                    <a:gd name="connsiteX25" fmla="*/ 6028 w 10615"/>
                    <a:gd name="connsiteY25" fmla="*/ 733 h 10255"/>
                    <a:gd name="connsiteX26" fmla="*/ 5561 w 10615"/>
                    <a:gd name="connsiteY26" fmla="*/ 789 h 10255"/>
                    <a:gd name="connsiteX27" fmla="*/ 4972 w 10615"/>
                    <a:gd name="connsiteY27" fmla="*/ 820 h 10255"/>
                    <a:gd name="connsiteX28" fmla="*/ 4085 w 10615"/>
                    <a:gd name="connsiteY28" fmla="*/ 580 h 10255"/>
                    <a:gd name="connsiteX29" fmla="*/ 3550 w 10615"/>
                    <a:gd name="connsiteY29" fmla="*/ 503 h 10255"/>
                    <a:gd name="connsiteX30" fmla="*/ 2980 w 10615"/>
                    <a:gd name="connsiteY30" fmla="*/ 303 h 10255"/>
                    <a:gd name="connsiteX31" fmla="*/ 2679 w 10615"/>
                    <a:gd name="connsiteY31" fmla="*/ 190 h 10255"/>
                    <a:gd name="connsiteX32" fmla="*/ 2284 w 10615"/>
                    <a:gd name="connsiteY32" fmla="*/ 3 h 10255"/>
                    <a:gd name="connsiteX33" fmla="*/ 1378 w 10615"/>
                    <a:gd name="connsiteY33" fmla="*/ 629 h 10255"/>
                    <a:gd name="connsiteX34" fmla="*/ 862 w 10615"/>
                    <a:gd name="connsiteY34" fmla="*/ 687 h 10255"/>
                    <a:gd name="connsiteX35" fmla="*/ 341 w 10615"/>
                    <a:gd name="connsiteY35" fmla="*/ 714 h 10255"/>
                    <a:gd name="connsiteX36" fmla="*/ 389 w 10615"/>
                    <a:gd name="connsiteY36" fmla="*/ 827 h 10255"/>
                    <a:gd name="connsiteX37" fmla="*/ 428 w 10615"/>
                    <a:gd name="connsiteY37" fmla="*/ 1084 h 10255"/>
                    <a:gd name="connsiteX38" fmla="*/ 316 w 10615"/>
                    <a:gd name="connsiteY38" fmla="*/ 1155 h 10255"/>
                    <a:gd name="connsiteX39" fmla="*/ 466 w 10615"/>
                    <a:gd name="connsiteY39" fmla="*/ 1350 h 10255"/>
                    <a:gd name="connsiteX40" fmla="*/ 271 w 10615"/>
                    <a:gd name="connsiteY40" fmla="*/ 1548 h 10255"/>
                    <a:gd name="connsiteX41" fmla="*/ 93 w 10615"/>
                    <a:gd name="connsiteY41" fmla="*/ 1671 h 10255"/>
                    <a:gd name="connsiteX42" fmla="*/ 208 w 10615"/>
                    <a:gd name="connsiteY42" fmla="*/ 1838 h 10255"/>
                    <a:gd name="connsiteX43" fmla="*/ 351 w 10615"/>
                    <a:gd name="connsiteY43" fmla="*/ 2003 h 10255"/>
                    <a:gd name="connsiteX44" fmla="*/ 274 w 10615"/>
                    <a:gd name="connsiteY44" fmla="*/ 2139 h 10255"/>
                    <a:gd name="connsiteX45" fmla="*/ 219 w 10615"/>
                    <a:gd name="connsiteY45" fmla="*/ 2337 h 10255"/>
                    <a:gd name="connsiteX46" fmla="*/ 239 w 10615"/>
                    <a:gd name="connsiteY46" fmla="*/ 2381 h 10255"/>
                    <a:gd name="connsiteX47" fmla="*/ 267 w 10615"/>
                    <a:gd name="connsiteY47" fmla="*/ 2853 h 10255"/>
                    <a:gd name="connsiteX48" fmla="*/ 107 w 10615"/>
                    <a:gd name="connsiteY48" fmla="*/ 3017 h 10255"/>
                    <a:gd name="connsiteX49" fmla="*/ 2 w 10615"/>
                    <a:gd name="connsiteY49" fmla="*/ 3169 h 10255"/>
                    <a:gd name="connsiteX50" fmla="*/ 79 w 10615"/>
                    <a:gd name="connsiteY50" fmla="*/ 3370 h 10255"/>
                    <a:gd name="connsiteX51" fmla="*/ 205 w 10615"/>
                    <a:gd name="connsiteY51" fmla="*/ 3611 h 10255"/>
                    <a:gd name="connsiteX52" fmla="*/ 550 w 10615"/>
                    <a:gd name="connsiteY52" fmla="*/ 4058 h 10255"/>
                    <a:gd name="connsiteX53" fmla="*/ 951 w 10615"/>
                    <a:gd name="connsiteY53" fmla="*/ 4326 h 10255"/>
                    <a:gd name="connsiteX54" fmla="*/ 1582 w 10615"/>
                    <a:gd name="connsiteY54" fmla="*/ 4749 h 10255"/>
                    <a:gd name="connsiteX55" fmla="*/ 1788 w 10615"/>
                    <a:gd name="connsiteY55" fmla="*/ 5287 h 10255"/>
                    <a:gd name="connsiteX56" fmla="*/ 1788 w 10615"/>
                    <a:gd name="connsiteY56" fmla="*/ 5424 h 10255"/>
                    <a:gd name="connsiteX57" fmla="*/ 1895 w 10615"/>
                    <a:gd name="connsiteY57" fmla="*/ 5482 h 10255"/>
                    <a:gd name="connsiteX58" fmla="*/ 1931 w 10615"/>
                    <a:gd name="connsiteY58" fmla="*/ 5631 h 10255"/>
                    <a:gd name="connsiteX59" fmla="*/ 2007 w 10615"/>
                    <a:gd name="connsiteY59" fmla="*/ 5771 h 10255"/>
                    <a:gd name="connsiteX60" fmla="*/ 2175 w 10615"/>
                    <a:gd name="connsiteY60" fmla="*/ 6146 h 10255"/>
                    <a:gd name="connsiteX61" fmla="*/ 2168 w 10615"/>
                    <a:gd name="connsiteY61" fmla="*/ 6264 h 10255"/>
                    <a:gd name="connsiteX62" fmla="*/ 2140 w 10615"/>
                    <a:gd name="connsiteY62" fmla="*/ 6474 h 10255"/>
                    <a:gd name="connsiteX63" fmla="*/ 2125 w 10615"/>
                    <a:gd name="connsiteY63" fmla="*/ 6715 h 10255"/>
                    <a:gd name="connsiteX64" fmla="*/ 2158 w 10615"/>
                    <a:gd name="connsiteY64" fmla="*/ 6818 h 10255"/>
                    <a:gd name="connsiteX65" fmla="*/ 2352 w 10615"/>
                    <a:gd name="connsiteY65" fmla="*/ 7157 h 10255"/>
                    <a:gd name="connsiteX66" fmla="*/ 2590 w 10615"/>
                    <a:gd name="connsiteY66" fmla="*/ 7509 h 10255"/>
                    <a:gd name="connsiteX67" fmla="*/ 2726 w 10615"/>
                    <a:gd name="connsiteY67" fmla="*/ 7578 h 10255"/>
                    <a:gd name="connsiteX68" fmla="*/ 2970 w 10615"/>
                    <a:gd name="connsiteY68" fmla="*/ 7659 h 10255"/>
                    <a:gd name="connsiteX69" fmla="*/ 3329 w 10615"/>
                    <a:gd name="connsiteY69" fmla="*/ 7985 h 10255"/>
                    <a:gd name="connsiteX70" fmla="*/ 3144 w 10615"/>
                    <a:gd name="connsiteY70" fmla="*/ 8188 h 10255"/>
                    <a:gd name="connsiteX71" fmla="*/ 3036 w 10615"/>
                    <a:gd name="connsiteY71" fmla="*/ 8264 h 10255"/>
                    <a:gd name="connsiteX72" fmla="*/ 3384 w 10615"/>
                    <a:gd name="connsiteY72" fmla="*/ 8387 h 10255"/>
                    <a:gd name="connsiteX73" fmla="*/ 3511 w 10615"/>
                    <a:gd name="connsiteY73" fmla="*/ 8344 h 10255"/>
                    <a:gd name="connsiteX74" fmla="*/ 3810 w 10615"/>
                    <a:gd name="connsiteY74" fmla="*/ 8290 h 10255"/>
                    <a:gd name="connsiteX75" fmla="*/ 3911 w 10615"/>
                    <a:gd name="connsiteY75" fmla="*/ 8370 h 10255"/>
                    <a:gd name="connsiteX76" fmla="*/ 3929 w 10615"/>
                    <a:gd name="connsiteY76" fmla="*/ 8544 h 10255"/>
                    <a:gd name="connsiteX77" fmla="*/ 4037 w 10615"/>
                    <a:gd name="connsiteY77" fmla="*/ 8769 h 10255"/>
                    <a:gd name="connsiteX78" fmla="*/ 4567 w 10615"/>
                    <a:gd name="connsiteY78" fmla="*/ 8916 h 10255"/>
                    <a:gd name="connsiteX79" fmla="*/ 4598 w 10615"/>
                    <a:gd name="connsiteY79" fmla="*/ 8921 h 10255"/>
                    <a:gd name="connsiteX80" fmla="*/ 4713 w 10615"/>
                    <a:gd name="connsiteY80" fmla="*/ 8934 h 10255"/>
                    <a:gd name="connsiteX81" fmla="*/ 5002 w 10615"/>
                    <a:gd name="connsiteY81" fmla="*/ 9124 h 10255"/>
                    <a:gd name="connsiteX82" fmla="*/ 4995 w 10615"/>
                    <a:gd name="connsiteY82" fmla="*/ 9220 h 10255"/>
                    <a:gd name="connsiteX83" fmla="*/ 5082 w 10615"/>
                    <a:gd name="connsiteY83" fmla="*/ 9440 h 10255"/>
                    <a:gd name="connsiteX84" fmla="*/ 5375 w 10615"/>
                    <a:gd name="connsiteY84" fmla="*/ 9417 h 10255"/>
                    <a:gd name="connsiteX85" fmla="*/ 5880 w 10615"/>
                    <a:gd name="connsiteY85" fmla="*/ 9423 h 10255"/>
                    <a:gd name="connsiteX86" fmla="*/ 6153 w 10615"/>
                    <a:gd name="connsiteY86" fmla="*/ 9815 h 10255"/>
                    <a:gd name="connsiteX87" fmla="*/ 6160 w 10615"/>
                    <a:gd name="connsiteY87" fmla="*/ 10028 h 10255"/>
                    <a:gd name="connsiteX88" fmla="*/ 6160 w 10615"/>
                    <a:gd name="connsiteY88" fmla="*/ 10093 h 10255"/>
                    <a:gd name="connsiteX89" fmla="*/ 6459 w 10615"/>
                    <a:gd name="connsiteY89" fmla="*/ 10243 h 10255"/>
                    <a:gd name="connsiteX90" fmla="*/ 6905 w 10615"/>
                    <a:gd name="connsiteY90" fmla="*/ 10136 h 10255"/>
                    <a:gd name="connsiteX91" fmla="*/ 7586 w 10615"/>
                    <a:gd name="connsiteY91" fmla="*/ 10096 h 10255"/>
                    <a:gd name="connsiteX92" fmla="*/ 8087 w 10615"/>
                    <a:gd name="connsiteY92" fmla="*/ 10129 h 10255"/>
                    <a:gd name="connsiteX93" fmla="*/ 8628 w 10615"/>
                    <a:gd name="connsiteY93" fmla="*/ 10035 h 10255"/>
                    <a:gd name="connsiteX94" fmla="*/ 9193 w 10615"/>
                    <a:gd name="connsiteY94" fmla="*/ 10081 h 10255"/>
                    <a:gd name="connsiteX95" fmla="*/ 9437 w 10615"/>
                    <a:gd name="connsiteY95" fmla="*/ 9488 h 10255"/>
                    <a:gd name="connsiteX96" fmla="*/ 9287 w 10615"/>
                    <a:gd name="connsiteY96" fmla="*/ 9204 h 10255"/>
                    <a:gd name="connsiteX97" fmla="*/ 9371 w 10615"/>
                    <a:gd name="connsiteY97" fmla="*/ 8995 h 10255"/>
                    <a:gd name="connsiteX98" fmla="*/ 9454 w 10615"/>
                    <a:gd name="connsiteY98" fmla="*/ 8522 h 10255"/>
                    <a:gd name="connsiteX99" fmla="*/ 9751 w 10615"/>
                    <a:gd name="connsiteY99" fmla="*/ 8071 h 10255"/>
                    <a:gd name="connsiteX100" fmla="*/ 9947 w 10615"/>
                    <a:gd name="connsiteY100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594 w 10615"/>
                    <a:gd name="connsiteY2" fmla="*/ 7403 h 10255"/>
                    <a:gd name="connsiteX3" fmla="*/ 9799 w 10615"/>
                    <a:gd name="connsiteY3" fmla="*/ 6994 h 10255"/>
                    <a:gd name="connsiteX4" fmla="*/ 9664 w 10615"/>
                    <a:gd name="connsiteY4" fmla="*/ 6633 h 10255"/>
                    <a:gd name="connsiteX5" fmla="*/ 9566 w 10615"/>
                    <a:gd name="connsiteY5" fmla="*/ 6251 h 10255"/>
                    <a:gd name="connsiteX6" fmla="*/ 9321 w 10615"/>
                    <a:gd name="connsiteY6" fmla="*/ 5796 h 10255"/>
                    <a:gd name="connsiteX7" fmla="*/ 8991 w 10615"/>
                    <a:gd name="connsiteY7" fmla="*/ 5319 h 10255"/>
                    <a:gd name="connsiteX8" fmla="*/ 9132 w 10615"/>
                    <a:gd name="connsiteY8" fmla="*/ 5048 h 10255"/>
                    <a:gd name="connsiteX9" fmla="*/ 9149 w 10615"/>
                    <a:gd name="connsiteY9" fmla="*/ 4688 h 10255"/>
                    <a:gd name="connsiteX10" fmla="*/ 9184 w 10615"/>
                    <a:gd name="connsiteY10" fmla="*/ 4440 h 10255"/>
                    <a:gd name="connsiteX11" fmla="*/ 9133 w 10615"/>
                    <a:gd name="connsiteY11" fmla="*/ 4126 h 10255"/>
                    <a:gd name="connsiteX12" fmla="*/ 9185 w 10615"/>
                    <a:gd name="connsiteY12" fmla="*/ 3866 h 10255"/>
                    <a:gd name="connsiteX13" fmla="*/ 9611 w 10615"/>
                    <a:gd name="connsiteY13" fmla="*/ 3574 h 10255"/>
                    <a:gd name="connsiteX14" fmla="*/ 10116 w 10615"/>
                    <a:gd name="connsiteY14" fmla="*/ 3330 h 10255"/>
                    <a:gd name="connsiteX15" fmla="*/ 10597 w 10615"/>
                    <a:gd name="connsiteY15" fmla="*/ 2844 h 10255"/>
                    <a:gd name="connsiteX16" fmla="*/ 10592 w 10615"/>
                    <a:gd name="connsiteY16" fmla="*/ 2379 h 10255"/>
                    <a:gd name="connsiteX17" fmla="*/ 10353 w 10615"/>
                    <a:gd name="connsiteY17" fmla="*/ 1828 h 10255"/>
                    <a:gd name="connsiteX18" fmla="*/ 9927 w 10615"/>
                    <a:gd name="connsiteY18" fmla="*/ 1448 h 10255"/>
                    <a:gd name="connsiteX19" fmla="*/ 8906 w 10615"/>
                    <a:gd name="connsiteY19" fmla="*/ 1405 h 10255"/>
                    <a:gd name="connsiteX20" fmla="*/ 8330 w 10615"/>
                    <a:gd name="connsiteY20" fmla="*/ 1326 h 10255"/>
                    <a:gd name="connsiteX21" fmla="*/ 7792 w 10615"/>
                    <a:gd name="connsiteY21" fmla="*/ 1039 h 10255"/>
                    <a:gd name="connsiteX22" fmla="*/ 7120 w 10615"/>
                    <a:gd name="connsiteY22" fmla="*/ 893 h 10255"/>
                    <a:gd name="connsiteX23" fmla="*/ 6591 w 10615"/>
                    <a:gd name="connsiteY23" fmla="*/ 798 h 10255"/>
                    <a:gd name="connsiteX24" fmla="*/ 6028 w 10615"/>
                    <a:gd name="connsiteY24" fmla="*/ 733 h 10255"/>
                    <a:gd name="connsiteX25" fmla="*/ 5561 w 10615"/>
                    <a:gd name="connsiteY25" fmla="*/ 789 h 10255"/>
                    <a:gd name="connsiteX26" fmla="*/ 4972 w 10615"/>
                    <a:gd name="connsiteY26" fmla="*/ 820 h 10255"/>
                    <a:gd name="connsiteX27" fmla="*/ 4085 w 10615"/>
                    <a:gd name="connsiteY27" fmla="*/ 580 h 10255"/>
                    <a:gd name="connsiteX28" fmla="*/ 3550 w 10615"/>
                    <a:gd name="connsiteY28" fmla="*/ 503 h 10255"/>
                    <a:gd name="connsiteX29" fmla="*/ 2980 w 10615"/>
                    <a:gd name="connsiteY29" fmla="*/ 303 h 10255"/>
                    <a:gd name="connsiteX30" fmla="*/ 2679 w 10615"/>
                    <a:gd name="connsiteY30" fmla="*/ 190 h 10255"/>
                    <a:gd name="connsiteX31" fmla="*/ 2284 w 10615"/>
                    <a:gd name="connsiteY31" fmla="*/ 3 h 10255"/>
                    <a:gd name="connsiteX32" fmla="*/ 1378 w 10615"/>
                    <a:gd name="connsiteY32" fmla="*/ 629 h 10255"/>
                    <a:gd name="connsiteX33" fmla="*/ 862 w 10615"/>
                    <a:gd name="connsiteY33" fmla="*/ 687 h 10255"/>
                    <a:gd name="connsiteX34" fmla="*/ 341 w 10615"/>
                    <a:gd name="connsiteY34" fmla="*/ 714 h 10255"/>
                    <a:gd name="connsiteX35" fmla="*/ 389 w 10615"/>
                    <a:gd name="connsiteY35" fmla="*/ 827 h 10255"/>
                    <a:gd name="connsiteX36" fmla="*/ 428 w 10615"/>
                    <a:gd name="connsiteY36" fmla="*/ 1084 h 10255"/>
                    <a:gd name="connsiteX37" fmla="*/ 316 w 10615"/>
                    <a:gd name="connsiteY37" fmla="*/ 1155 h 10255"/>
                    <a:gd name="connsiteX38" fmla="*/ 466 w 10615"/>
                    <a:gd name="connsiteY38" fmla="*/ 1350 h 10255"/>
                    <a:gd name="connsiteX39" fmla="*/ 271 w 10615"/>
                    <a:gd name="connsiteY39" fmla="*/ 1548 h 10255"/>
                    <a:gd name="connsiteX40" fmla="*/ 93 w 10615"/>
                    <a:gd name="connsiteY40" fmla="*/ 1671 h 10255"/>
                    <a:gd name="connsiteX41" fmla="*/ 208 w 10615"/>
                    <a:gd name="connsiteY41" fmla="*/ 1838 h 10255"/>
                    <a:gd name="connsiteX42" fmla="*/ 351 w 10615"/>
                    <a:gd name="connsiteY42" fmla="*/ 2003 h 10255"/>
                    <a:gd name="connsiteX43" fmla="*/ 274 w 10615"/>
                    <a:gd name="connsiteY43" fmla="*/ 2139 h 10255"/>
                    <a:gd name="connsiteX44" fmla="*/ 219 w 10615"/>
                    <a:gd name="connsiteY44" fmla="*/ 2337 h 10255"/>
                    <a:gd name="connsiteX45" fmla="*/ 239 w 10615"/>
                    <a:gd name="connsiteY45" fmla="*/ 2381 h 10255"/>
                    <a:gd name="connsiteX46" fmla="*/ 267 w 10615"/>
                    <a:gd name="connsiteY46" fmla="*/ 2853 h 10255"/>
                    <a:gd name="connsiteX47" fmla="*/ 107 w 10615"/>
                    <a:gd name="connsiteY47" fmla="*/ 3017 h 10255"/>
                    <a:gd name="connsiteX48" fmla="*/ 2 w 10615"/>
                    <a:gd name="connsiteY48" fmla="*/ 3169 h 10255"/>
                    <a:gd name="connsiteX49" fmla="*/ 79 w 10615"/>
                    <a:gd name="connsiteY49" fmla="*/ 3370 h 10255"/>
                    <a:gd name="connsiteX50" fmla="*/ 205 w 10615"/>
                    <a:gd name="connsiteY50" fmla="*/ 3611 h 10255"/>
                    <a:gd name="connsiteX51" fmla="*/ 550 w 10615"/>
                    <a:gd name="connsiteY51" fmla="*/ 4058 h 10255"/>
                    <a:gd name="connsiteX52" fmla="*/ 951 w 10615"/>
                    <a:gd name="connsiteY52" fmla="*/ 4326 h 10255"/>
                    <a:gd name="connsiteX53" fmla="*/ 1582 w 10615"/>
                    <a:gd name="connsiteY53" fmla="*/ 4749 h 10255"/>
                    <a:gd name="connsiteX54" fmla="*/ 1788 w 10615"/>
                    <a:gd name="connsiteY54" fmla="*/ 5287 h 10255"/>
                    <a:gd name="connsiteX55" fmla="*/ 1788 w 10615"/>
                    <a:gd name="connsiteY55" fmla="*/ 5424 h 10255"/>
                    <a:gd name="connsiteX56" fmla="*/ 1895 w 10615"/>
                    <a:gd name="connsiteY56" fmla="*/ 5482 h 10255"/>
                    <a:gd name="connsiteX57" fmla="*/ 1931 w 10615"/>
                    <a:gd name="connsiteY57" fmla="*/ 5631 h 10255"/>
                    <a:gd name="connsiteX58" fmla="*/ 2007 w 10615"/>
                    <a:gd name="connsiteY58" fmla="*/ 5771 h 10255"/>
                    <a:gd name="connsiteX59" fmla="*/ 2175 w 10615"/>
                    <a:gd name="connsiteY59" fmla="*/ 6146 h 10255"/>
                    <a:gd name="connsiteX60" fmla="*/ 2168 w 10615"/>
                    <a:gd name="connsiteY60" fmla="*/ 6264 h 10255"/>
                    <a:gd name="connsiteX61" fmla="*/ 2140 w 10615"/>
                    <a:gd name="connsiteY61" fmla="*/ 6474 h 10255"/>
                    <a:gd name="connsiteX62" fmla="*/ 2125 w 10615"/>
                    <a:gd name="connsiteY62" fmla="*/ 6715 h 10255"/>
                    <a:gd name="connsiteX63" fmla="*/ 2158 w 10615"/>
                    <a:gd name="connsiteY63" fmla="*/ 6818 h 10255"/>
                    <a:gd name="connsiteX64" fmla="*/ 2352 w 10615"/>
                    <a:gd name="connsiteY64" fmla="*/ 7157 h 10255"/>
                    <a:gd name="connsiteX65" fmla="*/ 2590 w 10615"/>
                    <a:gd name="connsiteY65" fmla="*/ 7509 h 10255"/>
                    <a:gd name="connsiteX66" fmla="*/ 2726 w 10615"/>
                    <a:gd name="connsiteY66" fmla="*/ 7578 h 10255"/>
                    <a:gd name="connsiteX67" fmla="*/ 2970 w 10615"/>
                    <a:gd name="connsiteY67" fmla="*/ 7659 h 10255"/>
                    <a:gd name="connsiteX68" fmla="*/ 3329 w 10615"/>
                    <a:gd name="connsiteY68" fmla="*/ 7985 h 10255"/>
                    <a:gd name="connsiteX69" fmla="*/ 3144 w 10615"/>
                    <a:gd name="connsiteY69" fmla="*/ 8188 h 10255"/>
                    <a:gd name="connsiteX70" fmla="*/ 3036 w 10615"/>
                    <a:gd name="connsiteY70" fmla="*/ 8264 h 10255"/>
                    <a:gd name="connsiteX71" fmla="*/ 3384 w 10615"/>
                    <a:gd name="connsiteY71" fmla="*/ 8387 h 10255"/>
                    <a:gd name="connsiteX72" fmla="*/ 3511 w 10615"/>
                    <a:gd name="connsiteY72" fmla="*/ 8344 h 10255"/>
                    <a:gd name="connsiteX73" fmla="*/ 3810 w 10615"/>
                    <a:gd name="connsiteY73" fmla="*/ 8290 h 10255"/>
                    <a:gd name="connsiteX74" fmla="*/ 3911 w 10615"/>
                    <a:gd name="connsiteY74" fmla="*/ 8370 h 10255"/>
                    <a:gd name="connsiteX75" fmla="*/ 3929 w 10615"/>
                    <a:gd name="connsiteY75" fmla="*/ 8544 h 10255"/>
                    <a:gd name="connsiteX76" fmla="*/ 4037 w 10615"/>
                    <a:gd name="connsiteY76" fmla="*/ 8769 h 10255"/>
                    <a:gd name="connsiteX77" fmla="*/ 4567 w 10615"/>
                    <a:gd name="connsiteY77" fmla="*/ 8916 h 10255"/>
                    <a:gd name="connsiteX78" fmla="*/ 4598 w 10615"/>
                    <a:gd name="connsiteY78" fmla="*/ 8921 h 10255"/>
                    <a:gd name="connsiteX79" fmla="*/ 4713 w 10615"/>
                    <a:gd name="connsiteY79" fmla="*/ 8934 h 10255"/>
                    <a:gd name="connsiteX80" fmla="*/ 5002 w 10615"/>
                    <a:gd name="connsiteY80" fmla="*/ 9124 h 10255"/>
                    <a:gd name="connsiteX81" fmla="*/ 4995 w 10615"/>
                    <a:gd name="connsiteY81" fmla="*/ 9220 h 10255"/>
                    <a:gd name="connsiteX82" fmla="*/ 5082 w 10615"/>
                    <a:gd name="connsiteY82" fmla="*/ 9440 h 10255"/>
                    <a:gd name="connsiteX83" fmla="*/ 5375 w 10615"/>
                    <a:gd name="connsiteY83" fmla="*/ 9417 h 10255"/>
                    <a:gd name="connsiteX84" fmla="*/ 5880 w 10615"/>
                    <a:gd name="connsiteY84" fmla="*/ 9423 h 10255"/>
                    <a:gd name="connsiteX85" fmla="*/ 6153 w 10615"/>
                    <a:gd name="connsiteY85" fmla="*/ 9815 h 10255"/>
                    <a:gd name="connsiteX86" fmla="*/ 6160 w 10615"/>
                    <a:gd name="connsiteY86" fmla="*/ 10028 h 10255"/>
                    <a:gd name="connsiteX87" fmla="*/ 6160 w 10615"/>
                    <a:gd name="connsiteY87" fmla="*/ 10093 h 10255"/>
                    <a:gd name="connsiteX88" fmla="*/ 6459 w 10615"/>
                    <a:gd name="connsiteY88" fmla="*/ 10243 h 10255"/>
                    <a:gd name="connsiteX89" fmla="*/ 6905 w 10615"/>
                    <a:gd name="connsiteY89" fmla="*/ 10136 h 10255"/>
                    <a:gd name="connsiteX90" fmla="*/ 7586 w 10615"/>
                    <a:gd name="connsiteY90" fmla="*/ 10096 h 10255"/>
                    <a:gd name="connsiteX91" fmla="*/ 8087 w 10615"/>
                    <a:gd name="connsiteY91" fmla="*/ 10129 h 10255"/>
                    <a:gd name="connsiteX92" fmla="*/ 8628 w 10615"/>
                    <a:gd name="connsiteY92" fmla="*/ 10035 h 10255"/>
                    <a:gd name="connsiteX93" fmla="*/ 9193 w 10615"/>
                    <a:gd name="connsiteY93" fmla="*/ 10081 h 10255"/>
                    <a:gd name="connsiteX94" fmla="*/ 9437 w 10615"/>
                    <a:gd name="connsiteY94" fmla="*/ 9488 h 10255"/>
                    <a:gd name="connsiteX95" fmla="*/ 9287 w 10615"/>
                    <a:gd name="connsiteY95" fmla="*/ 9204 h 10255"/>
                    <a:gd name="connsiteX96" fmla="*/ 9371 w 10615"/>
                    <a:gd name="connsiteY96" fmla="*/ 8995 h 10255"/>
                    <a:gd name="connsiteX97" fmla="*/ 9454 w 10615"/>
                    <a:gd name="connsiteY97" fmla="*/ 8522 h 10255"/>
                    <a:gd name="connsiteX98" fmla="*/ 9751 w 10615"/>
                    <a:gd name="connsiteY98" fmla="*/ 8071 h 10255"/>
                    <a:gd name="connsiteX99" fmla="*/ 9947 w 10615"/>
                    <a:gd name="connsiteY99" fmla="*/ 7772 h 10255"/>
                    <a:gd name="connsiteX0" fmla="*/ 9947 w 10615"/>
                    <a:gd name="connsiteY0" fmla="*/ 7772 h 10255"/>
                    <a:gd name="connsiteX1" fmla="*/ 9528 w 10615"/>
                    <a:gd name="connsiteY1" fmla="*/ 7828 h 10255"/>
                    <a:gd name="connsiteX2" fmla="*/ 9939 w 10615"/>
                    <a:gd name="connsiteY2" fmla="*/ 7341 h 10255"/>
                    <a:gd name="connsiteX3" fmla="*/ 9799 w 10615"/>
                    <a:gd name="connsiteY3" fmla="*/ 6994 h 10255"/>
                    <a:gd name="connsiteX4" fmla="*/ 9664 w 10615"/>
                    <a:gd name="connsiteY4" fmla="*/ 6633 h 10255"/>
                    <a:gd name="connsiteX5" fmla="*/ 9566 w 10615"/>
                    <a:gd name="connsiteY5" fmla="*/ 6251 h 10255"/>
                    <a:gd name="connsiteX6" fmla="*/ 9321 w 10615"/>
                    <a:gd name="connsiteY6" fmla="*/ 5796 h 10255"/>
                    <a:gd name="connsiteX7" fmla="*/ 8991 w 10615"/>
                    <a:gd name="connsiteY7" fmla="*/ 5319 h 10255"/>
                    <a:gd name="connsiteX8" fmla="*/ 9132 w 10615"/>
                    <a:gd name="connsiteY8" fmla="*/ 5048 h 10255"/>
                    <a:gd name="connsiteX9" fmla="*/ 9149 w 10615"/>
                    <a:gd name="connsiteY9" fmla="*/ 4688 h 10255"/>
                    <a:gd name="connsiteX10" fmla="*/ 9184 w 10615"/>
                    <a:gd name="connsiteY10" fmla="*/ 4440 h 10255"/>
                    <a:gd name="connsiteX11" fmla="*/ 9133 w 10615"/>
                    <a:gd name="connsiteY11" fmla="*/ 4126 h 10255"/>
                    <a:gd name="connsiteX12" fmla="*/ 9185 w 10615"/>
                    <a:gd name="connsiteY12" fmla="*/ 3866 h 10255"/>
                    <a:gd name="connsiteX13" fmla="*/ 9611 w 10615"/>
                    <a:gd name="connsiteY13" fmla="*/ 3574 h 10255"/>
                    <a:gd name="connsiteX14" fmla="*/ 10116 w 10615"/>
                    <a:gd name="connsiteY14" fmla="*/ 3330 h 10255"/>
                    <a:gd name="connsiteX15" fmla="*/ 10597 w 10615"/>
                    <a:gd name="connsiteY15" fmla="*/ 2844 h 10255"/>
                    <a:gd name="connsiteX16" fmla="*/ 10592 w 10615"/>
                    <a:gd name="connsiteY16" fmla="*/ 2379 h 10255"/>
                    <a:gd name="connsiteX17" fmla="*/ 10353 w 10615"/>
                    <a:gd name="connsiteY17" fmla="*/ 1828 h 10255"/>
                    <a:gd name="connsiteX18" fmla="*/ 9927 w 10615"/>
                    <a:gd name="connsiteY18" fmla="*/ 1448 h 10255"/>
                    <a:gd name="connsiteX19" fmla="*/ 8906 w 10615"/>
                    <a:gd name="connsiteY19" fmla="*/ 1405 h 10255"/>
                    <a:gd name="connsiteX20" fmla="*/ 8330 w 10615"/>
                    <a:gd name="connsiteY20" fmla="*/ 1326 h 10255"/>
                    <a:gd name="connsiteX21" fmla="*/ 7792 w 10615"/>
                    <a:gd name="connsiteY21" fmla="*/ 1039 h 10255"/>
                    <a:gd name="connsiteX22" fmla="*/ 7120 w 10615"/>
                    <a:gd name="connsiteY22" fmla="*/ 893 h 10255"/>
                    <a:gd name="connsiteX23" fmla="*/ 6591 w 10615"/>
                    <a:gd name="connsiteY23" fmla="*/ 798 h 10255"/>
                    <a:gd name="connsiteX24" fmla="*/ 6028 w 10615"/>
                    <a:gd name="connsiteY24" fmla="*/ 733 h 10255"/>
                    <a:gd name="connsiteX25" fmla="*/ 5561 w 10615"/>
                    <a:gd name="connsiteY25" fmla="*/ 789 h 10255"/>
                    <a:gd name="connsiteX26" fmla="*/ 4972 w 10615"/>
                    <a:gd name="connsiteY26" fmla="*/ 820 h 10255"/>
                    <a:gd name="connsiteX27" fmla="*/ 4085 w 10615"/>
                    <a:gd name="connsiteY27" fmla="*/ 580 h 10255"/>
                    <a:gd name="connsiteX28" fmla="*/ 3550 w 10615"/>
                    <a:gd name="connsiteY28" fmla="*/ 503 h 10255"/>
                    <a:gd name="connsiteX29" fmla="*/ 2980 w 10615"/>
                    <a:gd name="connsiteY29" fmla="*/ 303 h 10255"/>
                    <a:gd name="connsiteX30" fmla="*/ 2679 w 10615"/>
                    <a:gd name="connsiteY30" fmla="*/ 190 h 10255"/>
                    <a:gd name="connsiteX31" fmla="*/ 2284 w 10615"/>
                    <a:gd name="connsiteY31" fmla="*/ 3 h 10255"/>
                    <a:gd name="connsiteX32" fmla="*/ 1378 w 10615"/>
                    <a:gd name="connsiteY32" fmla="*/ 629 h 10255"/>
                    <a:gd name="connsiteX33" fmla="*/ 862 w 10615"/>
                    <a:gd name="connsiteY33" fmla="*/ 687 h 10255"/>
                    <a:gd name="connsiteX34" fmla="*/ 341 w 10615"/>
                    <a:gd name="connsiteY34" fmla="*/ 714 h 10255"/>
                    <a:gd name="connsiteX35" fmla="*/ 389 w 10615"/>
                    <a:gd name="connsiteY35" fmla="*/ 827 h 10255"/>
                    <a:gd name="connsiteX36" fmla="*/ 428 w 10615"/>
                    <a:gd name="connsiteY36" fmla="*/ 1084 h 10255"/>
                    <a:gd name="connsiteX37" fmla="*/ 316 w 10615"/>
                    <a:gd name="connsiteY37" fmla="*/ 1155 h 10255"/>
                    <a:gd name="connsiteX38" fmla="*/ 466 w 10615"/>
                    <a:gd name="connsiteY38" fmla="*/ 1350 h 10255"/>
                    <a:gd name="connsiteX39" fmla="*/ 271 w 10615"/>
                    <a:gd name="connsiteY39" fmla="*/ 1548 h 10255"/>
                    <a:gd name="connsiteX40" fmla="*/ 93 w 10615"/>
                    <a:gd name="connsiteY40" fmla="*/ 1671 h 10255"/>
                    <a:gd name="connsiteX41" fmla="*/ 208 w 10615"/>
                    <a:gd name="connsiteY41" fmla="*/ 1838 h 10255"/>
                    <a:gd name="connsiteX42" fmla="*/ 351 w 10615"/>
                    <a:gd name="connsiteY42" fmla="*/ 2003 h 10255"/>
                    <a:gd name="connsiteX43" fmla="*/ 274 w 10615"/>
                    <a:gd name="connsiteY43" fmla="*/ 2139 h 10255"/>
                    <a:gd name="connsiteX44" fmla="*/ 219 w 10615"/>
                    <a:gd name="connsiteY44" fmla="*/ 2337 h 10255"/>
                    <a:gd name="connsiteX45" fmla="*/ 239 w 10615"/>
                    <a:gd name="connsiteY45" fmla="*/ 2381 h 10255"/>
                    <a:gd name="connsiteX46" fmla="*/ 267 w 10615"/>
                    <a:gd name="connsiteY46" fmla="*/ 2853 h 10255"/>
                    <a:gd name="connsiteX47" fmla="*/ 107 w 10615"/>
                    <a:gd name="connsiteY47" fmla="*/ 3017 h 10255"/>
                    <a:gd name="connsiteX48" fmla="*/ 2 w 10615"/>
                    <a:gd name="connsiteY48" fmla="*/ 3169 h 10255"/>
                    <a:gd name="connsiteX49" fmla="*/ 79 w 10615"/>
                    <a:gd name="connsiteY49" fmla="*/ 3370 h 10255"/>
                    <a:gd name="connsiteX50" fmla="*/ 205 w 10615"/>
                    <a:gd name="connsiteY50" fmla="*/ 3611 h 10255"/>
                    <a:gd name="connsiteX51" fmla="*/ 550 w 10615"/>
                    <a:gd name="connsiteY51" fmla="*/ 4058 h 10255"/>
                    <a:gd name="connsiteX52" fmla="*/ 951 w 10615"/>
                    <a:gd name="connsiteY52" fmla="*/ 4326 h 10255"/>
                    <a:gd name="connsiteX53" fmla="*/ 1582 w 10615"/>
                    <a:gd name="connsiteY53" fmla="*/ 4749 h 10255"/>
                    <a:gd name="connsiteX54" fmla="*/ 1788 w 10615"/>
                    <a:gd name="connsiteY54" fmla="*/ 5287 h 10255"/>
                    <a:gd name="connsiteX55" fmla="*/ 1788 w 10615"/>
                    <a:gd name="connsiteY55" fmla="*/ 5424 h 10255"/>
                    <a:gd name="connsiteX56" fmla="*/ 1895 w 10615"/>
                    <a:gd name="connsiteY56" fmla="*/ 5482 h 10255"/>
                    <a:gd name="connsiteX57" fmla="*/ 1931 w 10615"/>
                    <a:gd name="connsiteY57" fmla="*/ 5631 h 10255"/>
                    <a:gd name="connsiteX58" fmla="*/ 2007 w 10615"/>
                    <a:gd name="connsiteY58" fmla="*/ 5771 h 10255"/>
                    <a:gd name="connsiteX59" fmla="*/ 2175 w 10615"/>
                    <a:gd name="connsiteY59" fmla="*/ 6146 h 10255"/>
                    <a:gd name="connsiteX60" fmla="*/ 2168 w 10615"/>
                    <a:gd name="connsiteY60" fmla="*/ 6264 h 10255"/>
                    <a:gd name="connsiteX61" fmla="*/ 2140 w 10615"/>
                    <a:gd name="connsiteY61" fmla="*/ 6474 h 10255"/>
                    <a:gd name="connsiteX62" fmla="*/ 2125 w 10615"/>
                    <a:gd name="connsiteY62" fmla="*/ 6715 h 10255"/>
                    <a:gd name="connsiteX63" fmla="*/ 2158 w 10615"/>
                    <a:gd name="connsiteY63" fmla="*/ 6818 h 10255"/>
                    <a:gd name="connsiteX64" fmla="*/ 2352 w 10615"/>
                    <a:gd name="connsiteY64" fmla="*/ 7157 h 10255"/>
                    <a:gd name="connsiteX65" fmla="*/ 2590 w 10615"/>
                    <a:gd name="connsiteY65" fmla="*/ 7509 h 10255"/>
                    <a:gd name="connsiteX66" fmla="*/ 2726 w 10615"/>
                    <a:gd name="connsiteY66" fmla="*/ 7578 h 10255"/>
                    <a:gd name="connsiteX67" fmla="*/ 2970 w 10615"/>
                    <a:gd name="connsiteY67" fmla="*/ 7659 h 10255"/>
                    <a:gd name="connsiteX68" fmla="*/ 3329 w 10615"/>
                    <a:gd name="connsiteY68" fmla="*/ 7985 h 10255"/>
                    <a:gd name="connsiteX69" fmla="*/ 3144 w 10615"/>
                    <a:gd name="connsiteY69" fmla="*/ 8188 h 10255"/>
                    <a:gd name="connsiteX70" fmla="*/ 3036 w 10615"/>
                    <a:gd name="connsiteY70" fmla="*/ 8264 h 10255"/>
                    <a:gd name="connsiteX71" fmla="*/ 3384 w 10615"/>
                    <a:gd name="connsiteY71" fmla="*/ 8387 h 10255"/>
                    <a:gd name="connsiteX72" fmla="*/ 3511 w 10615"/>
                    <a:gd name="connsiteY72" fmla="*/ 8344 h 10255"/>
                    <a:gd name="connsiteX73" fmla="*/ 3810 w 10615"/>
                    <a:gd name="connsiteY73" fmla="*/ 8290 h 10255"/>
                    <a:gd name="connsiteX74" fmla="*/ 3911 w 10615"/>
                    <a:gd name="connsiteY74" fmla="*/ 8370 h 10255"/>
                    <a:gd name="connsiteX75" fmla="*/ 3929 w 10615"/>
                    <a:gd name="connsiteY75" fmla="*/ 8544 h 10255"/>
                    <a:gd name="connsiteX76" fmla="*/ 4037 w 10615"/>
                    <a:gd name="connsiteY76" fmla="*/ 8769 h 10255"/>
                    <a:gd name="connsiteX77" fmla="*/ 4567 w 10615"/>
                    <a:gd name="connsiteY77" fmla="*/ 8916 h 10255"/>
                    <a:gd name="connsiteX78" fmla="*/ 4598 w 10615"/>
                    <a:gd name="connsiteY78" fmla="*/ 8921 h 10255"/>
                    <a:gd name="connsiteX79" fmla="*/ 4713 w 10615"/>
                    <a:gd name="connsiteY79" fmla="*/ 8934 h 10255"/>
                    <a:gd name="connsiteX80" fmla="*/ 5002 w 10615"/>
                    <a:gd name="connsiteY80" fmla="*/ 9124 h 10255"/>
                    <a:gd name="connsiteX81" fmla="*/ 4995 w 10615"/>
                    <a:gd name="connsiteY81" fmla="*/ 9220 h 10255"/>
                    <a:gd name="connsiteX82" fmla="*/ 5082 w 10615"/>
                    <a:gd name="connsiteY82" fmla="*/ 9440 h 10255"/>
                    <a:gd name="connsiteX83" fmla="*/ 5375 w 10615"/>
                    <a:gd name="connsiteY83" fmla="*/ 9417 h 10255"/>
                    <a:gd name="connsiteX84" fmla="*/ 5880 w 10615"/>
                    <a:gd name="connsiteY84" fmla="*/ 9423 h 10255"/>
                    <a:gd name="connsiteX85" fmla="*/ 6153 w 10615"/>
                    <a:gd name="connsiteY85" fmla="*/ 9815 h 10255"/>
                    <a:gd name="connsiteX86" fmla="*/ 6160 w 10615"/>
                    <a:gd name="connsiteY86" fmla="*/ 10028 h 10255"/>
                    <a:gd name="connsiteX87" fmla="*/ 6160 w 10615"/>
                    <a:gd name="connsiteY87" fmla="*/ 10093 h 10255"/>
                    <a:gd name="connsiteX88" fmla="*/ 6459 w 10615"/>
                    <a:gd name="connsiteY88" fmla="*/ 10243 h 10255"/>
                    <a:gd name="connsiteX89" fmla="*/ 6905 w 10615"/>
                    <a:gd name="connsiteY89" fmla="*/ 10136 h 10255"/>
                    <a:gd name="connsiteX90" fmla="*/ 7586 w 10615"/>
                    <a:gd name="connsiteY90" fmla="*/ 10096 h 10255"/>
                    <a:gd name="connsiteX91" fmla="*/ 8087 w 10615"/>
                    <a:gd name="connsiteY91" fmla="*/ 10129 h 10255"/>
                    <a:gd name="connsiteX92" fmla="*/ 8628 w 10615"/>
                    <a:gd name="connsiteY92" fmla="*/ 10035 h 10255"/>
                    <a:gd name="connsiteX93" fmla="*/ 9193 w 10615"/>
                    <a:gd name="connsiteY93" fmla="*/ 10081 h 10255"/>
                    <a:gd name="connsiteX94" fmla="*/ 9437 w 10615"/>
                    <a:gd name="connsiteY94" fmla="*/ 9488 h 10255"/>
                    <a:gd name="connsiteX95" fmla="*/ 9287 w 10615"/>
                    <a:gd name="connsiteY95" fmla="*/ 9204 h 10255"/>
                    <a:gd name="connsiteX96" fmla="*/ 9371 w 10615"/>
                    <a:gd name="connsiteY96" fmla="*/ 8995 h 10255"/>
                    <a:gd name="connsiteX97" fmla="*/ 9454 w 10615"/>
                    <a:gd name="connsiteY97" fmla="*/ 8522 h 10255"/>
                    <a:gd name="connsiteX98" fmla="*/ 9751 w 10615"/>
                    <a:gd name="connsiteY98" fmla="*/ 8071 h 10255"/>
                    <a:gd name="connsiteX99" fmla="*/ 9947 w 10615"/>
                    <a:gd name="connsiteY99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1 w 10615"/>
                    <a:gd name="connsiteY5" fmla="*/ 5796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9751 w 10615"/>
                    <a:gd name="connsiteY97" fmla="*/ 8071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9751 w 10615"/>
                    <a:gd name="connsiteY97" fmla="*/ 8071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9751 w 10615"/>
                    <a:gd name="connsiteY97" fmla="*/ 8071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9751 w 10615"/>
                    <a:gd name="connsiteY97" fmla="*/ 8071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9751 w 10615"/>
                    <a:gd name="connsiteY97" fmla="*/ 8071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9454 w 10615"/>
                    <a:gd name="connsiteY96" fmla="*/ 8522 h 10255"/>
                    <a:gd name="connsiteX97" fmla="*/ 10018 w 10615"/>
                    <a:gd name="connsiteY97" fmla="*/ 8174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371 w 10615"/>
                    <a:gd name="connsiteY95" fmla="*/ 8995 h 10255"/>
                    <a:gd name="connsiteX96" fmla="*/ 10043 w 10615"/>
                    <a:gd name="connsiteY96" fmla="*/ 8601 h 10255"/>
                    <a:gd name="connsiteX97" fmla="*/ 10018 w 10615"/>
                    <a:gd name="connsiteY97" fmla="*/ 8174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287 w 10615"/>
                    <a:gd name="connsiteY94" fmla="*/ 9204 h 10255"/>
                    <a:gd name="connsiteX95" fmla="*/ 9962 w 10615"/>
                    <a:gd name="connsiteY95" fmla="*/ 9093 h 10255"/>
                    <a:gd name="connsiteX96" fmla="*/ 10043 w 10615"/>
                    <a:gd name="connsiteY96" fmla="*/ 8601 h 10255"/>
                    <a:gd name="connsiteX97" fmla="*/ 10018 w 10615"/>
                    <a:gd name="connsiteY97" fmla="*/ 8174 h 10255"/>
                    <a:gd name="connsiteX98" fmla="*/ 9947 w 10615"/>
                    <a:gd name="connsiteY98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437 w 10615"/>
                    <a:gd name="connsiteY93" fmla="*/ 9488 h 10255"/>
                    <a:gd name="connsiteX94" fmla="*/ 9962 w 10615"/>
                    <a:gd name="connsiteY94" fmla="*/ 9093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864 w 10615"/>
                    <a:gd name="connsiteY93" fmla="*/ 9480 h 10255"/>
                    <a:gd name="connsiteX94" fmla="*/ 9962 w 10615"/>
                    <a:gd name="connsiteY94" fmla="*/ 9093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864 w 10615"/>
                    <a:gd name="connsiteY93" fmla="*/ 9480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93 w 10615"/>
                    <a:gd name="connsiteY92" fmla="*/ 10081 h 10255"/>
                    <a:gd name="connsiteX93" fmla="*/ 9893 w 10615"/>
                    <a:gd name="connsiteY93" fmla="*/ 9517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89 w 10615"/>
                    <a:gd name="connsiteY92" fmla="*/ 9863 h 10255"/>
                    <a:gd name="connsiteX93" fmla="*/ 9893 w 10615"/>
                    <a:gd name="connsiteY93" fmla="*/ 9517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40 w 10615"/>
                    <a:gd name="connsiteY92" fmla="*/ 9903 h 10255"/>
                    <a:gd name="connsiteX93" fmla="*/ 9893 w 10615"/>
                    <a:gd name="connsiteY93" fmla="*/ 9517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087 w 10615"/>
                    <a:gd name="connsiteY90" fmla="*/ 10129 h 10255"/>
                    <a:gd name="connsiteX91" fmla="*/ 8628 w 10615"/>
                    <a:gd name="connsiteY91" fmla="*/ 10035 h 10255"/>
                    <a:gd name="connsiteX92" fmla="*/ 9140 w 10615"/>
                    <a:gd name="connsiteY92" fmla="*/ 9903 h 10255"/>
                    <a:gd name="connsiteX93" fmla="*/ 9759 w 10615"/>
                    <a:gd name="connsiteY93" fmla="*/ 9627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5"/>
                    <a:gd name="connsiteX1" fmla="*/ 9939 w 10615"/>
                    <a:gd name="connsiteY1" fmla="*/ 7341 h 10255"/>
                    <a:gd name="connsiteX2" fmla="*/ 9799 w 10615"/>
                    <a:gd name="connsiteY2" fmla="*/ 6994 h 10255"/>
                    <a:gd name="connsiteX3" fmla="*/ 9664 w 10615"/>
                    <a:gd name="connsiteY3" fmla="*/ 6633 h 10255"/>
                    <a:gd name="connsiteX4" fmla="*/ 9566 w 10615"/>
                    <a:gd name="connsiteY4" fmla="*/ 6251 h 10255"/>
                    <a:gd name="connsiteX5" fmla="*/ 9320 w 10615"/>
                    <a:gd name="connsiteY5" fmla="*/ 5777 h 10255"/>
                    <a:gd name="connsiteX6" fmla="*/ 8991 w 10615"/>
                    <a:gd name="connsiteY6" fmla="*/ 5319 h 10255"/>
                    <a:gd name="connsiteX7" fmla="*/ 9132 w 10615"/>
                    <a:gd name="connsiteY7" fmla="*/ 5048 h 10255"/>
                    <a:gd name="connsiteX8" fmla="*/ 9149 w 10615"/>
                    <a:gd name="connsiteY8" fmla="*/ 4688 h 10255"/>
                    <a:gd name="connsiteX9" fmla="*/ 9184 w 10615"/>
                    <a:gd name="connsiteY9" fmla="*/ 4440 h 10255"/>
                    <a:gd name="connsiteX10" fmla="*/ 9133 w 10615"/>
                    <a:gd name="connsiteY10" fmla="*/ 4126 h 10255"/>
                    <a:gd name="connsiteX11" fmla="*/ 9185 w 10615"/>
                    <a:gd name="connsiteY11" fmla="*/ 3866 h 10255"/>
                    <a:gd name="connsiteX12" fmla="*/ 9611 w 10615"/>
                    <a:gd name="connsiteY12" fmla="*/ 3574 h 10255"/>
                    <a:gd name="connsiteX13" fmla="*/ 10116 w 10615"/>
                    <a:gd name="connsiteY13" fmla="*/ 3330 h 10255"/>
                    <a:gd name="connsiteX14" fmla="*/ 10597 w 10615"/>
                    <a:gd name="connsiteY14" fmla="*/ 2844 h 10255"/>
                    <a:gd name="connsiteX15" fmla="*/ 10592 w 10615"/>
                    <a:gd name="connsiteY15" fmla="*/ 2379 h 10255"/>
                    <a:gd name="connsiteX16" fmla="*/ 10353 w 10615"/>
                    <a:gd name="connsiteY16" fmla="*/ 1828 h 10255"/>
                    <a:gd name="connsiteX17" fmla="*/ 9927 w 10615"/>
                    <a:gd name="connsiteY17" fmla="*/ 1448 h 10255"/>
                    <a:gd name="connsiteX18" fmla="*/ 8906 w 10615"/>
                    <a:gd name="connsiteY18" fmla="*/ 1405 h 10255"/>
                    <a:gd name="connsiteX19" fmla="*/ 8330 w 10615"/>
                    <a:gd name="connsiteY19" fmla="*/ 1326 h 10255"/>
                    <a:gd name="connsiteX20" fmla="*/ 7792 w 10615"/>
                    <a:gd name="connsiteY20" fmla="*/ 1039 h 10255"/>
                    <a:gd name="connsiteX21" fmla="*/ 7120 w 10615"/>
                    <a:gd name="connsiteY21" fmla="*/ 893 h 10255"/>
                    <a:gd name="connsiteX22" fmla="*/ 6591 w 10615"/>
                    <a:gd name="connsiteY22" fmla="*/ 798 h 10255"/>
                    <a:gd name="connsiteX23" fmla="*/ 6028 w 10615"/>
                    <a:gd name="connsiteY23" fmla="*/ 733 h 10255"/>
                    <a:gd name="connsiteX24" fmla="*/ 5561 w 10615"/>
                    <a:gd name="connsiteY24" fmla="*/ 789 h 10255"/>
                    <a:gd name="connsiteX25" fmla="*/ 4972 w 10615"/>
                    <a:gd name="connsiteY25" fmla="*/ 820 h 10255"/>
                    <a:gd name="connsiteX26" fmla="*/ 4085 w 10615"/>
                    <a:gd name="connsiteY26" fmla="*/ 580 h 10255"/>
                    <a:gd name="connsiteX27" fmla="*/ 3550 w 10615"/>
                    <a:gd name="connsiteY27" fmla="*/ 503 h 10255"/>
                    <a:gd name="connsiteX28" fmla="*/ 2980 w 10615"/>
                    <a:gd name="connsiteY28" fmla="*/ 303 h 10255"/>
                    <a:gd name="connsiteX29" fmla="*/ 2679 w 10615"/>
                    <a:gd name="connsiteY29" fmla="*/ 190 h 10255"/>
                    <a:gd name="connsiteX30" fmla="*/ 2284 w 10615"/>
                    <a:gd name="connsiteY30" fmla="*/ 3 h 10255"/>
                    <a:gd name="connsiteX31" fmla="*/ 1378 w 10615"/>
                    <a:gd name="connsiteY31" fmla="*/ 629 h 10255"/>
                    <a:gd name="connsiteX32" fmla="*/ 862 w 10615"/>
                    <a:gd name="connsiteY32" fmla="*/ 687 h 10255"/>
                    <a:gd name="connsiteX33" fmla="*/ 341 w 10615"/>
                    <a:gd name="connsiteY33" fmla="*/ 714 h 10255"/>
                    <a:gd name="connsiteX34" fmla="*/ 389 w 10615"/>
                    <a:gd name="connsiteY34" fmla="*/ 827 h 10255"/>
                    <a:gd name="connsiteX35" fmla="*/ 428 w 10615"/>
                    <a:gd name="connsiteY35" fmla="*/ 1084 h 10255"/>
                    <a:gd name="connsiteX36" fmla="*/ 316 w 10615"/>
                    <a:gd name="connsiteY36" fmla="*/ 1155 h 10255"/>
                    <a:gd name="connsiteX37" fmla="*/ 466 w 10615"/>
                    <a:gd name="connsiteY37" fmla="*/ 1350 h 10255"/>
                    <a:gd name="connsiteX38" fmla="*/ 271 w 10615"/>
                    <a:gd name="connsiteY38" fmla="*/ 1548 h 10255"/>
                    <a:gd name="connsiteX39" fmla="*/ 93 w 10615"/>
                    <a:gd name="connsiteY39" fmla="*/ 1671 h 10255"/>
                    <a:gd name="connsiteX40" fmla="*/ 208 w 10615"/>
                    <a:gd name="connsiteY40" fmla="*/ 1838 h 10255"/>
                    <a:gd name="connsiteX41" fmla="*/ 351 w 10615"/>
                    <a:gd name="connsiteY41" fmla="*/ 2003 h 10255"/>
                    <a:gd name="connsiteX42" fmla="*/ 274 w 10615"/>
                    <a:gd name="connsiteY42" fmla="*/ 2139 h 10255"/>
                    <a:gd name="connsiteX43" fmla="*/ 219 w 10615"/>
                    <a:gd name="connsiteY43" fmla="*/ 2337 h 10255"/>
                    <a:gd name="connsiteX44" fmla="*/ 239 w 10615"/>
                    <a:gd name="connsiteY44" fmla="*/ 2381 h 10255"/>
                    <a:gd name="connsiteX45" fmla="*/ 267 w 10615"/>
                    <a:gd name="connsiteY45" fmla="*/ 2853 h 10255"/>
                    <a:gd name="connsiteX46" fmla="*/ 107 w 10615"/>
                    <a:gd name="connsiteY46" fmla="*/ 3017 h 10255"/>
                    <a:gd name="connsiteX47" fmla="*/ 2 w 10615"/>
                    <a:gd name="connsiteY47" fmla="*/ 3169 h 10255"/>
                    <a:gd name="connsiteX48" fmla="*/ 79 w 10615"/>
                    <a:gd name="connsiteY48" fmla="*/ 3370 h 10255"/>
                    <a:gd name="connsiteX49" fmla="*/ 205 w 10615"/>
                    <a:gd name="connsiteY49" fmla="*/ 3611 h 10255"/>
                    <a:gd name="connsiteX50" fmla="*/ 550 w 10615"/>
                    <a:gd name="connsiteY50" fmla="*/ 4058 h 10255"/>
                    <a:gd name="connsiteX51" fmla="*/ 951 w 10615"/>
                    <a:gd name="connsiteY51" fmla="*/ 4326 h 10255"/>
                    <a:gd name="connsiteX52" fmla="*/ 1582 w 10615"/>
                    <a:gd name="connsiteY52" fmla="*/ 4749 h 10255"/>
                    <a:gd name="connsiteX53" fmla="*/ 1788 w 10615"/>
                    <a:gd name="connsiteY53" fmla="*/ 5287 h 10255"/>
                    <a:gd name="connsiteX54" fmla="*/ 1788 w 10615"/>
                    <a:gd name="connsiteY54" fmla="*/ 5424 h 10255"/>
                    <a:gd name="connsiteX55" fmla="*/ 1895 w 10615"/>
                    <a:gd name="connsiteY55" fmla="*/ 5482 h 10255"/>
                    <a:gd name="connsiteX56" fmla="*/ 1931 w 10615"/>
                    <a:gd name="connsiteY56" fmla="*/ 5631 h 10255"/>
                    <a:gd name="connsiteX57" fmla="*/ 2007 w 10615"/>
                    <a:gd name="connsiteY57" fmla="*/ 5771 h 10255"/>
                    <a:gd name="connsiteX58" fmla="*/ 2175 w 10615"/>
                    <a:gd name="connsiteY58" fmla="*/ 6146 h 10255"/>
                    <a:gd name="connsiteX59" fmla="*/ 2168 w 10615"/>
                    <a:gd name="connsiteY59" fmla="*/ 6264 h 10255"/>
                    <a:gd name="connsiteX60" fmla="*/ 2140 w 10615"/>
                    <a:gd name="connsiteY60" fmla="*/ 6474 h 10255"/>
                    <a:gd name="connsiteX61" fmla="*/ 2125 w 10615"/>
                    <a:gd name="connsiteY61" fmla="*/ 6715 h 10255"/>
                    <a:gd name="connsiteX62" fmla="*/ 2158 w 10615"/>
                    <a:gd name="connsiteY62" fmla="*/ 6818 h 10255"/>
                    <a:gd name="connsiteX63" fmla="*/ 2352 w 10615"/>
                    <a:gd name="connsiteY63" fmla="*/ 7157 h 10255"/>
                    <a:gd name="connsiteX64" fmla="*/ 2590 w 10615"/>
                    <a:gd name="connsiteY64" fmla="*/ 7509 h 10255"/>
                    <a:gd name="connsiteX65" fmla="*/ 2726 w 10615"/>
                    <a:gd name="connsiteY65" fmla="*/ 7578 h 10255"/>
                    <a:gd name="connsiteX66" fmla="*/ 2970 w 10615"/>
                    <a:gd name="connsiteY66" fmla="*/ 7659 h 10255"/>
                    <a:gd name="connsiteX67" fmla="*/ 3329 w 10615"/>
                    <a:gd name="connsiteY67" fmla="*/ 7985 h 10255"/>
                    <a:gd name="connsiteX68" fmla="*/ 3144 w 10615"/>
                    <a:gd name="connsiteY68" fmla="*/ 8188 h 10255"/>
                    <a:gd name="connsiteX69" fmla="*/ 3036 w 10615"/>
                    <a:gd name="connsiteY69" fmla="*/ 8264 h 10255"/>
                    <a:gd name="connsiteX70" fmla="*/ 3384 w 10615"/>
                    <a:gd name="connsiteY70" fmla="*/ 8387 h 10255"/>
                    <a:gd name="connsiteX71" fmla="*/ 3511 w 10615"/>
                    <a:gd name="connsiteY71" fmla="*/ 8344 h 10255"/>
                    <a:gd name="connsiteX72" fmla="*/ 3810 w 10615"/>
                    <a:gd name="connsiteY72" fmla="*/ 8290 h 10255"/>
                    <a:gd name="connsiteX73" fmla="*/ 3911 w 10615"/>
                    <a:gd name="connsiteY73" fmla="*/ 8370 h 10255"/>
                    <a:gd name="connsiteX74" fmla="*/ 3929 w 10615"/>
                    <a:gd name="connsiteY74" fmla="*/ 8544 h 10255"/>
                    <a:gd name="connsiteX75" fmla="*/ 4037 w 10615"/>
                    <a:gd name="connsiteY75" fmla="*/ 8769 h 10255"/>
                    <a:gd name="connsiteX76" fmla="*/ 4567 w 10615"/>
                    <a:gd name="connsiteY76" fmla="*/ 8916 h 10255"/>
                    <a:gd name="connsiteX77" fmla="*/ 4598 w 10615"/>
                    <a:gd name="connsiteY77" fmla="*/ 8921 h 10255"/>
                    <a:gd name="connsiteX78" fmla="*/ 4713 w 10615"/>
                    <a:gd name="connsiteY78" fmla="*/ 8934 h 10255"/>
                    <a:gd name="connsiteX79" fmla="*/ 5002 w 10615"/>
                    <a:gd name="connsiteY79" fmla="*/ 9124 h 10255"/>
                    <a:gd name="connsiteX80" fmla="*/ 4995 w 10615"/>
                    <a:gd name="connsiteY80" fmla="*/ 9220 h 10255"/>
                    <a:gd name="connsiteX81" fmla="*/ 5082 w 10615"/>
                    <a:gd name="connsiteY81" fmla="*/ 9440 h 10255"/>
                    <a:gd name="connsiteX82" fmla="*/ 5375 w 10615"/>
                    <a:gd name="connsiteY82" fmla="*/ 9417 h 10255"/>
                    <a:gd name="connsiteX83" fmla="*/ 5880 w 10615"/>
                    <a:gd name="connsiteY83" fmla="*/ 9423 h 10255"/>
                    <a:gd name="connsiteX84" fmla="*/ 6153 w 10615"/>
                    <a:gd name="connsiteY84" fmla="*/ 9815 h 10255"/>
                    <a:gd name="connsiteX85" fmla="*/ 6160 w 10615"/>
                    <a:gd name="connsiteY85" fmla="*/ 10028 h 10255"/>
                    <a:gd name="connsiteX86" fmla="*/ 6160 w 10615"/>
                    <a:gd name="connsiteY86" fmla="*/ 10093 h 10255"/>
                    <a:gd name="connsiteX87" fmla="*/ 6459 w 10615"/>
                    <a:gd name="connsiteY87" fmla="*/ 10243 h 10255"/>
                    <a:gd name="connsiteX88" fmla="*/ 6905 w 10615"/>
                    <a:gd name="connsiteY88" fmla="*/ 10136 h 10255"/>
                    <a:gd name="connsiteX89" fmla="*/ 7586 w 10615"/>
                    <a:gd name="connsiteY89" fmla="*/ 10096 h 10255"/>
                    <a:gd name="connsiteX90" fmla="*/ 8140 w 10615"/>
                    <a:gd name="connsiteY90" fmla="*/ 9985 h 10255"/>
                    <a:gd name="connsiteX91" fmla="*/ 8628 w 10615"/>
                    <a:gd name="connsiteY91" fmla="*/ 10035 h 10255"/>
                    <a:gd name="connsiteX92" fmla="*/ 9140 w 10615"/>
                    <a:gd name="connsiteY92" fmla="*/ 9903 h 10255"/>
                    <a:gd name="connsiteX93" fmla="*/ 9759 w 10615"/>
                    <a:gd name="connsiteY93" fmla="*/ 9627 h 10255"/>
                    <a:gd name="connsiteX94" fmla="*/ 10052 w 10615"/>
                    <a:gd name="connsiteY94" fmla="*/ 9080 h 10255"/>
                    <a:gd name="connsiteX95" fmla="*/ 10043 w 10615"/>
                    <a:gd name="connsiteY95" fmla="*/ 8601 h 10255"/>
                    <a:gd name="connsiteX96" fmla="*/ 10018 w 10615"/>
                    <a:gd name="connsiteY96" fmla="*/ 8174 h 10255"/>
                    <a:gd name="connsiteX97" fmla="*/ 9947 w 10615"/>
                    <a:gd name="connsiteY97" fmla="*/ 7772 h 10255"/>
                    <a:gd name="connsiteX0" fmla="*/ 9947 w 10615"/>
                    <a:gd name="connsiteY0" fmla="*/ 7772 h 10254"/>
                    <a:gd name="connsiteX1" fmla="*/ 9939 w 10615"/>
                    <a:gd name="connsiteY1" fmla="*/ 7341 h 10254"/>
                    <a:gd name="connsiteX2" fmla="*/ 9799 w 10615"/>
                    <a:gd name="connsiteY2" fmla="*/ 6994 h 10254"/>
                    <a:gd name="connsiteX3" fmla="*/ 9664 w 10615"/>
                    <a:gd name="connsiteY3" fmla="*/ 6633 h 10254"/>
                    <a:gd name="connsiteX4" fmla="*/ 9566 w 10615"/>
                    <a:gd name="connsiteY4" fmla="*/ 6251 h 10254"/>
                    <a:gd name="connsiteX5" fmla="*/ 9320 w 10615"/>
                    <a:gd name="connsiteY5" fmla="*/ 5777 h 10254"/>
                    <a:gd name="connsiteX6" fmla="*/ 8991 w 10615"/>
                    <a:gd name="connsiteY6" fmla="*/ 5319 h 10254"/>
                    <a:gd name="connsiteX7" fmla="*/ 9132 w 10615"/>
                    <a:gd name="connsiteY7" fmla="*/ 5048 h 10254"/>
                    <a:gd name="connsiteX8" fmla="*/ 9149 w 10615"/>
                    <a:gd name="connsiteY8" fmla="*/ 4688 h 10254"/>
                    <a:gd name="connsiteX9" fmla="*/ 9184 w 10615"/>
                    <a:gd name="connsiteY9" fmla="*/ 4440 h 10254"/>
                    <a:gd name="connsiteX10" fmla="*/ 9133 w 10615"/>
                    <a:gd name="connsiteY10" fmla="*/ 4126 h 10254"/>
                    <a:gd name="connsiteX11" fmla="*/ 9185 w 10615"/>
                    <a:gd name="connsiteY11" fmla="*/ 3866 h 10254"/>
                    <a:gd name="connsiteX12" fmla="*/ 9611 w 10615"/>
                    <a:gd name="connsiteY12" fmla="*/ 3574 h 10254"/>
                    <a:gd name="connsiteX13" fmla="*/ 10116 w 10615"/>
                    <a:gd name="connsiteY13" fmla="*/ 3330 h 10254"/>
                    <a:gd name="connsiteX14" fmla="*/ 10597 w 10615"/>
                    <a:gd name="connsiteY14" fmla="*/ 2844 h 10254"/>
                    <a:gd name="connsiteX15" fmla="*/ 10592 w 10615"/>
                    <a:gd name="connsiteY15" fmla="*/ 2379 h 10254"/>
                    <a:gd name="connsiteX16" fmla="*/ 10353 w 10615"/>
                    <a:gd name="connsiteY16" fmla="*/ 1828 h 10254"/>
                    <a:gd name="connsiteX17" fmla="*/ 9927 w 10615"/>
                    <a:gd name="connsiteY17" fmla="*/ 1448 h 10254"/>
                    <a:gd name="connsiteX18" fmla="*/ 8906 w 10615"/>
                    <a:gd name="connsiteY18" fmla="*/ 1405 h 10254"/>
                    <a:gd name="connsiteX19" fmla="*/ 8330 w 10615"/>
                    <a:gd name="connsiteY19" fmla="*/ 1326 h 10254"/>
                    <a:gd name="connsiteX20" fmla="*/ 7792 w 10615"/>
                    <a:gd name="connsiteY20" fmla="*/ 1039 h 10254"/>
                    <a:gd name="connsiteX21" fmla="*/ 7120 w 10615"/>
                    <a:gd name="connsiteY21" fmla="*/ 893 h 10254"/>
                    <a:gd name="connsiteX22" fmla="*/ 6591 w 10615"/>
                    <a:gd name="connsiteY22" fmla="*/ 798 h 10254"/>
                    <a:gd name="connsiteX23" fmla="*/ 6028 w 10615"/>
                    <a:gd name="connsiteY23" fmla="*/ 733 h 10254"/>
                    <a:gd name="connsiteX24" fmla="*/ 5561 w 10615"/>
                    <a:gd name="connsiteY24" fmla="*/ 789 h 10254"/>
                    <a:gd name="connsiteX25" fmla="*/ 4972 w 10615"/>
                    <a:gd name="connsiteY25" fmla="*/ 820 h 10254"/>
                    <a:gd name="connsiteX26" fmla="*/ 4085 w 10615"/>
                    <a:gd name="connsiteY26" fmla="*/ 580 h 10254"/>
                    <a:gd name="connsiteX27" fmla="*/ 3550 w 10615"/>
                    <a:gd name="connsiteY27" fmla="*/ 503 h 10254"/>
                    <a:gd name="connsiteX28" fmla="*/ 2980 w 10615"/>
                    <a:gd name="connsiteY28" fmla="*/ 303 h 10254"/>
                    <a:gd name="connsiteX29" fmla="*/ 2679 w 10615"/>
                    <a:gd name="connsiteY29" fmla="*/ 190 h 10254"/>
                    <a:gd name="connsiteX30" fmla="*/ 2284 w 10615"/>
                    <a:gd name="connsiteY30" fmla="*/ 3 h 10254"/>
                    <a:gd name="connsiteX31" fmla="*/ 1378 w 10615"/>
                    <a:gd name="connsiteY31" fmla="*/ 629 h 10254"/>
                    <a:gd name="connsiteX32" fmla="*/ 862 w 10615"/>
                    <a:gd name="connsiteY32" fmla="*/ 687 h 10254"/>
                    <a:gd name="connsiteX33" fmla="*/ 341 w 10615"/>
                    <a:gd name="connsiteY33" fmla="*/ 714 h 10254"/>
                    <a:gd name="connsiteX34" fmla="*/ 389 w 10615"/>
                    <a:gd name="connsiteY34" fmla="*/ 827 h 10254"/>
                    <a:gd name="connsiteX35" fmla="*/ 428 w 10615"/>
                    <a:gd name="connsiteY35" fmla="*/ 1084 h 10254"/>
                    <a:gd name="connsiteX36" fmla="*/ 316 w 10615"/>
                    <a:gd name="connsiteY36" fmla="*/ 1155 h 10254"/>
                    <a:gd name="connsiteX37" fmla="*/ 466 w 10615"/>
                    <a:gd name="connsiteY37" fmla="*/ 1350 h 10254"/>
                    <a:gd name="connsiteX38" fmla="*/ 271 w 10615"/>
                    <a:gd name="connsiteY38" fmla="*/ 1548 h 10254"/>
                    <a:gd name="connsiteX39" fmla="*/ 93 w 10615"/>
                    <a:gd name="connsiteY39" fmla="*/ 1671 h 10254"/>
                    <a:gd name="connsiteX40" fmla="*/ 208 w 10615"/>
                    <a:gd name="connsiteY40" fmla="*/ 1838 h 10254"/>
                    <a:gd name="connsiteX41" fmla="*/ 351 w 10615"/>
                    <a:gd name="connsiteY41" fmla="*/ 2003 h 10254"/>
                    <a:gd name="connsiteX42" fmla="*/ 274 w 10615"/>
                    <a:gd name="connsiteY42" fmla="*/ 2139 h 10254"/>
                    <a:gd name="connsiteX43" fmla="*/ 219 w 10615"/>
                    <a:gd name="connsiteY43" fmla="*/ 2337 h 10254"/>
                    <a:gd name="connsiteX44" fmla="*/ 239 w 10615"/>
                    <a:gd name="connsiteY44" fmla="*/ 2381 h 10254"/>
                    <a:gd name="connsiteX45" fmla="*/ 267 w 10615"/>
                    <a:gd name="connsiteY45" fmla="*/ 2853 h 10254"/>
                    <a:gd name="connsiteX46" fmla="*/ 107 w 10615"/>
                    <a:gd name="connsiteY46" fmla="*/ 3017 h 10254"/>
                    <a:gd name="connsiteX47" fmla="*/ 2 w 10615"/>
                    <a:gd name="connsiteY47" fmla="*/ 3169 h 10254"/>
                    <a:gd name="connsiteX48" fmla="*/ 79 w 10615"/>
                    <a:gd name="connsiteY48" fmla="*/ 3370 h 10254"/>
                    <a:gd name="connsiteX49" fmla="*/ 205 w 10615"/>
                    <a:gd name="connsiteY49" fmla="*/ 3611 h 10254"/>
                    <a:gd name="connsiteX50" fmla="*/ 550 w 10615"/>
                    <a:gd name="connsiteY50" fmla="*/ 4058 h 10254"/>
                    <a:gd name="connsiteX51" fmla="*/ 951 w 10615"/>
                    <a:gd name="connsiteY51" fmla="*/ 4326 h 10254"/>
                    <a:gd name="connsiteX52" fmla="*/ 1582 w 10615"/>
                    <a:gd name="connsiteY52" fmla="*/ 4749 h 10254"/>
                    <a:gd name="connsiteX53" fmla="*/ 1788 w 10615"/>
                    <a:gd name="connsiteY53" fmla="*/ 5287 h 10254"/>
                    <a:gd name="connsiteX54" fmla="*/ 1788 w 10615"/>
                    <a:gd name="connsiteY54" fmla="*/ 5424 h 10254"/>
                    <a:gd name="connsiteX55" fmla="*/ 1895 w 10615"/>
                    <a:gd name="connsiteY55" fmla="*/ 5482 h 10254"/>
                    <a:gd name="connsiteX56" fmla="*/ 1931 w 10615"/>
                    <a:gd name="connsiteY56" fmla="*/ 5631 h 10254"/>
                    <a:gd name="connsiteX57" fmla="*/ 2007 w 10615"/>
                    <a:gd name="connsiteY57" fmla="*/ 5771 h 10254"/>
                    <a:gd name="connsiteX58" fmla="*/ 2175 w 10615"/>
                    <a:gd name="connsiteY58" fmla="*/ 6146 h 10254"/>
                    <a:gd name="connsiteX59" fmla="*/ 2168 w 10615"/>
                    <a:gd name="connsiteY59" fmla="*/ 6264 h 10254"/>
                    <a:gd name="connsiteX60" fmla="*/ 2140 w 10615"/>
                    <a:gd name="connsiteY60" fmla="*/ 6474 h 10254"/>
                    <a:gd name="connsiteX61" fmla="*/ 2125 w 10615"/>
                    <a:gd name="connsiteY61" fmla="*/ 6715 h 10254"/>
                    <a:gd name="connsiteX62" fmla="*/ 2158 w 10615"/>
                    <a:gd name="connsiteY62" fmla="*/ 6818 h 10254"/>
                    <a:gd name="connsiteX63" fmla="*/ 2352 w 10615"/>
                    <a:gd name="connsiteY63" fmla="*/ 7157 h 10254"/>
                    <a:gd name="connsiteX64" fmla="*/ 2590 w 10615"/>
                    <a:gd name="connsiteY64" fmla="*/ 7509 h 10254"/>
                    <a:gd name="connsiteX65" fmla="*/ 2726 w 10615"/>
                    <a:gd name="connsiteY65" fmla="*/ 7578 h 10254"/>
                    <a:gd name="connsiteX66" fmla="*/ 2970 w 10615"/>
                    <a:gd name="connsiteY66" fmla="*/ 7659 h 10254"/>
                    <a:gd name="connsiteX67" fmla="*/ 3329 w 10615"/>
                    <a:gd name="connsiteY67" fmla="*/ 7985 h 10254"/>
                    <a:gd name="connsiteX68" fmla="*/ 3144 w 10615"/>
                    <a:gd name="connsiteY68" fmla="*/ 8188 h 10254"/>
                    <a:gd name="connsiteX69" fmla="*/ 3036 w 10615"/>
                    <a:gd name="connsiteY69" fmla="*/ 8264 h 10254"/>
                    <a:gd name="connsiteX70" fmla="*/ 3384 w 10615"/>
                    <a:gd name="connsiteY70" fmla="*/ 8387 h 10254"/>
                    <a:gd name="connsiteX71" fmla="*/ 3511 w 10615"/>
                    <a:gd name="connsiteY71" fmla="*/ 8344 h 10254"/>
                    <a:gd name="connsiteX72" fmla="*/ 3810 w 10615"/>
                    <a:gd name="connsiteY72" fmla="*/ 8290 h 10254"/>
                    <a:gd name="connsiteX73" fmla="*/ 3911 w 10615"/>
                    <a:gd name="connsiteY73" fmla="*/ 8370 h 10254"/>
                    <a:gd name="connsiteX74" fmla="*/ 3929 w 10615"/>
                    <a:gd name="connsiteY74" fmla="*/ 8544 h 10254"/>
                    <a:gd name="connsiteX75" fmla="*/ 4037 w 10615"/>
                    <a:gd name="connsiteY75" fmla="*/ 8769 h 10254"/>
                    <a:gd name="connsiteX76" fmla="*/ 4567 w 10615"/>
                    <a:gd name="connsiteY76" fmla="*/ 8916 h 10254"/>
                    <a:gd name="connsiteX77" fmla="*/ 4598 w 10615"/>
                    <a:gd name="connsiteY77" fmla="*/ 8921 h 10254"/>
                    <a:gd name="connsiteX78" fmla="*/ 4713 w 10615"/>
                    <a:gd name="connsiteY78" fmla="*/ 8934 h 10254"/>
                    <a:gd name="connsiteX79" fmla="*/ 5002 w 10615"/>
                    <a:gd name="connsiteY79" fmla="*/ 9124 h 10254"/>
                    <a:gd name="connsiteX80" fmla="*/ 4995 w 10615"/>
                    <a:gd name="connsiteY80" fmla="*/ 9220 h 10254"/>
                    <a:gd name="connsiteX81" fmla="*/ 5082 w 10615"/>
                    <a:gd name="connsiteY81" fmla="*/ 9440 h 10254"/>
                    <a:gd name="connsiteX82" fmla="*/ 5375 w 10615"/>
                    <a:gd name="connsiteY82" fmla="*/ 9417 h 10254"/>
                    <a:gd name="connsiteX83" fmla="*/ 5880 w 10615"/>
                    <a:gd name="connsiteY83" fmla="*/ 9423 h 10254"/>
                    <a:gd name="connsiteX84" fmla="*/ 6153 w 10615"/>
                    <a:gd name="connsiteY84" fmla="*/ 9815 h 10254"/>
                    <a:gd name="connsiteX85" fmla="*/ 6160 w 10615"/>
                    <a:gd name="connsiteY85" fmla="*/ 10028 h 10254"/>
                    <a:gd name="connsiteX86" fmla="*/ 6160 w 10615"/>
                    <a:gd name="connsiteY86" fmla="*/ 10093 h 10254"/>
                    <a:gd name="connsiteX87" fmla="*/ 6459 w 10615"/>
                    <a:gd name="connsiteY87" fmla="*/ 10243 h 10254"/>
                    <a:gd name="connsiteX88" fmla="*/ 6905 w 10615"/>
                    <a:gd name="connsiteY88" fmla="*/ 10136 h 10254"/>
                    <a:gd name="connsiteX89" fmla="*/ 7513 w 10615"/>
                    <a:gd name="connsiteY89" fmla="*/ 9995 h 10254"/>
                    <a:gd name="connsiteX90" fmla="*/ 8140 w 10615"/>
                    <a:gd name="connsiteY90" fmla="*/ 9985 h 10254"/>
                    <a:gd name="connsiteX91" fmla="*/ 8628 w 10615"/>
                    <a:gd name="connsiteY91" fmla="*/ 10035 h 10254"/>
                    <a:gd name="connsiteX92" fmla="*/ 9140 w 10615"/>
                    <a:gd name="connsiteY92" fmla="*/ 9903 h 10254"/>
                    <a:gd name="connsiteX93" fmla="*/ 9759 w 10615"/>
                    <a:gd name="connsiteY93" fmla="*/ 9627 h 10254"/>
                    <a:gd name="connsiteX94" fmla="*/ 10052 w 10615"/>
                    <a:gd name="connsiteY94" fmla="*/ 9080 h 10254"/>
                    <a:gd name="connsiteX95" fmla="*/ 10043 w 10615"/>
                    <a:gd name="connsiteY95" fmla="*/ 8601 h 10254"/>
                    <a:gd name="connsiteX96" fmla="*/ 10018 w 10615"/>
                    <a:gd name="connsiteY96" fmla="*/ 8174 h 10254"/>
                    <a:gd name="connsiteX97" fmla="*/ 9947 w 10615"/>
                    <a:gd name="connsiteY97" fmla="*/ 7772 h 10254"/>
                    <a:gd name="connsiteX0" fmla="*/ 9947 w 10615"/>
                    <a:gd name="connsiteY0" fmla="*/ 7772 h 10248"/>
                    <a:gd name="connsiteX1" fmla="*/ 9939 w 10615"/>
                    <a:gd name="connsiteY1" fmla="*/ 7341 h 10248"/>
                    <a:gd name="connsiteX2" fmla="*/ 9799 w 10615"/>
                    <a:gd name="connsiteY2" fmla="*/ 6994 h 10248"/>
                    <a:gd name="connsiteX3" fmla="*/ 9664 w 10615"/>
                    <a:gd name="connsiteY3" fmla="*/ 6633 h 10248"/>
                    <a:gd name="connsiteX4" fmla="*/ 9566 w 10615"/>
                    <a:gd name="connsiteY4" fmla="*/ 6251 h 10248"/>
                    <a:gd name="connsiteX5" fmla="*/ 9320 w 10615"/>
                    <a:gd name="connsiteY5" fmla="*/ 5777 h 10248"/>
                    <a:gd name="connsiteX6" fmla="*/ 8991 w 10615"/>
                    <a:gd name="connsiteY6" fmla="*/ 5319 h 10248"/>
                    <a:gd name="connsiteX7" fmla="*/ 9132 w 10615"/>
                    <a:gd name="connsiteY7" fmla="*/ 5048 h 10248"/>
                    <a:gd name="connsiteX8" fmla="*/ 9149 w 10615"/>
                    <a:gd name="connsiteY8" fmla="*/ 4688 h 10248"/>
                    <a:gd name="connsiteX9" fmla="*/ 9184 w 10615"/>
                    <a:gd name="connsiteY9" fmla="*/ 4440 h 10248"/>
                    <a:gd name="connsiteX10" fmla="*/ 9133 w 10615"/>
                    <a:gd name="connsiteY10" fmla="*/ 4126 h 10248"/>
                    <a:gd name="connsiteX11" fmla="*/ 9185 w 10615"/>
                    <a:gd name="connsiteY11" fmla="*/ 3866 h 10248"/>
                    <a:gd name="connsiteX12" fmla="*/ 9611 w 10615"/>
                    <a:gd name="connsiteY12" fmla="*/ 3574 h 10248"/>
                    <a:gd name="connsiteX13" fmla="*/ 10116 w 10615"/>
                    <a:gd name="connsiteY13" fmla="*/ 3330 h 10248"/>
                    <a:gd name="connsiteX14" fmla="*/ 10597 w 10615"/>
                    <a:gd name="connsiteY14" fmla="*/ 2844 h 10248"/>
                    <a:gd name="connsiteX15" fmla="*/ 10592 w 10615"/>
                    <a:gd name="connsiteY15" fmla="*/ 2379 h 10248"/>
                    <a:gd name="connsiteX16" fmla="*/ 10353 w 10615"/>
                    <a:gd name="connsiteY16" fmla="*/ 1828 h 10248"/>
                    <a:gd name="connsiteX17" fmla="*/ 9927 w 10615"/>
                    <a:gd name="connsiteY17" fmla="*/ 1448 h 10248"/>
                    <a:gd name="connsiteX18" fmla="*/ 8906 w 10615"/>
                    <a:gd name="connsiteY18" fmla="*/ 1405 h 10248"/>
                    <a:gd name="connsiteX19" fmla="*/ 8330 w 10615"/>
                    <a:gd name="connsiteY19" fmla="*/ 1326 h 10248"/>
                    <a:gd name="connsiteX20" fmla="*/ 7792 w 10615"/>
                    <a:gd name="connsiteY20" fmla="*/ 1039 h 10248"/>
                    <a:gd name="connsiteX21" fmla="*/ 7120 w 10615"/>
                    <a:gd name="connsiteY21" fmla="*/ 893 h 10248"/>
                    <a:gd name="connsiteX22" fmla="*/ 6591 w 10615"/>
                    <a:gd name="connsiteY22" fmla="*/ 798 h 10248"/>
                    <a:gd name="connsiteX23" fmla="*/ 6028 w 10615"/>
                    <a:gd name="connsiteY23" fmla="*/ 733 h 10248"/>
                    <a:gd name="connsiteX24" fmla="*/ 5561 w 10615"/>
                    <a:gd name="connsiteY24" fmla="*/ 789 h 10248"/>
                    <a:gd name="connsiteX25" fmla="*/ 4972 w 10615"/>
                    <a:gd name="connsiteY25" fmla="*/ 820 h 10248"/>
                    <a:gd name="connsiteX26" fmla="*/ 4085 w 10615"/>
                    <a:gd name="connsiteY26" fmla="*/ 580 h 10248"/>
                    <a:gd name="connsiteX27" fmla="*/ 3550 w 10615"/>
                    <a:gd name="connsiteY27" fmla="*/ 503 h 10248"/>
                    <a:gd name="connsiteX28" fmla="*/ 2980 w 10615"/>
                    <a:gd name="connsiteY28" fmla="*/ 303 h 10248"/>
                    <a:gd name="connsiteX29" fmla="*/ 2679 w 10615"/>
                    <a:gd name="connsiteY29" fmla="*/ 190 h 10248"/>
                    <a:gd name="connsiteX30" fmla="*/ 2284 w 10615"/>
                    <a:gd name="connsiteY30" fmla="*/ 3 h 10248"/>
                    <a:gd name="connsiteX31" fmla="*/ 1378 w 10615"/>
                    <a:gd name="connsiteY31" fmla="*/ 629 h 10248"/>
                    <a:gd name="connsiteX32" fmla="*/ 862 w 10615"/>
                    <a:gd name="connsiteY32" fmla="*/ 687 h 10248"/>
                    <a:gd name="connsiteX33" fmla="*/ 341 w 10615"/>
                    <a:gd name="connsiteY33" fmla="*/ 714 h 10248"/>
                    <a:gd name="connsiteX34" fmla="*/ 389 w 10615"/>
                    <a:gd name="connsiteY34" fmla="*/ 827 h 10248"/>
                    <a:gd name="connsiteX35" fmla="*/ 428 w 10615"/>
                    <a:gd name="connsiteY35" fmla="*/ 1084 h 10248"/>
                    <a:gd name="connsiteX36" fmla="*/ 316 w 10615"/>
                    <a:gd name="connsiteY36" fmla="*/ 1155 h 10248"/>
                    <a:gd name="connsiteX37" fmla="*/ 466 w 10615"/>
                    <a:gd name="connsiteY37" fmla="*/ 1350 h 10248"/>
                    <a:gd name="connsiteX38" fmla="*/ 271 w 10615"/>
                    <a:gd name="connsiteY38" fmla="*/ 1548 h 10248"/>
                    <a:gd name="connsiteX39" fmla="*/ 93 w 10615"/>
                    <a:gd name="connsiteY39" fmla="*/ 1671 h 10248"/>
                    <a:gd name="connsiteX40" fmla="*/ 208 w 10615"/>
                    <a:gd name="connsiteY40" fmla="*/ 1838 h 10248"/>
                    <a:gd name="connsiteX41" fmla="*/ 351 w 10615"/>
                    <a:gd name="connsiteY41" fmla="*/ 2003 h 10248"/>
                    <a:gd name="connsiteX42" fmla="*/ 274 w 10615"/>
                    <a:gd name="connsiteY42" fmla="*/ 2139 h 10248"/>
                    <a:gd name="connsiteX43" fmla="*/ 219 w 10615"/>
                    <a:gd name="connsiteY43" fmla="*/ 2337 h 10248"/>
                    <a:gd name="connsiteX44" fmla="*/ 239 w 10615"/>
                    <a:gd name="connsiteY44" fmla="*/ 2381 h 10248"/>
                    <a:gd name="connsiteX45" fmla="*/ 267 w 10615"/>
                    <a:gd name="connsiteY45" fmla="*/ 2853 h 10248"/>
                    <a:gd name="connsiteX46" fmla="*/ 107 w 10615"/>
                    <a:gd name="connsiteY46" fmla="*/ 3017 h 10248"/>
                    <a:gd name="connsiteX47" fmla="*/ 2 w 10615"/>
                    <a:gd name="connsiteY47" fmla="*/ 3169 h 10248"/>
                    <a:gd name="connsiteX48" fmla="*/ 79 w 10615"/>
                    <a:gd name="connsiteY48" fmla="*/ 3370 h 10248"/>
                    <a:gd name="connsiteX49" fmla="*/ 205 w 10615"/>
                    <a:gd name="connsiteY49" fmla="*/ 3611 h 10248"/>
                    <a:gd name="connsiteX50" fmla="*/ 550 w 10615"/>
                    <a:gd name="connsiteY50" fmla="*/ 4058 h 10248"/>
                    <a:gd name="connsiteX51" fmla="*/ 951 w 10615"/>
                    <a:gd name="connsiteY51" fmla="*/ 4326 h 10248"/>
                    <a:gd name="connsiteX52" fmla="*/ 1582 w 10615"/>
                    <a:gd name="connsiteY52" fmla="*/ 4749 h 10248"/>
                    <a:gd name="connsiteX53" fmla="*/ 1788 w 10615"/>
                    <a:gd name="connsiteY53" fmla="*/ 5287 h 10248"/>
                    <a:gd name="connsiteX54" fmla="*/ 1788 w 10615"/>
                    <a:gd name="connsiteY54" fmla="*/ 5424 h 10248"/>
                    <a:gd name="connsiteX55" fmla="*/ 1895 w 10615"/>
                    <a:gd name="connsiteY55" fmla="*/ 5482 h 10248"/>
                    <a:gd name="connsiteX56" fmla="*/ 1931 w 10615"/>
                    <a:gd name="connsiteY56" fmla="*/ 5631 h 10248"/>
                    <a:gd name="connsiteX57" fmla="*/ 2007 w 10615"/>
                    <a:gd name="connsiteY57" fmla="*/ 5771 h 10248"/>
                    <a:gd name="connsiteX58" fmla="*/ 2175 w 10615"/>
                    <a:gd name="connsiteY58" fmla="*/ 6146 h 10248"/>
                    <a:gd name="connsiteX59" fmla="*/ 2168 w 10615"/>
                    <a:gd name="connsiteY59" fmla="*/ 6264 h 10248"/>
                    <a:gd name="connsiteX60" fmla="*/ 2140 w 10615"/>
                    <a:gd name="connsiteY60" fmla="*/ 6474 h 10248"/>
                    <a:gd name="connsiteX61" fmla="*/ 2125 w 10615"/>
                    <a:gd name="connsiteY61" fmla="*/ 6715 h 10248"/>
                    <a:gd name="connsiteX62" fmla="*/ 2158 w 10615"/>
                    <a:gd name="connsiteY62" fmla="*/ 6818 h 10248"/>
                    <a:gd name="connsiteX63" fmla="*/ 2352 w 10615"/>
                    <a:gd name="connsiteY63" fmla="*/ 7157 h 10248"/>
                    <a:gd name="connsiteX64" fmla="*/ 2590 w 10615"/>
                    <a:gd name="connsiteY64" fmla="*/ 7509 h 10248"/>
                    <a:gd name="connsiteX65" fmla="*/ 2726 w 10615"/>
                    <a:gd name="connsiteY65" fmla="*/ 7578 h 10248"/>
                    <a:gd name="connsiteX66" fmla="*/ 2970 w 10615"/>
                    <a:gd name="connsiteY66" fmla="*/ 7659 h 10248"/>
                    <a:gd name="connsiteX67" fmla="*/ 3329 w 10615"/>
                    <a:gd name="connsiteY67" fmla="*/ 7985 h 10248"/>
                    <a:gd name="connsiteX68" fmla="*/ 3144 w 10615"/>
                    <a:gd name="connsiteY68" fmla="*/ 8188 h 10248"/>
                    <a:gd name="connsiteX69" fmla="*/ 3036 w 10615"/>
                    <a:gd name="connsiteY69" fmla="*/ 8264 h 10248"/>
                    <a:gd name="connsiteX70" fmla="*/ 3384 w 10615"/>
                    <a:gd name="connsiteY70" fmla="*/ 8387 h 10248"/>
                    <a:gd name="connsiteX71" fmla="*/ 3511 w 10615"/>
                    <a:gd name="connsiteY71" fmla="*/ 8344 h 10248"/>
                    <a:gd name="connsiteX72" fmla="*/ 3810 w 10615"/>
                    <a:gd name="connsiteY72" fmla="*/ 8290 h 10248"/>
                    <a:gd name="connsiteX73" fmla="*/ 3911 w 10615"/>
                    <a:gd name="connsiteY73" fmla="*/ 8370 h 10248"/>
                    <a:gd name="connsiteX74" fmla="*/ 3929 w 10615"/>
                    <a:gd name="connsiteY74" fmla="*/ 8544 h 10248"/>
                    <a:gd name="connsiteX75" fmla="*/ 4037 w 10615"/>
                    <a:gd name="connsiteY75" fmla="*/ 8769 h 10248"/>
                    <a:gd name="connsiteX76" fmla="*/ 4567 w 10615"/>
                    <a:gd name="connsiteY76" fmla="*/ 8916 h 10248"/>
                    <a:gd name="connsiteX77" fmla="*/ 4598 w 10615"/>
                    <a:gd name="connsiteY77" fmla="*/ 8921 h 10248"/>
                    <a:gd name="connsiteX78" fmla="*/ 4713 w 10615"/>
                    <a:gd name="connsiteY78" fmla="*/ 8934 h 10248"/>
                    <a:gd name="connsiteX79" fmla="*/ 5002 w 10615"/>
                    <a:gd name="connsiteY79" fmla="*/ 9124 h 10248"/>
                    <a:gd name="connsiteX80" fmla="*/ 4995 w 10615"/>
                    <a:gd name="connsiteY80" fmla="*/ 9220 h 10248"/>
                    <a:gd name="connsiteX81" fmla="*/ 5082 w 10615"/>
                    <a:gd name="connsiteY81" fmla="*/ 9440 h 10248"/>
                    <a:gd name="connsiteX82" fmla="*/ 5375 w 10615"/>
                    <a:gd name="connsiteY82" fmla="*/ 9417 h 10248"/>
                    <a:gd name="connsiteX83" fmla="*/ 5880 w 10615"/>
                    <a:gd name="connsiteY83" fmla="*/ 9423 h 10248"/>
                    <a:gd name="connsiteX84" fmla="*/ 6153 w 10615"/>
                    <a:gd name="connsiteY84" fmla="*/ 9815 h 10248"/>
                    <a:gd name="connsiteX85" fmla="*/ 6160 w 10615"/>
                    <a:gd name="connsiteY85" fmla="*/ 10028 h 10248"/>
                    <a:gd name="connsiteX86" fmla="*/ 6160 w 10615"/>
                    <a:gd name="connsiteY86" fmla="*/ 10093 h 10248"/>
                    <a:gd name="connsiteX87" fmla="*/ 6459 w 10615"/>
                    <a:gd name="connsiteY87" fmla="*/ 10243 h 10248"/>
                    <a:gd name="connsiteX88" fmla="*/ 6945 w 10615"/>
                    <a:gd name="connsiteY88" fmla="*/ 9821 h 10248"/>
                    <a:gd name="connsiteX89" fmla="*/ 7513 w 10615"/>
                    <a:gd name="connsiteY89" fmla="*/ 9995 h 10248"/>
                    <a:gd name="connsiteX90" fmla="*/ 8140 w 10615"/>
                    <a:gd name="connsiteY90" fmla="*/ 9985 h 10248"/>
                    <a:gd name="connsiteX91" fmla="*/ 8628 w 10615"/>
                    <a:gd name="connsiteY91" fmla="*/ 10035 h 10248"/>
                    <a:gd name="connsiteX92" fmla="*/ 9140 w 10615"/>
                    <a:gd name="connsiteY92" fmla="*/ 9903 h 10248"/>
                    <a:gd name="connsiteX93" fmla="*/ 9759 w 10615"/>
                    <a:gd name="connsiteY93" fmla="*/ 9627 h 10248"/>
                    <a:gd name="connsiteX94" fmla="*/ 10052 w 10615"/>
                    <a:gd name="connsiteY94" fmla="*/ 9080 h 10248"/>
                    <a:gd name="connsiteX95" fmla="*/ 10043 w 10615"/>
                    <a:gd name="connsiteY95" fmla="*/ 8601 h 10248"/>
                    <a:gd name="connsiteX96" fmla="*/ 10018 w 10615"/>
                    <a:gd name="connsiteY96" fmla="*/ 8174 h 10248"/>
                    <a:gd name="connsiteX97" fmla="*/ 9947 w 10615"/>
                    <a:gd name="connsiteY97" fmla="*/ 7772 h 10248"/>
                    <a:gd name="connsiteX0" fmla="*/ 9947 w 10615"/>
                    <a:gd name="connsiteY0" fmla="*/ 7772 h 10093"/>
                    <a:gd name="connsiteX1" fmla="*/ 9939 w 10615"/>
                    <a:gd name="connsiteY1" fmla="*/ 7341 h 10093"/>
                    <a:gd name="connsiteX2" fmla="*/ 9799 w 10615"/>
                    <a:gd name="connsiteY2" fmla="*/ 6994 h 10093"/>
                    <a:gd name="connsiteX3" fmla="*/ 9664 w 10615"/>
                    <a:gd name="connsiteY3" fmla="*/ 6633 h 10093"/>
                    <a:gd name="connsiteX4" fmla="*/ 9566 w 10615"/>
                    <a:gd name="connsiteY4" fmla="*/ 6251 h 10093"/>
                    <a:gd name="connsiteX5" fmla="*/ 9320 w 10615"/>
                    <a:gd name="connsiteY5" fmla="*/ 5777 h 10093"/>
                    <a:gd name="connsiteX6" fmla="*/ 8991 w 10615"/>
                    <a:gd name="connsiteY6" fmla="*/ 5319 h 10093"/>
                    <a:gd name="connsiteX7" fmla="*/ 9132 w 10615"/>
                    <a:gd name="connsiteY7" fmla="*/ 5048 h 10093"/>
                    <a:gd name="connsiteX8" fmla="*/ 9149 w 10615"/>
                    <a:gd name="connsiteY8" fmla="*/ 4688 h 10093"/>
                    <a:gd name="connsiteX9" fmla="*/ 9184 w 10615"/>
                    <a:gd name="connsiteY9" fmla="*/ 4440 h 10093"/>
                    <a:gd name="connsiteX10" fmla="*/ 9133 w 10615"/>
                    <a:gd name="connsiteY10" fmla="*/ 4126 h 10093"/>
                    <a:gd name="connsiteX11" fmla="*/ 9185 w 10615"/>
                    <a:gd name="connsiteY11" fmla="*/ 3866 h 10093"/>
                    <a:gd name="connsiteX12" fmla="*/ 9611 w 10615"/>
                    <a:gd name="connsiteY12" fmla="*/ 3574 h 10093"/>
                    <a:gd name="connsiteX13" fmla="*/ 10116 w 10615"/>
                    <a:gd name="connsiteY13" fmla="*/ 3330 h 10093"/>
                    <a:gd name="connsiteX14" fmla="*/ 10597 w 10615"/>
                    <a:gd name="connsiteY14" fmla="*/ 2844 h 10093"/>
                    <a:gd name="connsiteX15" fmla="*/ 10592 w 10615"/>
                    <a:gd name="connsiteY15" fmla="*/ 2379 h 10093"/>
                    <a:gd name="connsiteX16" fmla="*/ 10353 w 10615"/>
                    <a:gd name="connsiteY16" fmla="*/ 1828 h 10093"/>
                    <a:gd name="connsiteX17" fmla="*/ 9927 w 10615"/>
                    <a:gd name="connsiteY17" fmla="*/ 1448 h 10093"/>
                    <a:gd name="connsiteX18" fmla="*/ 8906 w 10615"/>
                    <a:gd name="connsiteY18" fmla="*/ 1405 h 10093"/>
                    <a:gd name="connsiteX19" fmla="*/ 8330 w 10615"/>
                    <a:gd name="connsiteY19" fmla="*/ 1326 h 10093"/>
                    <a:gd name="connsiteX20" fmla="*/ 7792 w 10615"/>
                    <a:gd name="connsiteY20" fmla="*/ 1039 h 10093"/>
                    <a:gd name="connsiteX21" fmla="*/ 7120 w 10615"/>
                    <a:gd name="connsiteY21" fmla="*/ 893 h 10093"/>
                    <a:gd name="connsiteX22" fmla="*/ 6591 w 10615"/>
                    <a:gd name="connsiteY22" fmla="*/ 798 h 10093"/>
                    <a:gd name="connsiteX23" fmla="*/ 6028 w 10615"/>
                    <a:gd name="connsiteY23" fmla="*/ 733 h 10093"/>
                    <a:gd name="connsiteX24" fmla="*/ 5561 w 10615"/>
                    <a:gd name="connsiteY24" fmla="*/ 789 h 10093"/>
                    <a:gd name="connsiteX25" fmla="*/ 4972 w 10615"/>
                    <a:gd name="connsiteY25" fmla="*/ 820 h 10093"/>
                    <a:gd name="connsiteX26" fmla="*/ 4085 w 10615"/>
                    <a:gd name="connsiteY26" fmla="*/ 580 h 10093"/>
                    <a:gd name="connsiteX27" fmla="*/ 3550 w 10615"/>
                    <a:gd name="connsiteY27" fmla="*/ 503 h 10093"/>
                    <a:gd name="connsiteX28" fmla="*/ 2980 w 10615"/>
                    <a:gd name="connsiteY28" fmla="*/ 303 h 10093"/>
                    <a:gd name="connsiteX29" fmla="*/ 2679 w 10615"/>
                    <a:gd name="connsiteY29" fmla="*/ 190 h 10093"/>
                    <a:gd name="connsiteX30" fmla="*/ 2284 w 10615"/>
                    <a:gd name="connsiteY30" fmla="*/ 3 h 10093"/>
                    <a:gd name="connsiteX31" fmla="*/ 1378 w 10615"/>
                    <a:gd name="connsiteY31" fmla="*/ 629 h 10093"/>
                    <a:gd name="connsiteX32" fmla="*/ 862 w 10615"/>
                    <a:gd name="connsiteY32" fmla="*/ 687 h 10093"/>
                    <a:gd name="connsiteX33" fmla="*/ 341 w 10615"/>
                    <a:gd name="connsiteY33" fmla="*/ 714 h 10093"/>
                    <a:gd name="connsiteX34" fmla="*/ 389 w 10615"/>
                    <a:gd name="connsiteY34" fmla="*/ 827 h 10093"/>
                    <a:gd name="connsiteX35" fmla="*/ 428 w 10615"/>
                    <a:gd name="connsiteY35" fmla="*/ 1084 h 10093"/>
                    <a:gd name="connsiteX36" fmla="*/ 316 w 10615"/>
                    <a:gd name="connsiteY36" fmla="*/ 1155 h 10093"/>
                    <a:gd name="connsiteX37" fmla="*/ 466 w 10615"/>
                    <a:gd name="connsiteY37" fmla="*/ 1350 h 10093"/>
                    <a:gd name="connsiteX38" fmla="*/ 271 w 10615"/>
                    <a:gd name="connsiteY38" fmla="*/ 1548 h 10093"/>
                    <a:gd name="connsiteX39" fmla="*/ 93 w 10615"/>
                    <a:gd name="connsiteY39" fmla="*/ 1671 h 10093"/>
                    <a:gd name="connsiteX40" fmla="*/ 208 w 10615"/>
                    <a:gd name="connsiteY40" fmla="*/ 1838 h 10093"/>
                    <a:gd name="connsiteX41" fmla="*/ 351 w 10615"/>
                    <a:gd name="connsiteY41" fmla="*/ 2003 h 10093"/>
                    <a:gd name="connsiteX42" fmla="*/ 274 w 10615"/>
                    <a:gd name="connsiteY42" fmla="*/ 2139 h 10093"/>
                    <a:gd name="connsiteX43" fmla="*/ 219 w 10615"/>
                    <a:gd name="connsiteY43" fmla="*/ 2337 h 10093"/>
                    <a:gd name="connsiteX44" fmla="*/ 239 w 10615"/>
                    <a:gd name="connsiteY44" fmla="*/ 2381 h 10093"/>
                    <a:gd name="connsiteX45" fmla="*/ 267 w 10615"/>
                    <a:gd name="connsiteY45" fmla="*/ 2853 h 10093"/>
                    <a:gd name="connsiteX46" fmla="*/ 107 w 10615"/>
                    <a:gd name="connsiteY46" fmla="*/ 3017 h 10093"/>
                    <a:gd name="connsiteX47" fmla="*/ 2 w 10615"/>
                    <a:gd name="connsiteY47" fmla="*/ 3169 h 10093"/>
                    <a:gd name="connsiteX48" fmla="*/ 79 w 10615"/>
                    <a:gd name="connsiteY48" fmla="*/ 3370 h 10093"/>
                    <a:gd name="connsiteX49" fmla="*/ 205 w 10615"/>
                    <a:gd name="connsiteY49" fmla="*/ 3611 h 10093"/>
                    <a:gd name="connsiteX50" fmla="*/ 550 w 10615"/>
                    <a:gd name="connsiteY50" fmla="*/ 4058 h 10093"/>
                    <a:gd name="connsiteX51" fmla="*/ 951 w 10615"/>
                    <a:gd name="connsiteY51" fmla="*/ 4326 h 10093"/>
                    <a:gd name="connsiteX52" fmla="*/ 1582 w 10615"/>
                    <a:gd name="connsiteY52" fmla="*/ 4749 h 10093"/>
                    <a:gd name="connsiteX53" fmla="*/ 1788 w 10615"/>
                    <a:gd name="connsiteY53" fmla="*/ 5287 h 10093"/>
                    <a:gd name="connsiteX54" fmla="*/ 1788 w 10615"/>
                    <a:gd name="connsiteY54" fmla="*/ 5424 h 10093"/>
                    <a:gd name="connsiteX55" fmla="*/ 1895 w 10615"/>
                    <a:gd name="connsiteY55" fmla="*/ 5482 h 10093"/>
                    <a:gd name="connsiteX56" fmla="*/ 1931 w 10615"/>
                    <a:gd name="connsiteY56" fmla="*/ 5631 h 10093"/>
                    <a:gd name="connsiteX57" fmla="*/ 2007 w 10615"/>
                    <a:gd name="connsiteY57" fmla="*/ 5771 h 10093"/>
                    <a:gd name="connsiteX58" fmla="*/ 2175 w 10615"/>
                    <a:gd name="connsiteY58" fmla="*/ 6146 h 10093"/>
                    <a:gd name="connsiteX59" fmla="*/ 2168 w 10615"/>
                    <a:gd name="connsiteY59" fmla="*/ 6264 h 10093"/>
                    <a:gd name="connsiteX60" fmla="*/ 2140 w 10615"/>
                    <a:gd name="connsiteY60" fmla="*/ 6474 h 10093"/>
                    <a:gd name="connsiteX61" fmla="*/ 2125 w 10615"/>
                    <a:gd name="connsiteY61" fmla="*/ 6715 h 10093"/>
                    <a:gd name="connsiteX62" fmla="*/ 2158 w 10615"/>
                    <a:gd name="connsiteY62" fmla="*/ 6818 h 10093"/>
                    <a:gd name="connsiteX63" fmla="*/ 2352 w 10615"/>
                    <a:gd name="connsiteY63" fmla="*/ 7157 h 10093"/>
                    <a:gd name="connsiteX64" fmla="*/ 2590 w 10615"/>
                    <a:gd name="connsiteY64" fmla="*/ 7509 h 10093"/>
                    <a:gd name="connsiteX65" fmla="*/ 2726 w 10615"/>
                    <a:gd name="connsiteY65" fmla="*/ 7578 h 10093"/>
                    <a:gd name="connsiteX66" fmla="*/ 2970 w 10615"/>
                    <a:gd name="connsiteY66" fmla="*/ 7659 h 10093"/>
                    <a:gd name="connsiteX67" fmla="*/ 3329 w 10615"/>
                    <a:gd name="connsiteY67" fmla="*/ 7985 h 10093"/>
                    <a:gd name="connsiteX68" fmla="*/ 3144 w 10615"/>
                    <a:gd name="connsiteY68" fmla="*/ 8188 h 10093"/>
                    <a:gd name="connsiteX69" fmla="*/ 3036 w 10615"/>
                    <a:gd name="connsiteY69" fmla="*/ 8264 h 10093"/>
                    <a:gd name="connsiteX70" fmla="*/ 3384 w 10615"/>
                    <a:gd name="connsiteY70" fmla="*/ 8387 h 10093"/>
                    <a:gd name="connsiteX71" fmla="*/ 3511 w 10615"/>
                    <a:gd name="connsiteY71" fmla="*/ 8344 h 10093"/>
                    <a:gd name="connsiteX72" fmla="*/ 3810 w 10615"/>
                    <a:gd name="connsiteY72" fmla="*/ 8290 h 10093"/>
                    <a:gd name="connsiteX73" fmla="*/ 3911 w 10615"/>
                    <a:gd name="connsiteY73" fmla="*/ 8370 h 10093"/>
                    <a:gd name="connsiteX74" fmla="*/ 3929 w 10615"/>
                    <a:gd name="connsiteY74" fmla="*/ 8544 h 10093"/>
                    <a:gd name="connsiteX75" fmla="*/ 4037 w 10615"/>
                    <a:gd name="connsiteY75" fmla="*/ 8769 h 10093"/>
                    <a:gd name="connsiteX76" fmla="*/ 4567 w 10615"/>
                    <a:gd name="connsiteY76" fmla="*/ 8916 h 10093"/>
                    <a:gd name="connsiteX77" fmla="*/ 4598 w 10615"/>
                    <a:gd name="connsiteY77" fmla="*/ 8921 h 10093"/>
                    <a:gd name="connsiteX78" fmla="*/ 4713 w 10615"/>
                    <a:gd name="connsiteY78" fmla="*/ 8934 h 10093"/>
                    <a:gd name="connsiteX79" fmla="*/ 5002 w 10615"/>
                    <a:gd name="connsiteY79" fmla="*/ 9124 h 10093"/>
                    <a:gd name="connsiteX80" fmla="*/ 4995 w 10615"/>
                    <a:gd name="connsiteY80" fmla="*/ 9220 h 10093"/>
                    <a:gd name="connsiteX81" fmla="*/ 5082 w 10615"/>
                    <a:gd name="connsiteY81" fmla="*/ 9440 h 10093"/>
                    <a:gd name="connsiteX82" fmla="*/ 5375 w 10615"/>
                    <a:gd name="connsiteY82" fmla="*/ 9417 h 10093"/>
                    <a:gd name="connsiteX83" fmla="*/ 5880 w 10615"/>
                    <a:gd name="connsiteY83" fmla="*/ 9423 h 10093"/>
                    <a:gd name="connsiteX84" fmla="*/ 6153 w 10615"/>
                    <a:gd name="connsiteY84" fmla="*/ 9815 h 10093"/>
                    <a:gd name="connsiteX85" fmla="*/ 6160 w 10615"/>
                    <a:gd name="connsiteY85" fmla="*/ 10028 h 10093"/>
                    <a:gd name="connsiteX86" fmla="*/ 6160 w 10615"/>
                    <a:gd name="connsiteY86" fmla="*/ 10093 h 10093"/>
                    <a:gd name="connsiteX87" fmla="*/ 6523 w 10615"/>
                    <a:gd name="connsiteY87" fmla="*/ 9908 h 10093"/>
                    <a:gd name="connsiteX88" fmla="*/ 6945 w 10615"/>
                    <a:gd name="connsiteY88" fmla="*/ 9821 h 10093"/>
                    <a:gd name="connsiteX89" fmla="*/ 7513 w 10615"/>
                    <a:gd name="connsiteY89" fmla="*/ 9995 h 10093"/>
                    <a:gd name="connsiteX90" fmla="*/ 8140 w 10615"/>
                    <a:gd name="connsiteY90" fmla="*/ 9985 h 10093"/>
                    <a:gd name="connsiteX91" fmla="*/ 8628 w 10615"/>
                    <a:gd name="connsiteY91" fmla="*/ 10035 h 10093"/>
                    <a:gd name="connsiteX92" fmla="*/ 9140 w 10615"/>
                    <a:gd name="connsiteY92" fmla="*/ 9903 h 10093"/>
                    <a:gd name="connsiteX93" fmla="*/ 9759 w 10615"/>
                    <a:gd name="connsiteY93" fmla="*/ 9627 h 10093"/>
                    <a:gd name="connsiteX94" fmla="*/ 10052 w 10615"/>
                    <a:gd name="connsiteY94" fmla="*/ 9080 h 10093"/>
                    <a:gd name="connsiteX95" fmla="*/ 10043 w 10615"/>
                    <a:gd name="connsiteY95" fmla="*/ 8601 h 10093"/>
                    <a:gd name="connsiteX96" fmla="*/ 10018 w 10615"/>
                    <a:gd name="connsiteY96" fmla="*/ 8174 h 10093"/>
                    <a:gd name="connsiteX97" fmla="*/ 9947 w 10615"/>
                    <a:gd name="connsiteY97" fmla="*/ 7772 h 10093"/>
                    <a:gd name="connsiteX0" fmla="*/ 9947 w 10615"/>
                    <a:gd name="connsiteY0" fmla="*/ 7772 h 10093"/>
                    <a:gd name="connsiteX1" fmla="*/ 9939 w 10615"/>
                    <a:gd name="connsiteY1" fmla="*/ 7341 h 10093"/>
                    <a:gd name="connsiteX2" fmla="*/ 9799 w 10615"/>
                    <a:gd name="connsiteY2" fmla="*/ 6994 h 10093"/>
                    <a:gd name="connsiteX3" fmla="*/ 9664 w 10615"/>
                    <a:gd name="connsiteY3" fmla="*/ 6633 h 10093"/>
                    <a:gd name="connsiteX4" fmla="*/ 9566 w 10615"/>
                    <a:gd name="connsiteY4" fmla="*/ 6251 h 10093"/>
                    <a:gd name="connsiteX5" fmla="*/ 9320 w 10615"/>
                    <a:gd name="connsiteY5" fmla="*/ 5777 h 10093"/>
                    <a:gd name="connsiteX6" fmla="*/ 8991 w 10615"/>
                    <a:gd name="connsiteY6" fmla="*/ 5319 h 10093"/>
                    <a:gd name="connsiteX7" fmla="*/ 9132 w 10615"/>
                    <a:gd name="connsiteY7" fmla="*/ 5048 h 10093"/>
                    <a:gd name="connsiteX8" fmla="*/ 9149 w 10615"/>
                    <a:gd name="connsiteY8" fmla="*/ 4688 h 10093"/>
                    <a:gd name="connsiteX9" fmla="*/ 9184 w 10615"/>
                    <a:gd name="connsiteY9" fmla="*/ 4440 h 10093"/>
                    <a:gd name="connsiteX10" fmla="*/ 9133 w 10615"/>
                    <a:gd name="connsiteY10" fmla="*/ 4126 h 10093"/>
                    <a:gd name="connsiteX11" fmla="*/ 9185 w 10615"/>
                    <a:gd name="connsiteY11" fmla="*/ 3866 h 10093"/>
                    <a:gd name="connsiteX12" fmla="*/ 9611 w 10615"/>
                    <a:gd name="connsiteY12" fmla="*/ 3574 h 10093"/>
                    <a:gd name="connsiteX13" fmla="*/ 10116 w 10615"/>
                    <a:gd name="connsiteY13" fmla="*/ 3330 h 10093"/>
                    <a:gd name="connsiteX14" fmla="*/ 10597 w 10615"/>
                    <a:gd name="connsiteY14" fmla="*/ 2844 h 10093"/>
                    <a:gd name="connsiteX15" fmla="*/ 10592 w 10615"/>
                    <a:gd name="connsiteY15" fmla="*/ 2379 h 10093"/>
                    <a:gd name="connsiteX16" fmla="*/ 10353 w 10615"/>
                    <a:gd name="connsiteY16" fmla="*/ 1828 h 10093"/>
                    <a:gd name="connsiteX17" fmla="*/ 9927 w 10615"/>
                    <a:gd name="connsiteY17" fmla="*/ 1448 h 10093"/>
                    <a:gd name="connsiteX18" fmla="*/ 8906 w 10615"/>
                    <a:gd name="connsiteY18" fmla="*/ 1405 h 10093"/>
                    <a:gd name="connsiteX19" fmla="*/ 8330 w 10615"/>
                    <a:gd name="connsiteY19" fmla="*/ 1326 h 10093"/>
                    <a:gd name="connsiteX20" fmla="*/ 7792 w 10615"/>
                    <a:gd name="connsiteY20" fmla="*/ 1039 h 10093"/>
                    <a:gd name="connsiteX21" fmla="*/ 7120 w 10615"/>
                    <a:gd name="connsiteY21" fmla="*/ 893 h 10093"/>
                    <a:gd name="connsiteX22" fmla="*/ 6591 w 10615"/>
                    <a:gd name="connsiteY22" fmla="*/ 798 h 10093"/>
                    <a:gd name="connsiteX23" fmla="*/ 6028 w 10615"/>
                    <a:gd name="connsiteY23" fmla="*/ 733 h 10093"/>
                    <a:gd name="connsiteX24" fmla="*/ 5561 w 10615"/>
                    <a:gd name="connsiteY24" fmla="*/ 789 h 10093"/>
                    <a:gd name="connsiteX25" fmla="*/ 4972 w 10615"/>
                    <a:gd name="connsiteY25" fmla="*/ 820 h 10093"/>
                    <a:gd name="connsiteX26" fmla="*/ 4085 w 10615"/>
                    <a:gd name="connsiteY26" fmla="*/ 580 h 10093"/>
                    <a:gd name="connsiteX27" fmla="*/ 3550 w 10615"/>
                    <a:gd name="connsiteY27" fmla="*/ 503 h 10093"/>
                    <a:gd name="connsiteX28" fmla="*/ 2980 w 10615"/>
                    <a:gd name="connsiteY28" fmla="*/ 303 h 10093"/>
                    <a:gd name="connsiteX29" fmla="*/ 2679 w 10615"/>
                    <a:gd name="connsiteY29" fmla="*/ 190 h 10093"/>
                    <a:gd name="connsiteX30" fmla="*/ 2284 w 10615"/>
                    <a:gd name="connsiteY30" fmla="*/ 3 h 10093"/>
                    <a:gd name="connsiteX31" fmla="*/ 1378 w 10615"/>
                    <a:gd name="connsiteY31" fmla="*/ 629 h 10093"/>
                    <a:gd name="connsiteX32" fmla="*/ 862 w 10615"/>
                    <a:gd name="connsiteY32" fmla="*/ 687 h 10093"/>
                    <a:gd name="connsiteX33" fmla="*/ 341 w 10615"/>
                    <a:gd name="connsiteY33" fmla="*/ 714 h 10093"/>
                    <a:gd name="connsiteX34" fmla="*/ 389 w 10615"/>
                    <a:gd name="connsiteY34" fmla="*/ 827 h 10093"/>
                    <a:gd name="connsiteX35" fmla="*/ 428 w 10615"/>
                    <a:gd name="connsiteY35" fmla="*/ 1084 h 10093"/>
                    <a:gd name="connsiteX36" fmla="*/ 316 w 10615"/>
                    <a:gd name="connsiteY36" fmla="*/ 1155 h 10093"/>
                    <a:gd name="connsiteX37" fmla="*/ 466 w 10615"/>
                    <a:gd name="connsiteY37" fmla="*/ 1350 h 10093"/>
                    <a:gd name="connsiteX38" fmla="*/ 271 w 10615"/>
                    <a:gd name="connsiteY38" fmla="*/ 1548 h 10093"/>
                    <a:gd name="connsiteX39" fmla="*/ 93 w 10615"/>
                    <a:gd name="connsiteY39" fmla="*/ 1671 h 10093"/>
                    <a:gd name="connsiteX40" fmla="*/ 208 w 10615"/>
                    <a:gd name="connsiteY40" fmla="*/ 1838 h 10093"/>
                    <a:gd name="connsiteX41" fmla="*/ 351 w 10615"/>
                    <a:gd name="connsiteY41" fmla="*/ 2003 h 10093"/>
                    <a:gd name="connsiteX42" fmla="*/ 274 w 10615"/>
                    <a:gd name="connsiteY42" fmla="*/ 2139 h 10093"/>
                    <a:gd name="connsiteX43" fmla="*/ 219 w 10615"/>
                    <a:gd name="connsiteY43" fmla="*/ 2337 h 10093"/>
                    <a:gd name="connsiteX44" fmla="*/ 239 w 10615"/>
                    <a:gd name="connsiteY44" fmla="*/ 2381 h 10093"/>
                    <a:gd name="connsiteX45" fmla="*/ 267 w 10615"/>
                    <a:gd name="connsiteY45" fmla="*/ 2853 h 10093"/>
                    <a:gd name="connsiteX46" fmla="*/ 107 w 10615"/>
                    <a:gd name="connsiteY46" fmla="*/ 3017 h 10093"/>
                    <a:gd name="connsiteX47" fmla="*/ 2 w 10615"/>
                    <a:gd name="connsiteY47" fmla="*/ 3169 h 10093"/>
                    <a:gd name="connsiteX48" fmla="*/ 79 w 10615"/>
                    <a:gd name="connsiteY48" fmla="*/ 3370 h 10093"/>
                    <a:gd name="connsiteX49" fmla="*/ 205 w 10615"/>
                    <a:gd name="connsiteY49" fmla="*/ 3611 h 10093"/>
                    <a:gd name="connsiteX50" fmla="*/ 550 w 10615"/>
                    <a:gd name="connsiteY50" fmla="*/ 4058 h 10093"/>
                    <a:gd name="connsiteX51" fmla="*/ 951 w 10615"/>
                    <a:gd name="connsiteY51" fmla="*/ 4326 h 10093"/>
                    <a:gd name="connsiteX52" fmla="*/ 1582 w 10615"/>
                    <a:gd name="connsiteY52" fmla="*/ 4749 h 10093"/>
                    <a:gd name="connsiteX53" fmla="*/ 1788 w 10615"/>
                    <a:gd name="connsiteY53" fmla="*/ 5287 h 10093"/>
                    <a:gd name="connsiteX54" fmla="*/ 1788 w 10615"/>
                    <a:gd name="connsiteY54" fmla="*/ 5424 h 10093"/>
                    <a:gd name="connsiteX55" fmla="*/ 1895 w 10615"/>
                    <a:gd name="connsiteY55" fmla="*/ 5482 h 10093"/>
                    <a:gd name="connsiteX56" fmla="*/ 1931 w 10615"/>
                    <a:gd name="connsiteY56" fmla="*/ 5631 h 10093"/>
                    <a:gd name="connsiteX57" fmla="*/ 2007 w 10615"/>
                    <a:gd name="connsiteY57" fmla="*/ 5771 h 10093"/>
                    <a:gd name="connsiteX58" fmla="*/ 2175 w 10615"/>
                    <a:gd name="connsiteY58" fmla="*/ 6146 h 10093"/>
                    <a:gd name="connsiteX59" fmla="*/ 2168 w 10615"/>
                    <a:gd name="connsiteY59" fmla="*/ 6264 h 10093"/>
                    <a:gd name="connsiteX60" fmla="*/ 2140 w 10615"/>
                    <a:gd name="connsiteY60" fmla="*/ 6474 h 10093"/>
                    <a:gd name="connsiteX61" fmla="*/ 2125 w 10615"/>
                    <a:gd name="connsiteY61" fmla="*/ 6715 h 10093"/>
                    <a:gd name="connsiteX62" fmla="*/ 2158 w 10615"/>
                    <a:gd name="connsiteY62" fmla="*/ 6818 h 10093"/>
                    <a:gd name="connsiteX63" fmla="*/ 2352 w 10615"/>
                    <a:gd name="connsiteY63" fmla="*/ 7157 h 10093"/>
                    <a:gd name="connsiteX64" fmla="*/ 2590 w 10615"/>
                    <a:gd name="connsiteY64" fmla="*/ 7509 h 10093"/>
                    <a:gd name="connsiteX65" fmla="*/ 2726 w 10615"/>
                    <a:gd name="connsiteY65" fmla="*/ 7578 h 10093"/>
                    <a:gd name="connsiteX66" fmla="*/ 2970 w 10615"/>
                    <a:gd name="connsiteY66" fmla="*/ 7659 h 10093"/>
                    <a:gd name="connsiteX67" fmla="*/ 3329 w 10615"/>
                    <a:gd name="connsiteY67" fmla="*/ 7985 h 10093"/>
                    <a:gd name="connsiteX68" fmla="*/ 3144 w 10615"/>
                    <a:gd name="connsiteY68" fmla="*/ 8188 h 10093"/>
                    <a:gd name="connsiteX69" fmla="*/ 3036 w 10615"/>
                    <a:gd name="connsiteY69" fmla="*/ 8264 h 10093"/>
                    <a:gd name="connsiteX70" fmla="*/ 3384 w 10615"/>
                    <a:gd name="connsiteY70" fmla="*/ 8387 h 10093"/>
                    <a:gd name="connsiteX71" fmla="*/ 3511 w 10615"/>
                    <a:gd name="connsiteY71" fmla="*/ 8344 h 10093"/>
                    <a:gd name="connsiteX72" fmla="*/ 3810 w 10615"/>
                    <a:gd name="connsiteY72" fmla="*/ 8290 h 10093"/>
                    <a:gd name="connsiteX73" fmla="*/ 3911 w 10615"/>
                    <a:gd name="connsiteY73" fmla="*/ 8370 h 10093"/>
                    <a:gd name="connsiteX74" fmla="*/ 3929 w 10615"/>
                    <a:gd name="connsiteY74" fmla="*/ 8544 h 10093"/>
                    <a:gd name="connsiteX75" fmla="*/ 4037 w 10615"/>
                    <a:gd name="connsiteY75" fmla="*/ 8769 h 10093"/>
                    <a:gd name="connsiteX76" fmla="*/ 4567 w 10615"/>
                    <a:gd name="connsiteY76" fmla="*/ 8916 h 10093"/>
                    <a:gd name="connsiteX77" fmla="*/ 4598 w 10615"/>
                    <a:gd name="connsiteY77" fmla="*/ 8921 h 10093"/>
                    <a:gd name="connsiteX78" fmla="*/ 4713 w 10615"/>
                    <a:gd name="connsiteY78" fmla="*/ 8934 h 10093"/>
                    <a:gd name="connsiteX79" fmla="*/ 5002 w 10615"/>
                    <a:gd name="connsiteY79" fmla="*/ 9124 h 10093"/>
                    <a:gd name="connsiteX80" fmla="*/ 4995 w 10615"/>
                    <a:gd name="connsiteY80" fmla="*/ 9220 h 10093"/>
                    <a:gd name="connsiteX81" fmla="*/ 5082 w 10615"/>
                    <a:gd name="connsiteY81" fmla="*/ 9440 h 10093"/>
                    <a:gd name="connsiteX82" fmla="*/ 5375 w 10615"/>
                    <a:gd name="connsiteY82" fmla="*/ 9417 h 10093"/>
                    <a:gd name="connsiteX83" fmla="*/ 5880 w 10615"/>
                    <a:gd name="connsiteY83" fmla="*/ 9423 h 10093"/>
                    <a:gd name="connsiteX84" fmla="*/ 6153 w 10615"/>
                    <a:gd name="connsiteY84" fmla="*/ 9815 h 10093"/>
                    <a:gd name="connsiteX85" fmla="*/ 6160 w 10615"/>
                    <a:gd name="connsiteY85" fmla="*/ 10028 h 10093"/>
                    <a:gd name="connsiteX86" fmla="*/ 6160 w 10615"/>
                    <a:gd name="connsiteY86" fmla="*/ 10093 h 10093"/>
                    <a:gd name="connsiteX87" fmla="*/ 6523 w 10615"/>
                    <a:gd name="connsiteY87" fmla="*/ 9908 h 10093"/>
                    <a:gd name="connsiteX88" fmla="*/ 6945 w 10615"/>
                    <a:gd name="connsiteY88" fmla="*/ 9821 h 10093"/>
                    <a:gd name="connsiteX89" fmla="*/ 7513 w 10615"/>
                    <a:gd name="connsiteY89" fmla="*/ 9995 h 10093"/>
                    <a:gd name="connsiteX90" fmla="*/ 8140 w 10615"/>
                    <a:gd name="connsiteY90" fmla="*/ 9985 h 10093"/>
                    <a:gd name="connsiteX91" fmla="*/ 8628 w 10615"/>
                    <a:gd name="connsiteY91" fmla="*/ 10035 h 10093"/>
                    <a:gd name="connsiteX92" fmla="*/ 9140 w 10615"/>
                    <a:gd name="connsiteY92" fmla="*/ 9903 h 10093"/>
                    <a:gd name="connsiteX93" fmla="*/ 9759 w 10615"/>
                    <a:gd name="connsiteY93" fmla="*/ 9627 h 10093"/>
                    <a:gd name="connsiteX94" fmla="*/ 10052 w 10615"/>
                    <a:gd name="connsiteY94" fmla="*/ 9080 h 10093"/>
                    <a:gd name="connsiteX95" fmla="*/ 10043 w 10615"/>
                    <a:gd name="connsiteY95" fmla="*/ 8601 h 10093"/>
                    <a:gd name="connsiteX96" fmla="*/ 10018 w 10615"/>
                    <a:gd name="connsiteY96" fmla="*/ 8174 h 10093"/>
                    <a:gd name="connsiteX97" fmla="*/ 9947 w 10615"/>
                    <a:gd name="connsiteY97" fmla="*/ 7772 h 10093"/>
                    <a:gd name="connsiteX0" fmla="*/ 9947 w 10615"/>
                    <a:gd name="connsiteY0" fmla="*/ 7772 h 10108"/>
                    <a:gd name="connsiteX1" fmla="*/ 9939 w 10615"/>
                    <a:gd name="connsiteY1" fmla="*/ 7341 h 10108"/>
                    <a:gd name="connsiteX2" fmla="*/ 9799 w 10615"/>
                    <a:gd name="connsiteY2" fmla="*/ 6994 h 10108"/>
                    <a:gd name="connsiteX3" fmla="*/ 9664 w 10615"/>
                    <a:gd name="connsiteY3" fmla="*/ 6633 h 10108"/>
                    <a:gd name="connsiteX4" fmla="*/ 9566 w 10615"/>
                    <a:gd name="connsiteY4" fmla="*/ 6251 h 10108"/>
                    <a:gd name="connsiteX5" fmla="*/ 9320 w 10615"/>
                    <a:gd name="connsiteY5" fmla="*/ 5777 h 10108"/>
                    <a:gd name="connsiteX6" fmla="*/ 8991 w 10615"/>
                    <a:gd name="connsiteY6" fmla="*/ 5319 h 10108"/>
                    <a:gd name="connsiteX7" fmla="*/ 9132 w 10615"/>
                    <a:gd name="connsiteY7" fmla="*/ 5048 h 10108"/>
                    <a:gd name="connsiteX8" fmla="*/ 9149 w 10615"/>
                    <a:gd name="connsiteY8" fmla="*/ 4688 h 10108"/>
                    <a:gd name="connsiteX9" fmla="*/ 9184 w 10615"/>
                    <a:gd name="connsiteY9" fmla="*/ 4440 h 10108"/>
                    <a:gd name="connsiteX10" fmla="*/ 9133 w 10615"/>
                    <a:gd name="connsiteY10" fmla="*/ 4126 h 10108"/>
                    <a:gd name="connsiteX11" fmla="*/ 9185 w 10615"/>
                    <a:gd name="connsiteY11" fmla="*/ 3866 h 10108"/>
                    <a:gd name="connsiteX12" fmla="*/ 9611 w 10615"/>
                    <a:gd name="connsiteY12" fmla="*/ 3574 h 10108"/>
                    <a:gd name="connsiteX13" fmla="*/ 10116 w 10615"/>
                    <a:gd name="connsiteY13" fmla="*/ 3330 h 10108"/>
                    <a:gd name="connsiteX14" fmla="*/ 10597 w 10615"/>
                    <a:gd name="connsiteY14" fmla="*/ 2844 h 10108"/>
                    <a:gd name="connsiteX15" fmla="*/ 10592 w 10615"/>
                    <a:gd name="connsiteY15" fmla="*/ 2379 h 10108"/>
                    <a:gd name="connsiteX16" fmla="*/ 10353 w 10615"/>
                    <a:gd name="connsiteY16" fmla="*/ 1828 h 10108"/>
                    <a:gd name="connsiteX17" fmla="*/ 9927 w 10615"/>
                    <a:gd name="connsiteY17" fmla="*/ 1448 h 10108"/>
                    <a:gd name="connsiteX18" fmla="*/ 8906 w 10615"/>
                    <a:gd name="connsiteY18" fmla="*/ 1405 h 10108"/>
                    <a:gd name="connsiteX19" fmla="*/ 8330 w 10615"/>
                    <a:gd name="connsiteY19" fmla="*/ 1326 h 10108"/>
                    <a:gd name="connsiteX20" fmla="*/ 7792 w 10615"/>
                    <a:gd name="connsiteY20" fmla="*/ 1039 h 10108"/>
                    <a:gd name="connsiteX21" fmla="*/ 7120 w 10615"/>
                    <a:gd name="connsiteY21" fmla="*/ 893 h 10108"/>
                    <a:gd name="connsiteX22" fmla="*/ 6591 w 10615"/>
                    <a:gd name="connsiteY22" fmla="*/ 798 h 10108"/>
                    <a:gd name="connsiteX23" fmla="*/ 6028 w 10615"/>
                    <a:gd name="connsiteY23" fmla="*/ 733 h 10108"/>
                    <a:gd name="connsiteX24" fmla="*/ 5561 w 10615"/>
                    <a:gd name="connsiteY24" fmla="*/ 789 h 10108"/>
                    <a:gd name="connsiteX25" fmla="*/ 4972 w 10615"/>
                    <a:gd name="connsiteY25" fmla="*/ 820 h 10108"/>
                    <a:gd name="connsiteX26" fmla="*/ 4085 w 10615"/>
                    <a:gd name="connsiteY26" fmla="*/ 580 h 10108"/>
                    <a:gd name="connsiteX27" fmla="*/ 3550 w 10615"/>
                    <a:gd name="connsiteY27" fmla="*/ 503 h 10108"/>
                    <a:gd name="connsiteX28" fmla="*/ 2980 w 10615"/>
                    <a:gd name="connsiteY28" fmla="*/ 303 h 10108"/>
                    <a:gd name="connsiteX29" fmla="*/ 2679 w 10615"/>
                    <a:gd name="connsiteY29" fmla="*/ 190 h 10108"/>
                    <a:gd name="connsiteX30" fmla="*/ 2284 w 10615"/>
                    <a:gd name="connsiteY30" fmla="*/ 3 h 10108"/>
                    <a:gd name="connsiteX31" fmla="*/ 1378 w 10615"/>
                    <a:gd name="connsiteY31" fmla="*/ 629 h 10108"/>
                    <a:gd name="connsiteX32" fmla="*/ 862 w 10615"/>
                    <a:gd name="connsiteY32" fmla="*/ 687 h 10108"/>
                    <a:gd name="connsiteX33" fmla="*/ 341 w 10615"/>
                    <a:gd name="connsiteY33" fmla="*/ 714 h 10108"/>
                    <a:gd name="connsiteX34" fmla="*/ 389 w 10615"/>
                    <a:gd name="connsiteY34" fmla="*/ 827 h 10108"/>
                    <a:gd name="connsiteX35" fmla="*/ 428 w 10615"/>
                    <a:gd name="connsiteY35" fmla="*/ 1084 h 10108"/>
                    <a:gd name="connsiteX36" fmla="*/ 316 w 10615"/>
                    <a:gd name="connsiteY36" fmla="*/ 1155 h 10108"/>
                    <a:gd name="connsiteX37" fmla="*/ 466 w 10615"/>
                    <a:gd name="connsiteY37" fmla="*/ 1350 h 10108"/>
                    <a:gd name="connsiteX38" fmla="*/ 271 w 10615"/>
                    <a:gd name="connsiteY38" fmla="*/ 1548 h 10108"/>
                    <a:gd name="connsiteX39" fmla="*/ 93 w 10615"/>
                    <a:gd name="connsiteY39" fmla="*/ 1671 h 10108"/>
                    <a:gd name="connsiteX40" fmla="*/ 208 w 10615"/>
                    <a:gd name="connsiteY40" fmla="*/ 1838 h 10108"/>
                    <a:gd name="connsiteX41" fmla="*/ 351 w 10615"/>
                    <a:gd name="connsiteY41" fmla="*/ 2003 h 10108"/>
                    <a:gd name="connsiteX42" fmla="*/ 274 w 10615"/>
                    <a:gd name="connsiteY42" fmla="*/ 2139 h 10108"/>
                    <a:gd name="connsiteX43" fmla="*/ 219 w 10615"/>
                    <a:gd name="connsiteY43" fmla="*/ 2337 h 10108"/>
                    <a:gd name="connsiteX44" fmla="*/ 239 w 10615"/>
                    <a:gd name="connsiteY44" fmla="*/ 2381 h 10108"/>
                    <a:gd name="connsiteX45" fmla="*/ 267 w 10615"/>
                    <a:gd name="connsiteY45" fmla="*/ 2853 h 10108"/>
                    <a:gd name="connsiteX46" fmla="*/ 107 w 10615"/>
                    <a:gd name="connsiteY46" fmla="*/ 3017 h 10108"/>
                    <a:gd name="connsiteX47" fmla="*/ 2 w 10615"/>
                    <a:gd name="connsiteY47" fmla="*/ 3169 h 10108"/>
                    <a:gd name="connsiteX48" fmla="*/ 79 w 10615"/>
                    <a:gd name="connsiteY48" fmla="*/ 3370 h 10108"/>
                    <a:gd name="connsiteX49" fmla="*/ 205 w 10615"/>
                    <a:gd name="connsiteY49" fmla="*/ 3611 h 10108"/>
                    <a:gd name="connsiteX50" fmla="*/ 550 w 10615"/>
                    <a:gd name="connsiteY50" fmla="*/ 4058 h 10108"/>
                    <a:gd name="connsiteX51" fmla="*/ 951 w 10615"/>
                    <a:gd name="connsiteY51" fmla="*/ 4326 h 10108"/>
                    <a:gd name="connsiteX52" fmla="*/ 1582 w 10615"/>
                    <a:gd name="connsiteY52" fmla="*/ 4749 h 10108"/>
                    <a:gd name="connsiteX53" fmla="*/ 1788 w 10615"/>
                    <a:gd name="connsiteY53" fmla="*/ 5287 h 10108"/>
                    <a:gd name="connsiteX54" fmla="*/ 1788 w 10615"/>
                    <a:gd name="connsiteY54" fmla="*/ 5424 h 10108"/>
                    <a:gd name="connsiteX55" fmla="*/ 1895 w 10615"/>
                    <a:gd name="connsiteY55" fmla="*/ 5482 h 10108"/>
                    <a:gd name="connsiteX56" fmla="*/ 1931 w 10615"/>
                    <a:gd name="connsiteY56" fmla="*/ 5631 h 10108"/>
                    <a:gd name="connsiteX57" fmla="*/ 2007 w 10615"/>
                    <a:gd name="connsiteY57" fmla="*/ 5771 h 10108"/>
                    <a:gd name="connsiteX58" fmla="*/ 2175 w 10615"/>
                    <a:gd name="connsiteY58" fmla="*/ 6146 h 10108"/>
                    <a:gd name="connsiteX59" fmla="*/ 2168 w 10615"/>
                    <a:gd name="connsiteY59" fmla="*/ 6264 h 10108"/>
                    <a:gd name="connsiteX60" fmla="*/ 2140 w 10615"/>
                    <a:gd name="connsiteY60" fmla="*/ 6474 h 10108"/>
                    <a:gd name="connsiteX61" fmla="*/ 2125 w 10615"/>
                    <a:gd name="connsiteY61" fmla="*/ 6715 h 10108"/>
                    <a:gd name="connsiteX62" fmla="*/ 2158 w 10615"/>
                    <a:gd name="connsiteY62" fmla="*/ 6818 h 10108"/>
                    <a:gd name="connsiteX63" fmla="*/ 2352 w 10615"/>
                    <a:gd name="connsiteY63" fmla="*/ 7157 h 10108"/>
                    <a:gd name="connsiteX64" fmla="*/ 2590 w 10615"/>
                    <a:gd name="connsiteY64" fmla="*/ 7509 h 10108"/>
                    <a:gd name="connsiteX65" fmla="*/ 2726 w 10615"/>
                    <a:gd name="connsiteY65" fmla="*/ 7578 h 10108"/>
                    <a:gd name="connsiteX66" fmla="*/ 2970 w 10615"/>
                    <a:gd name="connsiteY66" fmla="*/ 7659 h 10108"/>
                    <a:gd name="connsiteX67" fmla="*/ 3329 w 10615"/>
                    <a:gd name="connsiteY67" fmla="*/ 7985 h 10108"/>
                    <a:gd name="connsiteX68" fmla="*/ 3144 w 10615"/>
                    <a:gd name="connsiteY68" fmla="*/ 8188 h 10108"/>
                    <a:gd name="connsiteX69" fmla="*/ 3036 w 10615"/>
                    <a:gd name="connsiteY69" fmla="*/ 8264 h 10108"/>
                    <a:gd name="connsiteX70" fmla="*/ 3384 w 10615"/>
                    <a:gd name="connsiteY70" fmla="*/ 8387 h 10108"/>
                    <a:gd name="connsiteX71" fmla="*/ 3511 w 10615"/>
                    <a:gd name="connsiteY71" fmla="*/ 8344 h 10108"/>
                    <a:gd name="connsiteX72" fmla="*/ 3810 w 10615"/>
                    <a:gd name="connsiteY72" fmla="*/ 8290 h 10108"/>
                    <a:gd name="connsiteX73" fmla="*/ 3911 w 10615"/>
                    <a:gd name="connsiteY73" fmla="*/ 8370 h 10108"/>
                    <a:gd name="connsiteX74" fmla="*/ 3929 w 10615"/>
                    <a:gd name="connsiteY74" fmla="*/ 8544 h 10108"/>
                    <a:gd name="connsiteX75" fmla="*/ 4037 w 10615"/>
                    <a:gd name="connsiteY75" fmla="*/ 8769 h 10108"/>
                    <a:gd name="connsiteX76" fmla="*/ 4567 w 10615"/>
                    <a:gd name="connsiteY76" fmla="*/ 8916 h 10108"/>
                    <a:gd name="connsiteX77" fmla="*/ 4598 w 10615"/>
                    <a:gd name="connsiteY77" fmla="*/ 8921 h 10108"/>
                    <a:gd name="connsiteX78" fmla="*/ 4713 w 10615"/>
                    <a:gd name="connsiteY78" fmla="*/ 8934 h 10108"/>
                    <a:gd name="connsiteX79" fmla="*/ 5002 w 10615"/>
                    <a:gd name="connsiteY79" fmla="*/ 9124 h 10108"/>
                    <a:gd name="connsiteX80" fmla="*/ 4995 w 10615"/>
                    <a:gd name="connsiteY80" fmla="*/ 9220 h 10108"/>
                    <a:gd name="connsiteX81" fmla="*/ 5082 w 10615"/>
                    <a:gd name="connsiteY81" fmla="*/ 9440 h 10108"/>
                    <a:gd name="connsiteX82" fmla="*/ 5375 w 10615"/>
                    <a:gd name="connsiteY82" fmla="*/ 9417 h 10108"/>
                    <a:gd name="connsiteX83" fmla="*/ 5880 w 10615"/>
                    <a:gd name="connsiteY83" fmla="*/ 9423 h 10108"/>
                    <a:gd name="connsiteX84" fmla="*/ 6153 w 10615"/>
                    <a:gd name="connsiteY84" fmla="*/ 9815 h 10108"/>
                    <a:gd name="connsiteX85" fmla="*/ 6160 w 10615"/>
                    <a:gd name="connsiteY85" fmla="*/ 10028 h 10108"/>
                    <a:gd name="connsiteX86" fmla="*/ 6160 w 10615"/>
                    <a:gd name="connsiteY86" fmla="*/ 10093 h 10108"/>
                    <a:gd name="connsiteX87" fmla="*/ 6509 w 10615"/>
                    <a:gd name="connsiteY87" fmla="*/ 10060 h 10108"/>
                    <a:gd name="connsiteX88" fmla="*/ 6945 w 10615"/>
                    <a:gd name="connsiteY88" fmla="*/ 9821 h 10108"/>
                    <a:gd name="connsiteX89" fmla="*/ 7513 w 10615"/>
                    <a:gd name="connsiteY89" fmla="*/ 9995 h 10108"/>
                    <a:gd name="connsiteX90" fmla="*/ 8140 w 10615"/>
                    <a:gd name="connsiteY90" fmla="*/ 9985 h 10108"/>
                    <a:gd name="connsiteX91" fmla="*/ 8628 w 10615"/>
                    <a:gd name="connsiteY91" fmla="*/ 10035 h 10108"/>
                    <a:gd name="connsiteX92" fmla="*/ 9140 w 10615"/>
                    <a:gd name="connsiteY92" fmla="*/ 9903 h 10108"/>
                    <a:gd name="connsiteX93" fmla="*/ 9759 w 10615"/>
                    <a:gd name="connsiteY93" fmla="*/ 9627 h 10108"/>
                    <a:gd name="connsiteX94" fmla="*/ 10052 w 10615"/>
                    <a:gd name="connsiteY94" fmla="*/ 9080 h 10108"/>
                    <a:gd name="connsiteX95" fmla="*/ 10043 w 10615"/>
                    <a:gd name="connsiteY95" fmla="*/ 8601 h 10108"/>
                    <a:gd name="connsiteX96" fmla="*/ 10018 w 10615"/>
                    <a:gd name="connsiteY96" fmla="*/ 8174 h 10108"/>
                    <a:gd name="connsiteX97" fmla="*/ 9947 w 10615"/>
                    <a:gd name="connsiteY97" fmla="*/ 7772 h 10108"/>
                    <a:gd name="connsiteX0" fmla="*/ 9947 w 10615"/>
                    <a:gd name="connsiteY0" fmla="*/ 7772 h 10096"/>
                    <a:gd name="connsiteX1" fmla="*/ 9939 w 10615"/>
                    <a:gd name="connsiteY1" fmla="*/ 7341 h 10096"/>
                    <a:gd name="connsiteX2" fmla="*/ 9799 w 10615"/>
                    <a:gd name="connsiteY2" fmla="*/ 6994 h 10096"/>
                    <a:gd name="connsiteX3" fmla="*/ 9664 w 10615"/>
                    <a:gd name="connsiteY3" fmla="*/ 6633 h 10096"/>
                    <a:gd name="connsiteX4" fmla="*/ 9566 w 10615"/>
                    <a:gd name="connsiteY4" fmla="*/ 6251 h 10096"/>
                    <a:gd name="connsiteX5" fmla="*/ 9320 w 10615"/>
                    <a:gd name="connsiteY5" fmla="*/ 5777 h 10096"/>
                    <a:gd name="connsiteX6" fmla="*/ 8991 w 10615"/>
                    <a:gd name="connsiteY6" fmla="*/ 5319 h 10096"/>
                    <a:gd name="connsiteX7" fmla="*/ 9132 w 10615"/>
                    <a:gd name="connsiteY7" fmla="*/ 5048 h 10096"/>
                    <a:gd name="connsiteX8" fmla="*/ 9149 w 10615"/>
                    <a:gd name="connsiteY8" fmla="*/ 4688 h 10096"/>
                    <a:gd name="connsiteX9" fmla="*/ 9184 w 10615"/>
                    <a:gd name="connsiteY9" fmla="*/ 4440 h 10096"/>
                    <a:gd name="connsiteX10" fmla="*/ 9133 w 10615"/>
                    <a:gd name="connsiteY10" fmla="*/ 4126 h 10096"/>
                    <a:gd name="connsiteX11" fmla="*/ 9185 w 10615"/>
                    <a:gd name="connsiteY11" fmla="*/ 3866 h 10096"/>
                    <a:gd name="connsiteX12" fmla="*/ 9611 w 10615"/>
                    <a:gd name="connsiteY12" fmla="*/ 3574 h 10096"/>
                    <a:gd name="connsiteX13" fmla="*/ 10116 w 10615"/>
                    <a:gd name="connsiteY13" fmla="*/ 3330 h 10096"/>
                    <a:gd name="connsiteX14" fmla="*/ 10597 w 10615"/>
                    <a:gd name="connsiteY14" fmla="*/ 2844 h 10096"/>
                    <a:gd name="connsiteX15" fmla="*/ 10592 w 10615"/>
                    <a:gd name="connsiteY15" fmla="*/ 2379 h 10096"/>
                    <a:gd name="connsiteX16" fmla="*/ 10353 w 10615"/>
                    <a:gd name="connsiteY16" fmla="*/ 1828 h 10096"/>
                    <a:gd name="connsiteX17" fmla="*/ 9927 w 10615"/>
                    <a:gd name="connsiteY17" fmla="*/ 1448 h 10096"/>
                    <a:gd name="connsiteX18" fmla="*/ 8906 w 10615"/>
                    <a:gd name="connsiteY18" fmla="*/ 1405 h 10096"/>
                    <a:gd name="connsiteX19" fmla="*/ 8330 w 10615"/>
                    <a:gd name="connsiteY19" fmla="*/ 1326 h 10096"/>
                    <a:gd name="connsiteX20" fmla="*/ 7792 w 10615"/>
                    <a:gd name="connsiteY20" fmla="*/ 1039 h 10096"/>
                    <a:gd name="connsiteX21" fmla="*/ 7120 w 10615"/>
                    <a:gd name="connsiteY21" fmla="*/ 893 h 10096"/>
                    <a:gd name="connsiteX22" fmla="*/ 6591 w 10615"/>
                    <a:gd name="connsiteY22" fmla="*/ 798 h 10096"/>
                    <a:gd name="connsiteX23" fmla="*/ 6028 w 10615"/>
                    <a:gd name="connsiteY23" fmla="*/ 733 h 10096"/>
                    <a:gd name="connsiteX24" fmla="*/ 5561 w 10615"/>
                    <a:gd name="connsiteY24" fmla="*/ 789 h 10096"/>
                    <a:gd name="connsiteX25" fmla="*/ 4972 w 10615"/>
                    <a:gd name="connsiteY25" fmla="*/ 820 h 10096"/>
                    <a:gd name="connsiteX26" fmla="*/ 4085 w 10615"/>
                    <a:gd name="connsiteY26" fmla="*/ 580 h 10096"/>
                    <a:gd name="connsiteX27" fmla="*/ 3550 w 10615"/>
                    <a:gd name="connsiteY27" fmla="*/ 503 h 10096"/>
                    <a:gd name="connsiteX28" fmla="*/ 2980 w 10615"/>
                    <a:gd name="connsiteY28" fmla="*/ 303 h 10096"/>
                    <a:gd name="connsiteX29" fmla="*/ 2679 w 10615"/>
                    <a:gd name="connsiteY29" fmla="*/ 190 h 10096"/>
                    <a:gd name="connsiteX30" fmla="*/ 2284 w 10615"/>
                    <a:gd name="connsiteY30" fmla="*/ 3 h 10096"/>
                    <a:gd name="connsiteX31" fmla="*/ 1378 w 10615"/>
                    <a:gd name="connsiteY31" fmla="*/ 629 h 10096"/>
                    <a:gd name="connsiteX32" fmla="*/ 862 w 10615"/>
                    <a:gd name="connsiteY32" fmla="*/ 687 h 10096"/>
                    <a:gd name="connsiteX33" fmla="*/ 341 w 10615"/>
                    <a:gd name="connsiteY33" fmla="*/ 714 h 10096"/>
                    <a:gd name="connsiteX34" fmla="*/ 389 w 10615"/>
                    <a:gd name="connsiteY34" fmla="*/ 827 h 10096"/>
                    <a:gd name="connsiteX35" fmla="*/ 428 w 10615"/>
                    <a:gd name="connsiteY35" fmla="*/ 1084 h 10096"/>
                    <a:gd name="connsiteX36" fmla="*/ 316 w 10615"/>
                    <a:gd name="connsiteY36" fmla="*/ 1155 h 10096"/>
                    <a:gd name="connsiteX37" fmla="*/ 466 w 10615"/>
                    <a:gd name="connsiteY37" fmla="*/ 1350 h 10096"/>
                    <a:gd name="connsiteX38" fmla="*/ 271 w 10615"/>
                    <a:gd name="connsiteY38" fmla="*/ 1548 h 10096"/>
                    <a:gd name="connsiteX39" fmla="*/ 93 w 10615"/>
                    <a:gd name="connsiteY39" fmla="*/ 1671 h 10096"/>
                    <a:gd name="connsiteX40" fmla="*/ 208 w 10615"/>
                    <a:gd name="connsiteY40" fmla="*/ 1838 h 10096"/>
                    <a:gd name="connsiteX41" fmla="*/ 351 w 10615"/>
                    <a:gd name="connsiteY41" fmla="*/ 2003 h 10096"/>
                    <a:gd name="connsiteX42" fmla="*/ 274 w 10615"/>
                    <a:gd name="connsiteY42" fmla="*/ 2139 h 10096"/>
                    <a:gd name="connsiteX43" fmla="*/ 219 w 10615"/>
                    <a:gd name="connsiteY43" fmla="*/ 2337 h 10096"/>
                    <a:gd name="connsiteX44" fmla="*/ 239 w 10615"/>
                    <a:gd name="connsiteY44" fmla="*/ 2381 h 10096"/>
                    <a:gd name="connsiteX45" fmla="*/ 267 w 10615"/>
                    <a:gd name="connsiteY45" fmla="*/ 2853 h 10096"/>
                    <a:gd name="connsiteX46" fmla="*/ 107 w 10615"/>
                    <a:gd name="connsiteY46" fmla="*/ 3017 h 10096"/>
                    <a:gd name="connsiteX47" fmla="*/ 2 w 10615"/>
                    <a:gd name="connsiteY47" fmla="*/ 3169 h 10096"/>
                    <a:gd name="connsiteX48" fmla="*/ 79 w 10615"/>
                    <a:gd name="connsiteY48" fmla="*/ 3370 h 10096"/>
                    <a:gd name="connsiteX49" fmla="*/ 205 w 10615"/>
                    <a:gd name="connsiteY49" fmla="*/ 3611 h 10096"/>
                    <a:gd name="connsiteX50" fmla="*/ 550 w 10615"/>
                    <a:gd name="connsiteY50" fmla="*/ 4058 h 10096"/>
                    <a:gd name="connsiteX51" fmla="*/ 951 w 10615"/>
                    <a:gd name="connsiteY51" fmla="*/ 4326 h 10096"/>
                    <a:gd name="connsiteX52" fmla="*/ 1582 w 10615"/>
                    <a:gd name="connsiteY52" fmla="*/ 4749 h 10096"/>
                    <a:gd name="connsiteX53" fmla="*/ 1788 w 10615"/>
                    <a:gd name="connsiteY53" fmla="*/ 5287 h 10096"/>
                    <a:gd name="connsiteX54" fmla="*/ 1788 w 10615"/>
                    <a:gd name="connsiteY54" fmla="*/ 5424 h 10096"/>
                    <a:gd name="connsiteX55" fmla="*/ 1895 w 10615"/>
                    <a:gd name="connsiteY55" fmla="*/ 5482 h 10096"/>
                    <a:gd name="connsiteX56" fmla="*/ 1931 w 10615"/>
                    <a:gd name="connsiteY56" fmla="*/ 5631 h 10096"/>
                    <a:gd name="connsiteX57" fmla="*/ 2007 w 10615"/>
                    <a:gd name="connsiteY57" fmla="*/ 5771 h 10096"/>
                    <a:gd name="connsiteX58" fmla="*/ 2175 w 10615"/>
                    <a:gd name="connsiteY58" fmla="*/ 6146 h 10096"/>
                    <a:gd name="connsiteX59" fmla="*/ 2168 w 10615"/>
                    <a:gd name="connsiteY59" fmla="*/ 6264 h 10096"/>
                    <a:gd name="connsiteX60" fmla="*/ 2140 w 10615"/>
                    <a:gd name="connsiteY60" fmla="*/ 6474 h 10096"/>
                    <a:gd name="connsiteX61" fmla="*/ 2125 w 10615"/>
                    <a:gd name="connsiteY61" fmla="*/ 6715 h 10096"/>
                    <a:gd name="connsiteX62" fmla="*/ 2158 w 10615"/>
                    <a:gd name="connsiteY62" fmla="*/ 6818 h 10096"/>
                    <a:gd name="connsiteX63" fmla="*/ 2352 w 10615"/>
                    <a:gd name="connsiteY63" fmla="*/ 7157 h 10096"/>
                    <a:gd name="connsiteX64" fmla="*/ 2590 w 10615"/>
                    <a:gd name="connsiteY64" fmla="*/ 7509 h 10096"/>
                    <a:gd name="connsiteX65" fmla="*/ 2726 w 10615"/>
                    <a:gd name="connsiteY65" fmla="*/ 7578 h 10096"/>
                    <a:gd name="connsiteX66" fmla="*/ 2970 w 10615"/>
                    <a:gd name="connsiteY66" fmla="*/ 7659 h 10096"/>
                    <a:gd name="connsiteX67" fmla="*/ 3329 w 10615"/>
                    <a:gd name="connsiteY67" fmla="*/ 7985 h 10096"/>
                    <a:gd name="connsiteX68" fmla="*/ 3144 w 10615"/>
                    <a:gd name="connsiteY68" fmla="*/ 8188 h 10096"/>
                    <a:gd name="connsiteX69" fmla="*/ 3036 w 10615"/>
                    <a:gd name="connsiteY69" fmla="*/ 8264 h 10096"/>
                    <a:gd name="connsiteX70" fmla="*/ 3384 w 10615"/>
                    <a:gd name="connsiteY70" fmla="*/ 8387 h 10096"/>
                    <a:gd name="connsiteX71" fmla="*/ 3511 w 10615"/>
                    <a:gd name="connsiteY71" fmla="*/ 8344 h 10096"/>
                    <a:gd name="connsiteX72" fmla="*/ 3810 w 10615"/>
                    <a:gd name="connsiteY72" fmla="*/ 8290 h 10096"/>
                    <a:gd name="connsiteX73" fmla="*/ 3911 w 10615"/>
                    <a:gd name="connsiteY73" fmla="*/ 8370 h 10096"/>
                    <a:gd name="connsiteX74" fmla="*/ 3929 w 10615"/>
                    <a:gd name="connsiteY74" fmla="*/ 8544 h 10096"/>
                    <a:gd name="connsiteX75" fmla="*/ 4037 w 10615"/>
                    <a:gd name="connsiteY75" fmla="*/ 8769 h 10096"/>
                    <a:gd name="connsiteX76" fmla="*/ 4567 w 10615"/>
                    <a:gd name="connsiteY76" fmla="*/ 8916 h 10096"/>
                    <a:gd name="connsiteX77" fmla="*/ 4598 w 10615"/>
                    <a:gd name="connsiteY77" fmla="*/ 8921 h 10096"/>
                    <a:gd name="connsiteX78" fmla="*/ 4713 w 10615"/>
                    <a:gd name="connsiteY78" fmla="*/ 8934 h 10096"/>
                    <a:gd name="connsiteX79" fmla="*/ 5002 w 10615"/>
                    <a:gd name="connsiteY79" fmla="*/ 9124 h 10096"/>
                    <a:gd name="connsiteX80" fmla="*/ 4995 w 10615"/>
                    <a:gd name="connsiteY80" fmla="*/ 9220 h 10096"/>
                    <a:gd name="connsiteX81" fmla="*/ 5082 w 10615"/>
                    <a:gd name="connsiteY81" fmla="*/ 9440 h 10096"/>
                    <a:gd name="connsiteX82" fmla="*/ 5375 w 10615"/>
                    <a:gd name="connsiteY82" fmla="*/ 9417 h 10096"/>
                    <a:gd name="connsiteX83" fmla="*/ 5880 w 10615"/>
                    <a:gd name="connsiteY83" fmla="*/ 9423 h 10096"/>
                    <a:gd name="connsiteX84" fmla="*/ 6153 w 10615"/>
                    <a:gd name="connsiteY84" fmla="*/ 9815 h 10096"/>
                    <a:gd name="connsiteX85" fmla="*/ 6160 w 10615"/>
                    <a:gd name="connsiteY85" fmla="*/ 10028 h 10096"/>
                    <a:gd name="connsiteX86" fmla="*/ 6160 w 10615"/>
                    <a:gd name="connsiteY86" fmla="*/ 10093 h 10096"/>
                    <a:gd name="connsiteX87" fmla="*/ 6509 w 10615"/>
                    <a:gd name="connsiteY87" fmla="*/ 10060 h 10096"/>
                    <a:gd name="connsiteX88" fmla="*/ 6945 w 10615"/>
                    <a:gd name="connsiteY88" fmla="*/ 9821 h 10096"/>
                    <a:gd name="connsiteX89" fmla="*/ 7513 w 10615"/>
                    <a:gd name="connsiteY89" fmla="*/ 9995 h 10096"/>
                    <a:gd name="connsiteX90" fmla="*/ 8140 w 10615"/>
                    <a:gd name="connsiteY90" fmla="*/ 9985 h 10096"/>
                    <a:gd name="connsiteX91" fmla="*/ 8628 w 10615"/>
                    <a:gd name="connsiteY91" fmla="*/ 10035 h 10096"/>
                    <a:gd name="connsiteX92" fmla="*/ 9140 w 10615"/>
                    <a:gd name="connsiteY92" fmla="*/ 9903 h 10096"/>
                    <a:gd name="connsiteX93" fmla="*/ 9759 w 10615"/>
                    <a:gd name="connsiteY93" fmla="*/ 9627 h 10096"/>
                    <a:gd name="connsiteX94" fmla="*/ 10052 w 10615"/>
                    <a:gd name="connsiteY94" fmla="*/ 9080 h 10096"/>
                    <a:gd name="connsiteX95" fmla="*/ 10043 w 10615"/>
                    <a:gd name="connsiteY95" fmla="*/ 8601 h 10096"/>
                    <a:gd name="connsiteX96" fmla="*/ 10018 w 10615"/>
                    <a:gd name="connsiteY96" fmla="*/ 8174 h 10096"/>
                    <a:gd name="connsiteX97" fmla="*/ 9947 w 10615"/>
                    <a:gd name="connsiteY97" fmla="*/ 7772 h 10096"/>
                    <a:gd name="connsiteX0" fmla="*/ 9947 w 10615"/>
                    <a:gd name="connsiteY0" fmla="*/ 7772 h 10093"/>
                    <a:gd name="connsiteX1" fmla="*/ 9939 w 10615"/>
                    <a:gd name="connsiteY1" fmla="*/ 7341 h 10093"/>
                    <a:gd name="connsiteX2" fmla="*/ 9799 w 10615"/>
                    <a:gd name="connsiteY2" fmla="*/ 6994 h 10093"/>
                    <a:gd name="connsiteX3" fmla="*/ 9664 w 10615"/>
                    <a:gd name="connsiteY3" fmla="*/ 6633 h 10093"/>
                    <a:gd name="connsiteX4" fmla="*/ 9566 w 10615"/>
                    <a:gd name="connsiteY4" fmla="*/ 6251 h 10093"/>
                    <a:gd name="connsiteX5" fmla="*/ 9320 w 10615"/>
                    <a:gd name="connsiteY5" fmla="*/ 5777 h 10093"/>
                    <a:gd name="connsiteX6" fmla="*/ 8991 w 10615"/>
                    <a:gd name="connsiteY6" fmla="*/ 5319 h 10093"/>
                    <a:gd name="connsiteX7" fmla="*/ 9132 w 10615"/>
                    <a:gd name="connsiteY7" fmla="*/ 5048 h 10093"/>
                    <a:gd name="connsiteX8" fmla="*/ 9149 w 10615"/>
                    <a:gd name="connsiteY8" fmla="*/ 4688 h 10093"/>
                    <a:gd name="connsiteX9" fmla="*/ 9184 w 10615"/>
                    <a:gd name="connsiteY9" fmla="*/ 4440 h 10093"/>
                    <a:gd name="connsiteX10" fmla="*/ 9133 w 10615"/>
                    <a:gd name="connsiteY10" fmla="*/ 4126 h 10093"/>
                    <a:gd name="connsiteX11" fmla="*/ 9185 w 10615"/>
                    <a:gd name="connsiteY11" fmla="*/ 3866 h 10093"/>
                    <a:gd name="connsiteX12" fmla="*/ 9611 w 10615"/>
                    <a:gd name="connsiteY12" fmla="*/ 3574 h 10093"/>
                    <a:gd name="connsiteX13" fmla="*/ 10116 w 10615"/>
                    <a:gd name="connsiteY13" fmla="*/ 3330 h 10093"/>
                    <a:gd name="connsiteX14" fmla="*/ 10597 w 10615"/>
                    <a:gd name="connsiteY14" fmla="*/ 2844 h 10093"/>
                    <a:gd name="connsiteX15" fmla="*/ 10592 w 10615"/>
                    <a:gd name="connsiteY15" fmla="*/ 2379 h 10093"/>
                    <a:gd name="connsiteX16" fmla="*/ 10353 w 10615"/>
                    <a:gd name="connsiteY16" fmla="*/ 1828 h 10093"/>
                    <a:gd name="connsiteX17" fmla="*/ 9927 w 10615"/>
                    <a:gd name="connsiteY17" fmla="*/ 1448 h 10093"/>
                    <a:gd name="connsiteX18" fmla="*/ 8906 w 10615"/>
                    <a:gd name="connsiteY18" fmla="*/ 1405 h 10093"/>
                    <a:gd name="connsiteX19" fmla="*/ 8330 w 10615"/>
                    <a:gd name="connsiteY19" fmla="*/ 1326 h 10093"/>
                    <a:gd name="connsiteX20" fmla="*/ 7792 w 10615"/>
                    <a:gd name="connsiteY20" fmla="*/ 1039 h 10093"/>
                    <a:gd name="connsiteX21" fmla="*/ 7120 w 10615"/>
                    <a:gd name="connsiteY21" fmla="*/ 893 h 10093"/>
                    <a:gd name="connsiteX22" fmla="*/ 6591 w 10615"/>
                    <a:gd name="connsiteY22" fmla="*/ 798 h 10093"/>
                    <a:gd name="connsiteX23" fmla="*/ 6028 w 10615"/>
                    <a:gd name="connsiteY23" fmla="*/ 733 h 10093"/>
                    <a:gd name="connsiteX24" fmla="*/ 5561 w 10615"/>
                    <a:gd name="connsiteY24" fmla="*/ 789 h 10093"/>
                    <a:gd name="connsiteX25" fmla="*/ 4972 w 10615"/>
                    <a:gd name="connsiteY25" fmla="*/ 820 h 10093"/>
                    <a:gd name="connsiteX26" fmla="*/ 4085 w 10615"/>
                    <a:gd name="connsiteY26" fmla="*/ 580 h 10093"/>
                    <a:gd name="connsiteX27" fmla="*/ 3550 w 10615"/>
                    <a:gd name="connsiteY27" fmla="*/ 503 h 10093"/>
                    <a:gd name="connsiteX28" fmla="*/ 2980 w 10615"/>
                    <a:gd name="connsiteY28" fmla="*/ 303 h 10093"/>
                    <a:gd name="connsiteX29" fmla="*/ 2679 w 10615"/>
                    <a:gd name="connsiteY29" fmla="*/ 190 h 10093"/>
                    <a:gd name="connsiteX30" fmla="*/ 2284 w 10615"/>
                    <a:gd name="connsiteY30" fmla="*/ 3 h 10093"/>
                    <a:gd name="connsiteX31" fmla="*/ 1378 w 10615"/>
                    <a:gd name="connsiteY31" fmla="*/ 629 h 10093"/>
                    <a:gd name="connsiteX32" fmla="*/ 862 w 10615"/>
                    <a:gd name="connsiteY32" fmla="*/ 687 h 10093"/>
                    <a:gd name="connsiteX33" fmla="*/ 341 w 10615"/>
                    <a:gd name="connsiteY33" fmla="*/ 714 h 10093"/>
                    <a:gd name="connsiteX34" fmla="*/ 389 w 10615"/>
                    <a:gd name="connsiteY34" fmla="*/ 827 h 10093"/>
                    <a:gd name="connsiteX35" fmla="*/ 428 w 10615"/>
                    <a:gd name="connsiteY35" fmla="*/ 1084 h 10093"/>
                    <a:gd name="connsiteX36" fmla="*/ 316 w 10615"/>
                    <a:gd name="connsiteY36" fmla="*/ 1155 h 10093"/>
                    <a:gd name="connsiteX37" fmla="*/ 466 w 10615"/>
                    <a:gd name="connsiteY37" fmla="*/ 1350 h 10093"/>
                    <a:gd name="connsiteX38" fmla="*/ 271 w 10615"/>
                    <a:gd name="connsiteY38" fmla="*/ 1548 h 10093"/>
                    <a:gd name="connsiteX39" fmla="*/ 93 w 10615"/>
                    <a:gd name="connsiteY39" fmla="*/ 1671 h 10093"/>
                    <a:gd name="connsiteX40" fmla="*/ 208 w 10615"/>
                    <a:gd name="connsiteY40" fmla="*/ 1838 h 10093"/>
                    <a:gd name="connsiteX41" fmla="*/ 351 w 10615"/>
                    <a:gd name="connsiteY41" fmla="*/ 2003 h 10093"/>
                    <a:gd name="connsiteX42" fmla="*/ 274 w 10615"/>
                    <a:gd name="connsiteY42" fmla="*/ 2139 h 10093"/>
                    <a:gd name="connsiteX43" fmla="*/ 219 w 10615"/>
                    <a:gd name="connsiteY43" fmla="*/ 2337 h 10093"/>
                    <a:gd name="connsiteX44" fmla="*/ 239 w 10615"/>
                    <a:gd name="connsiteY44" fmla="*/ 2381 h 10093"/>
                    <a:gd name="connsiteX45" fmla="*/ 267 w 10615"/>
                    <a:gd name="connsiteY45" fmla="*/ 2853 h 10093"/>
                    <a:gd name="connsiteX46" fmla="*/ 107 w 10615"/>
                    <a:gd name="connsiteY46" fmla="*/ 3017 h 10093"/>
                    <a:gd name="connsiteX47" fmla="*/ 2 w 10615"/>
                    <a:gd name="connsiteY47" fmla="*/ 3169 h 10093"/>
                    <a:gd name="connsiteX48" fmla="*/ 79 w 10615"/>
                    <a:gd name="connsiteY48" fmla="*/ 3370 h 10093"/>
                    <a:gd name="connsiteX49" fmla="*/ 205 w 10615"/>
                    <a:gd name="connsiteY49" fmla="*/ 3611 h 10093"/>
                    <a:gd name="connsiteX50" fmla="*/ 550 w 10615"/>
                    <a:gd name="connsiteY50" fmla="*/ 4058 h 10093"/>
                    <a:gd name="connsiteX51" fmla="*/ 951 w 10615"/>
                    <a:gd name="connsiteY51" fmla="*/ 4326 h 10093"/>
                    <a:gd name="connsiteX52" fmla="*/ 1582 w 10615"/>
                    <a:gd name="connsiteY52" fmla="*/ 4749 h 10093"/>
                    <a:gd name="connsiteX53" fmla="*/ 1788 w 10615"/>
                    <a:gd name="connsiteY53" fmla="*/ 5287 h 10093"/>
                    <a:gd name="connsiteX54" fmla="*/ 1788 w 10615"/>
                    <a:gd name="connsiteY54" fmla="*/ 5424 h 10093"/>
                    <a:gd name="connsiteX55" fmla="*/ 1895 w 10615"/>
                    <a:gd name="connsiteY55" fmla="*/ 5482 h 10093"/>
                    <a:gd name="connsiteX56" fmla="*/ 1931 w 10615"/>
                    <a:gd name="connsiteY56" fmla="*/ 5631 h 10093"/>
                    <a:gd name="connsiteX57" fmla="*/ 2007 w 10615"/>
                    <a:gd name="connsiteY57" fmla="*/ 5771 h 10093"/>
                    <a:gd name="connsiteX58" fmla="*/ 2175 w 10615"/>
                    <a:gd name="connsiteY58" fmla="*/ 6146 h 10093"/>
                    <a:gd name="connsiteX59" fmla="*/ 2168 w 10615"/>
                    <a:gd name="connsiteY59" fmla="*/ 6264 h 10093"/>
                    <a:gd name="connsiteX60" fmla="*/ 2140 w 10615"/>
                    <a:gd name="connsiteY60" fmla="*/ 6474 h 10093"/>
                    <a:gd name="connsiteX61" fmla="*/ 2125 w 10615"/>
                    <a:gd name="connsiteY61" fmla="*/ 6715 h 10093"/>
                    <a:gd name="connsiteX62" fmla="*/ 2158 w 10615"/>
                    <a:gd name="connsiteY62" fmla="*/ 6818 h 10093"/>
                    <a:gd name="connsiteX63" fmla="*/ 2352 w 10615"/>
                    <a:gd name="connsiteY63" fmla="*/ 7157 h 10093"/>
                    <a:gd name="connsiteX64" fmla="*/ 2590 w 10615"/>
                    <a:gd name="connsiteY64" fmla="*/ 7509 h 10093"/>
                    <a:gd name="connsiteX65" fmla="*/ 2726 w 10615"/>
                    <a:gd name="connsiteY65" fmla="*/ 7578 h 10093"/>
                    <a:gd name="connsiteX66" fmla="*/ 2970 w 10615"/>
                    <a:gd name="connsiteY66" fmla="*/ 7659 h 10093"/>
                    <a:gd name="connsiteX67" fmla="*/ 3329 w 10615"/>
                    <a:gd name="connsiteY67" fmla="*/ 7985 h 10093"/>
                    <a:gd name="connsiteX68" fmla="*/ 3144 w 10615"/>
                    <a:gd name="connsiteY68" fmla="*/ 8188 h 10093"/>
                    <a:gd name="connsiteX69" fmla="*/ 3036 w 10615"/>
                    <a:gd name="connsiteY69" fmla="*/ 8264 h 10093"/>
                    <a:gd name="connsiteX70" fmla="*/ 3384 w 10615"/>
                    <a:gd name="connsiteY70" fmla="*/ 8387 h 10093"/>
                    <a:gd name="connsiteX71" fmla="*/ 3511 w 10615"/>
                    <a:gd name="connsiteY71" fmla="*/ 8344 h 10093"/>
                    <a:gd name="connsiteX72" fmla="*/ 3810 w 10615"/>
                    <a:gd name="connsiteY72" fmla="*/ 8290 h 10093"/>
                    <a:gd name="connsiteX73" fmla="*/ 3911 w 10615"/>
                    <a:gd name="connsiteY73" fmla="*/ 8370 h 10093"/>
                    <a:gd name="connsiteX74" fmla="*/ 3929 w 10615"/>
                    <a:gd name="connsiteY74" fmla="*/ 8544 h 10093"/>
                    <a:gd name="connsiteX75" fmla="*/ 4037 w 10615"/>
                    <a:gd name="connsiteY75" fmla="*/ 8769 h 10093"/>
                    <a:gd name="connsiteX76" fmla="*/ 4567 w 10615"/>
                    <a:gd name="connsiteY76" fmla="*/ 8916 h 10093"/>
                    <a:gd name="connsiteX77" fmla="*/ 4598 w 10615"/>
                    <a:gd name="connsiteY77" fmla="*/ 8921 h 10093"/>
                    <a:gd name="connsiteX78" fmla="*/ 4713 w 10615"/>
                    <a:gd name="connsiteY78" fmla="*/ 8934 h 10093"/>
                    <a:gd name="connsiteX79" fmla="*/ 5002 w 10615"/>
                    <a:gd name="connsiteY79" fmla="*/ 9124 h 10093"/>
                    <a:gd name="connsiteX80" fmla="*/ 4995 w 10615"/>
                    <a:gd name="connsiteY80" fmla="*/ 9220 h 10093"/>
                    <a:gd name="connsiteX81" fmla="*/ 5082 w 10615"/>
                    <a:gd name="connsiteY81" fmla="*/ 9440 h 10093"/>
                    <a:gd name="connsiteX82" fmla="*/ 5375 w 10615"/>
                    <a:gd name="connsiteY82" fmla="*/ 9417 h 10093"/>
                    <a:gd name="connsiteX83" fmla="*/ 5880 w 10615"/>
                    <a:gd name="connsiteY83" fmla="*/ 9423 h 10093"/>
                    <a:gd name="connsiteX84" fmla="*/ 6153 w 10615"/>
                    <a:gd name="connsiteY84" fmla="*/ 9815 h 10093"/>
                    <a:gd name="connsiteX85" fmla="*/ 6160 w 10615"/>
                    <a:gd name="connsiteY85" fmla="*/ 10028 h 10093"/>
                    <a:gd name="connsiteX86" fmla="*/ 6160 w 10615"/>
                    <a:gd name="connsiteY86" fmla="*/ 10093 h 10093"/>
                    <a:gd name="connsiteX87" fmla="*/ 6509 w 10615"/>
                    <a:gd name="connsiteY87" fmla="*/ 10060 h 10093"/>
                    <a:gd name="connsiteX88" fmla="*/ 6968 w 10615"/>
                    <a:gd name="connsiteY88" fmla="*/ 9943 h 10093"/>
                    <a:gd name="connsiteX89" fmla="*/ 7513 w 10615"/>
                    <a:gd name="connsiteY89" fmla="*/ 9995 h 10093"/>
                    <a:gd name="connsiteX90" fmla="*/ 8140 w 10615"/>
                    <a:gd name="connsiteY90" fmla="*/ 9985 h 10093"/>
                    <a:gd name="connsiteX91" fmla="*/ 8628 w 10615"/>
                    <a:gd name="connsiteY91" fmla="*/ 10035 h 10093"/>
                    <a:gd name="connsiteX92" fmla="*/ 9140 w 10615"/>
                    <a:gd name="connsiteY92" fmla="*/ 9903 h 10093"/>
                    <a:gd name="connsiteX93" fmla="*/ 9759 w 10615"/>
                    <a:gd name="connsiteY93" fmla="*/ 9627 h 10093"/>
                    <a:gd name="connsiteX94" fmla="*/ 10052 w 10615"/>
                    <a:gd name="connsiteY94" fmla="*/ 9080 h 10093"/>
                    <a:gd name="connsiteX95" fmla="*/ 10043 w 10615"/>
                    <a:gd name="connsiteY95" fmla="*/ 8601 h 10093"/>
                    <a:gd name="connsiteX96" fmla="*/ 10018 w 10615"/>
                    <a:gd name="connsiteY96" fmla="*/ 8174 h 10093"/>
                    <a:gd name="connsiteX97" fmla="*/ 9947 w 10615"/>
                    <a:gd name="connsiteY97" fmla="*/ 7772 h 10093"/>
                    <a:gd name="connsiteX0" fmla="*/ 9947 w 10615"/>
                    <a:gd name="connsiteY0" fmla="*/ 7772 h 10093"/>
                    <a:gd name="connsiteX1" fmla="*/ 9939 w 10615"/>
                    <a:gd name="connsiteY1" fmla="*/ 7341 h 10093"/>
                    <a:gd name="connsiteX2" fmla="*/ 9799 w 10615"/>
                    <a:gd name="connsiteY2" fmla="*/ 6994 h 10093"/>
                    <a:gd name="connsiteX3" fmla="*/ 9664 w 10615"/>
                    <a:gd name="connsiteY3" fmla="*/ 6633 h 10093"/>
                    <a:gd name="connsiteX4" fmla="*/ 9566 w 10615"/>
                    <a:gd name="connsiteY4" fmla="*/ 6251 h 10093"/>
                    <a:gd name="connsiteX5" fmla="*/ 9320 w 10615"/>
                    <a:gd name="connsiteY5" fmla="*/ 5777 h 10093"/>
                    <a:gd name="connsiteX6" fmla="*/ 8991 w 10615"/>
                    <a:gd name="connsiteY6" fmla="*/ 5319 h 10093"/>
                    <a:gd name="connsiteX7" fmla="*/ 9132 w 10615"/>
                    <a:gd name="connsiteY7" fmla="*/ 5048 h 10093"/>
                    <a:gd name="connsiteX8" fmla="*/ 9149 w 10615"/>
                    <a:gd name="connsiteY8" fmla="*/ 4688 h 10093"/>
                    <a:gd name="connsiteX9" fmla="*/ 9184 w 10615"/>
                    <a:gd name="connsiteY9" fmla="*/ 4440 h 10093"/>
                    <a:gd name="connsiteX10" fmla="*/ 9133 w 10615"/>
                    <a:gd name="connsiteY10" fmla="*/ 4126 h 10093"/>
                    <a:gd name="connsiteX11" fmla="*/ 9185 w 10615"/>
                    <a:gd name="connsiteY11" fmla="*/ 3866 h 10093"/>
                    <a:gd name="connsiteX12" fmla="*/ 9611 w 10615"/>
                    <a:gd name="connsiteY12" fmla="*/ 3574 h 10093"/>
                    <a:gd name="connsiteX13" fmla="*/ 10116 w 10615"/>
                    <a:gd name="connsiteY13" fmla="*/ 3330 h 10093"/>
                    <a:gd name="connsiteX14" fmla="*/ 10597 w 10615"/>
                    <a:gd name="connsiteY14" fmla="*/ 2844 h 10093"/>
                    <a:gd name="connsiteX15" fmla="*/ 10592 w 10615"/>
                    <a:gd name="connsiteY15" fmla="*/ 2379 h 10093"/>
                    <a:gd name="connsiteX16" fmla="*/ 10353 w 10615"/>
                    <a:gd name="connsiteY16" fmla="*/ 1828 h 10093"/>
                    <a:gd name="connsiteX17" fmla="*/ 9927 w 10615"/>
                    <a:gd name="connsiteY17" fmla="*/ 1448 h 10093"/>
                    <a:gd name="connsiteX18" fmla="*/ 8906 w 10615"/>
                    <a:gd name="connsiteY18" fmla="*/ 1405 h 10093"/>
                    <a:gd name="connsiteX19" fmla="*/ 8330 w 10615"/>
                    <a:gd name="connsiteY19" fmla="*/ 1326 h 10093"/>
                    <a:gd name="connsiteX20" fmla="*/ 7792 w 10615"/>
                    <a:gd name="connsiteY20" fmla="*/ 1039 h 10093"/>
                    <a:gd name="connsiteX21" fmla="*/ 7120 w 10615"/>
                    <a:gd name="connsiteY21" fmla="*/ 893 h 10093"/>
                    <a:gd name="connsiteX22" fmla="*/ 6591 w 10615"/>
                    <a:gd name="connsiteY22" fmla="*/ 798 h 10093"/>
                    <a:gd name="connsiteX23" fmla="*/ 6028 w 10615"/>
                    <a:gd name="connsiteY23" fmla="*/ 733 h 10093"/>
                    <a:gd name="connsiteX24" fmla="*/ 5561 w 10615"/>
                    <a:gd name="connsiteY24" fmla="*/ 789 h 10093"/>
                    <a:gd name="connsiteX25" fmla="*/ 4972 w 10615"/>
                    <a:gd name="connsiteY25" fmla="*/ 820 h 10093"/>
                    <a:gd name="connsiteX26" fmla="*/ 4085 w 10615"/>
                    <a:gd name="connsiteY26" fmla="*/ 580 h 10093"/>
                    <a:gd name="connsiteX27" fmla="*/ 3550 w 10615"/>
                    <a:gd name="connsiteY27" fmla="*/ 503 h 10093"/>
                    <a:gd name="connsiteX28" fmla="*/ 2980 w 10615"/>
                    <a:gd name="connsiteY28" fmla="*/ 303 h 10093"/>
                    <a:gd name="connsiteX29" fmla="*/ 2679 w 10615"/>
                    <a:gd name="connsiteY29" fmla="*/ 190 h 10093"/>
                    <a:gd name="connsiteX30" fmla="*/ 2284 w 10615"/>
                    <a:gd name="connsiteY30" fmla="*/ 3 h 10093"/>
                    <a:gd name="connsiteX31" fmla="*/ 1378 w 10615"/>
                    <a:gd name="connsiteY31" fmla="*/ 629 h 10093"/>
                    <a:gd name="connsiteX32" fmla="*/ 862 w 10615"/>
                    <a:gd name="connsiteY32" fmla="*/ 687 h 10093"/>
                    <a:gd name="connsiteX33" fmla="*/ 341 w 10615"/>
                    <a:gd name="connsiteY33" fmla="*/ 714 h 10093"/>
                    <a:gd name="connsiteX34" fmla="*/ 389 w 10615"/>
                    <a:gd name="connsiteY34" fmla="*/ 827 h 10093"/>
                    <a:gd name="connsiteX35" fmla="*/ 428 w 10615"/>
                    <a:gd name="connsiteY35" fmla="*/ 1084 h 10093"/>
                    <a:gd name="connsiteX36" fmla="*/ 316 w 10615"/>
                    <a:gd name="connsiteY36" fmla="*/ 1155 h 10093"/>
                    <a:gd name="connsiteX37" fmla="*/ 466 w 10615"/>
                    <a:gd name="connsiteY37" fmla="*/ 1350 h 10093"/>
                    <a:gd name="connsiteX38" fmla="*/ 271 w 10615"/>
                    <a:gd name="connsiteY38" fmla="*/ 1548 h 10093"/>
                    <a:gd name="connsiteX39" fmla="*/ 93 w 10615"/>
                    <a:gd name="connsiteY39" fmla="*/ 1671 h 10093"/>
                    <a:gd name="connsiteX40" fmla="*/ 208 w 10615"/>
                    <a:gd name="connsiteY40" fmla="*/ 1838 h 10093"/>
                    <a:gd name="connsiteX41" fmla="*/ 351 w 10615"/>
                    <a:gd name="connsiteY41" fmla="*/ 2003 h 10093"/>
                    <a:gd name="connsiteX42" fmla="*/ 274 w 10615"/>
                    <a:gd name="connsiteY42" fmla="*/ 2139 h 10093"/>
                    <a:gd name="connsiteX43" fmla="*/ 219 w 10615"/>
                    <a:gd name="connsiteY43" fmla="*/ 2337 h 10093"/>
                    <a:gd name="connsiteX44" fmla="*/ 239 w 10615"/>
                    <a:gd name="connsiteY44" fmla="*/ 2381 h 10093"/>
                    <a:gd name="connsiteX45" fmla="*/ 267 w 10615"/>
                    <a:gd name="connsiteY45" fmla="*/ 2853 h 10093"/>
                    <a:gd name="connsiteX46" fmla="*/ 107 w 10615"/>
                    <a:gd name="connsiteY46" fmla="*/ 3017 h 10093"/>
                    <a:gd name="connsiteX47" fmla="*/ 2 w 10615"/>
                    <a:gd name="connsiteY47" fmla="*/ 3169 h 10093"/>
                    <a:gd name="connsiteX48" fmla="*/ 79 w 10615"/>
                    <a:gd name="connsiteY48" fmla="*/ 3370 h 10093"/>
                    <a:gd name="connsiteX49" fmla="*/ 205 w 10615"/>
                    <a:gd name="connsiteY49" fmla="*/ 3611 h 10093"/>
                    <a:gd name="connsiteX50" fmla="*/ 550 w 10615"/>
                    <a:gd name="connsiteY50" fmla="*/ 4058 h 10093"/>
                    <a:gd name="connsiteX51" fmla="*/ 951 w 10615"/>
                    <a:gd name="connsiteY51" fmla="*/ 4326 h 10093"/>
                    <a:gd name="connsiteX52" fmla="*/ 1582 w 10615"/>
                    <a:gd name="connsiteY52" fmla="*/ 4749 h 10093"/>
                    <a:gd name="connsiteX53" fmla="*/ 1788 w 10615"/>
                    <a:gd name="connsiteY53" fmla="*/ 5287 h 10093"/>
                    <a:gd name="connsiteX54" fmla="*/ 1788 w 10615"/>
                    <a:gd name="connsiteY54" fmla="*/ 5424 h 10093"/>
                    <a:gd name="connsiteX55" fmla="*/ 1895 w 10615"/>
                    <a:gd name="connsiteY55" fmla="*/ 5482 h 10093"/>
                    <a:gd name="connsiteX56" fmla="*/ 1931 w 10615"/>
                    <a:gd name="connsiteY56" fmla="*/ 5631 h 10093"/>
                    <a:gd name="connsiteX57" fmla="*/ 2007 w 10615"/>
                    <a:gd name="connsiteY57" fmla="*/ 5771 h 10093"/>
                    <a:gd name="connsiteX58" fmla="*/ 2175 w 10615"/>
                    <a:gd name="connsiteY58" fmla="*/ 6146 h 10093"/>
                    <a:gd name="connsiteX59" fmla="*/ 2168 w 10615"/>
                    <a:gd name="connsiteY59" fmla="*/ 6264 h 10093"/>
                    <a:gd name="connsiteX60" fmla="*/ 2140 w 10615"/>
                    <a:gd name="connsiteY60" fmla="*/ 6474 h 10093"/>
                    <a:gd name="connsiteX61" fmla="*/ 2125 w 10615"/>
                    <a:gd name="connsiteY61" fmla="*/ 6715 h 10093"/>
                    <a:gd name="connsiteX62" fmla="*/ 2158 w 10615"/>
                    <a:gd name="connsiteY62" fmla="*/ 6818 h 10093"/>
                    <a:gd name="connsiteX63" fmla="*/ 2352 w 10615"/>
                    <a:gd name="connsiteY63" fmla="*/ 7157 h 10093"/>
                    <a:gd name="connsiteX64" fmla="*/ 2590 w 10615"/>
                    <a:gd name="connsiteY64" fmla="*/ 7509 h 10093"/>
                    <a:gd name="connsiteX65" fmla="*/ 2726 w 10615"/>
                    <a:gd name="connsiteY65" fmla="*/ 7578 h 10093"/>
                    <a:gd name="connsiteX66" fmla="*/ 2970 w 10615"/>
                    <a:gd name="connsiteY66" fmla="*/ 7659 h 10093"/>
                    <a:gd name="connsiteX67" fmla="*/ 3329 w 10615"/>
                    <a:gd name="connsiteY67" fmla="*/ 7985 h 10093"/>
                    <a:gd name="connsiteX68" fmla="*/ 3144 w 10615"/>
                    <a:gd name="connsiteY68" fmla="*/ 8188 h 10093"/>
                    <a:gd name="connsiteX69" fmla="*/ 3036 w 10615"/>
                    <a:gd name="connsiteY69" fmla="*/ 8264 h 10093"/>
                    <a:gd name="connsiteX70" fmla="*/ 3384 w 10615"/>
                    <a:gd name="connsiteY70" fmla="*/ 8387 h 10093"/>
                    <a:gd name="connsiteX71" fmla="*/ 3511 w 10615"/>
                    <a:gd name="connsiteY71" fmla="*/ 8344 h 10093"/>
                    <a:gd name="connsiteX72" fmla="*/ 3810 w 10615"/>
                    <a:gd name="connsiteY72" fmla="*/ 8290 h 10093"/>
                    <a:gd name="connsiteX73" fmla="*/ 3911 w 10615"/>
                    <a:gd name="connsiteY73" fmla="*/ 8370 h 10093"/>
                    <a:gd name="connsiteX74" fmla="*/ 3929 w 10615"/>
                    <a:gd name="connsiteY74" fmla="*/ 8544 h 10093"/>
                    <a:gd name="connsiteX75" fmla="*/ 4037 w 10615"/>
                    <a:gd name="connsiteY75" fmla="*/ 8769 h 10093"/>
                    <a:gd name="connsiteX76" fmla="*/ 4567 w 10615"/>
                    <a:gd name="connsiteY76" fmla="*/ 8916 h 10093"/>
                    <a:gd name="connsiteX77" fmla="*/ 4598 w 10615"/>
                    <a:gd name="connsiteY77" fmla="*/ 8921 h 10093"/>
                    <a:gd name="connsiteX78" fmla="*/ 4713 w 10615"/>
                    <a:gd name="connsiteY78" fmla="*/ 8934 h 10093"/>
                    <a:gd name="connsiteX79" fmla="*/ 5002 w 10615"/>
                    <a:gd name="connsiteY79" fmla="*/ 9124 h 10093"/>
                    <a:gd name="connsiteX80" fmla="*/ 4995 w 10615"/>
                    <a:gd name="connsiteY80" fmla="*/ 9220 h 10093"/>
                    <a:gd name="connsiteX81" fmla="*/ 5082 w 10615"/>
                    <a:gd name="connsiteY81" fmla="*/ 9440 h 10093"/>
                    <a:gd name="connsiteX82" fmla="*/ 5375 w 10615"/>
                    <a:gd name="connsiteY82" fmla="*/ 9417 h 10093"/>
                    <a:gd name="connsiteX83" fmla="*/ 5880 w 10615"/>
                    <a:gd name="connsiteY83" fmla="*/ 9423 h 10093"/>
                    <a:gd name="connsiteX84" fmla="*/ 6153 w 10615"/>
                    <a:gd name="connsiteY84" fmla="*/ 9815 h 10093"/>
                    <a:gd name="connsiteX85" fmla="*/ 6160 w 10615"/>
                    <a:gd name="connsiteY85" fmla="*/ 10028 h 10093"/>
                    <a:gd name="connsiteX86" fmla="*/ 6160 w 10615"/>
                    <a:gd name="connsiteY86" fmla="*/ 10093 h 10093"/>
                    <a:gd name="connsiteX87" fmla="*/ 6509 w 10615"/>
                    <a:gd name="connsiteY87" fmla="*/ 10060 h 10093"/>
                    <a:gd name="connsiteX88" fmla="*/ 6968 w 10615"/>
                    <a:gd name="connsiteY88" fmla="*/ 9943 h 10093"/>
                    <a:gd name="connsiteX89" fmla="*/ 7610 w 10615"/>
                    <a:gd name="connsiteY89" fmla="*/ 10076 h 10093"/>
                    <a:gd name="connsiteX90" fmla="*/ 8140 w 10615"/>
                    <a:gd name="connsiteY90" fmla="*/ 9985 h 10093"/>
                    <a:gd name="connsiteX91" fmla="*/ 8628 w 10615"/>
                    <a:gd name="connsiteY91" fmla="*/ 10035 h 10093"/>
                    <a:gd name="connsiteX92" fmla="*/ 9140 w 10615"/>
                    <a:gd name="connsiteY92" fmla="*/ 9903 h 10093"/>
                    <a:gd name="connsiteX93" fmla="*/ 9759 w 10615"/>
                    <a:gd name="connsiteY93" fmla="*/ 9627 h 10093"/>
                    <a:gd name="connsiteX94" fmla="*/ 10052 w 10615"/>
                    <a:gd name="connsiteY94" fmla="*/ 9080 h 10093"/>
                    <a:gd name="connsiteX95" fmla="*/ 10043 w 10615"/>
                    <a:gd name="connsiteY95" fmla="*/ 8601 h 10093"/>
                    <a:gd name="connsiteX96" fmla="*/ 10018 w 10615"/>
                    <a:gd name="connsiteY96" fmla="*/ 8174 h 10093"/>
                    <a:gd name="connsiteX97" fmla="*/ 9947 w 10615"/>
                    <a:gd name="connsiteY97" fmla="*/ 7772 h 10093"/>
                    <a:gd name="connsiteX0" fmla="*/ 9947 w 10615"/>
                    <a:gd name="connsiteY0" fmla="*/ 7772 h 10117"/>
                    <a:gd name="connsiteX1" fmla="*/ 9939 w 10615"/>
                    <a:gd name="connsiteY1" fmla="*/ 7341 h 10117"/>
                    <a:gd name="connsiteX2" fmla="*/ 9799 w 10615"/>
                    <a:gd name="connsiteY2" fmla="*/ 6994 h 10117"/>
                    <a:gd name="connsiteX3" fmla="*/ 9664 w 10615"/>
                    <a:gd name="connsiteY3" fmla="*/ 6633 h 10117"/>
                    <a:gd name="connsiteX4" fmla="*/ 9566 w 10615"/>
                    <a:gd name="connsiteY4" fmla="*/ 6251 h 10117"/>
                    <a:gd name="connsiteX5" fmla="*/ 9320 w 10615"/>
                    <a:gd name="connsiteY5" fmla="*/ 5777 h 10117"/>
                    <a:gd name="connsiteX6" fmla="*/ 8991 w 10615"/>
                    <a:gd name="connsiteY6" fmla="*/ 5319 h 10117"/>
                    <a:gd name="connsiteX7" fmla="*/ 9132 w 10615"/>
                    <a:gd name="connsiteY7" fmla="*/ 5048 h 10117"/>
                    <a:gd name="connsiteX8" fmla="*/ 9149 w 10615"/>
                    <a:gd name="connsiteY8" fmla="*/ 4688 h 10117"/>
                    <a:gd name="connsiteX9" fmla="*/ 9184 w 10615"/>
                    <a:gd name="connsiteY9" fmla="*/ 4440 h 10117"/>
                    <a:gd name="connsiteX10" fmla="*/ 9133 w 10615"/>
                    <a:gd name="connsiteY10" fmla="*/ 4126 h 10117"/>
                    <a:gd name="connsiteX11" fmla="*/ 9185 w 10615"/>
                    <a:gd name="connsiteY11" fmla="*/ 3866 h 10117"/>
                    <a:gd name="connsiteX12" fmla="*/ 9611 w 10615"/>
                    <a:gd name="connsiteY12" fmla="*/ 3574 h 10117"/>
                    <a:gd name="connsiteX13" fmla="*/ 10116 w 10615"/>
                    <a:gd name="connsiteY13" fmla="*/ 3330 h 10117"/>
                    <a:gd name="connsiteX14" fmla="*/ 10597 w 10615"/>
                    <a:gd name="connsiteY14" fmla="*/ 2844 h 10117"/>
                    <a:gd name="connsiteX15" fmla="*/ 10592 w 10615"/>
                    <a:gd name="connsiteY15" fmla="*/ 2379 h 10117"/>
                    <a:gd name="connsiteX16" fmla="*/ 10353 w 10615"/>
                    <a:gd name="connsiteY16" fmla="*/ 1828 h 10117"/>
                    <a:gd name="connsiteX17" fmla="*/ 9927 w 10615"/>
                    <a:gd name="connsiteY17" fmla="*/ 1448 h 10117"/>
                    <a:gd name="connsiteX18" fmla="*/ 8906 w 10615"/>
                    <a:gd name="connsiteY18" fmla="*/ 1405 h 10117"/>
                    <a:gd name="connsiteX19" fmla="*/ 8330 w 10615"/>
                    <a:gd name="connsiteY19" fmla="*/ 1326 h 10117"/>
                    <a:gd name="connsiteX20" fmla="*/ 7792 w 10615"/>
                    <a:gd name="connsiteY20" fmla="*/ 1039 h 10117"/>
                    <a:gd name="connsiteX21" fmla="*/ 7120 w 10615"/>
                    <a:gd name="connsiteY21" fmla="*/ 893 h 10117"/>
                    <a:gd name="connsiteX22" fmla="*/ 6591 w 10615"/>
                    <a:gd name="connsiteY22" fmla="*/ 798 h 10117"/>
                    <a:gd name="connsiteX23" fmla="*/ 6028 w 10615"/>
                    <a:gd name="connsiteY23" fmla="*/ 733 h 10117"/>
                    <a:gd name="connsiteX24" fmla="*/ 5561 w 10615"/>
                    <a:gd name="connsiteY24" fmla="*/ 789 h 10117"/>
                    <a:gd name="connsiteX25" fmla="*/ 4972 w 10615"/>
                    <a:gd name="connsiteY25" fmla="*/ 820 h 10117"/>
                    <a:gd name="connsiteX26" fmla="*/ 4085 w 10615"/>
                    <a:gd name="connsiteY26" fmla="*/ 580 h 10117"/>
                    <a:gd name="connsiteX27" fmla="*/ 3550 w 10615"/>
                    <a:gd name="connsiteY27" fmla="*/ 503 h 10117"/>
                    <a:gd name="connsiteX28" fmla="*/ 2980 w 10615"/>
                    <a:gd name="connsiteY28" fmla="*/ 303 h 10117"/>
                    <a:gd name="connsiteX29" fmla="*/ 2679 w 10615"/>
                    <a:gd name="connsiteY29" fmla="*/ 190 h 10117"/>
                    <a:gd name="connsiteX30" fmla="*/ 2284 w 10615"/>
                    <a:gd name="connsiteY30" fmla="*/ 3 h 10117"/>
                    <a:gd name="connsiteX31" fmla="*/ 1378 w 10615"/>
                    <a:gd name="connsiteY31" fmla="*/ 629 h 10117"/>
                    <a:gd name="connsiteX32" fmla="*/ 862 w 10615"/>
                    <a:gd name="connsiteY32" fmla="*/ 687 h 10117"/>
                    <a:gd name="connsiteX33" fmla="*/ 341 w 10615"/>
                    <a:gd name="connsiteY33" fmla="*/ 714 h 10117"/>
                    <a:gd name="connsiteX34" fmla="*/ 389 w 10615"/>
                    <a:gd name="connsiteY34" fmla="*/ 827 h 10117"/>
                    <a:gd name="connsiteX35" fmla="*/ 428 w 10615"/>
                    <a:gd name="connsiteY35" fmla="*/ 1084 h 10117"/>
                    <a:gd name="connsiteX36" fmla="*/ 316 w 10615"/>
                    <a:gd name="connsiteY36" fmla="*/ 1155 h 10117"/>
                    <a:gd name="connsiteX37" fmla="*/ 466 w 10615"/>
                    <a:gd name="connsiteY37" fmla="*/ 1350 h 10117"/>
                    <a:gd name="connsiteX38" fmla="*/ 271 w 10615"/>
                    <a:gd name="connsiteY38" fmla="*/ 1548 h 10117"/>
                    <a:gd name="connsiteX39" fmla="*/ 93 w 10615"/>
                    <a:gd name="connsiteY39" fmla="*/ 1671 h 10117"/>
                    <a:gd name="connsiteX40" fmla="*/ 208 w 10615"/>
                    <a:gd name="connsiteY40" fmla="*/ 1838 h 10117"/>
                    <a:gd name="connsiteX41" fmla="*/ 351 w 10615"/>
                    <a:gd name="connsiteY41" fmla="*/ 2003 h 10117"/>
                    <a:gd name="connsiteX42" fmla="*/ 274 w 10615"/>
                    <a:gd name="connsiteY42" fmla="*/ 2139 h 10117"/>
                    <a:gd name="connsiteX43" fmla="*/ 219 w 10615"/>
                    <a:gd name="connsiteY43" fmla="*/ 2337 h 10117"/>
                    <a:gd name="connsiteX44" fmla="*/ 239 w 10615"/>
                    <a:gd name="connsiteY44" fmla="*/ 2381 h 10117"/>
                    <a:gd name="connsiteX45" fmla="*/ 267 w 10615"/>
                    <a:gd name="connsiteY45" fmla="*/ 2853 h 10117"/>
                    <a:gd name="connsiteX46" fmla="*/ 107 w 10615"/>
                    <a:gd name="connsiteY46" fmla="*/ 3017 h 10117"/>
                    <a:gd name="connsiteX47" fmla="*/ 2 w 10615"/>
                    <a:gd name="connsiteY47" fmla="*/ 3169 h 10117"/>
                    <a:gd name="connsiteX48" fmla="*/ 79 w 10615"/>
                    <a:gd name="connsiteY48" fmla="*/ 3370 h 10117"/>
                    <a:gd name="connsiteX49" fmla="*/ 205 w 10615"/>
                    <a:gd name="connsiteY49" fmla="*/ 3611 h 10117"/>
                    <a:gd name="connsiteX50" fmla="*/ 550 w 10615"/>
                    <a:gd name="connsiteY50" fmla="*/ 4058 h 10117"/>
                    <a:gd name="connsiteX51" fmla="*/ 951 w 10615"/>
                    <a:gd name="connsiteY51" fmla="*/ 4326 h 10117"/>
                    <a:gd name="connsiteX52" fmla="*/ 1582 w 10615"/>
                    <a:gd name="connsiteY52" fmla="*/ 4749 h 10117"/>
                    <a:gd name="connsiteX53" fmla="*/ 1788 w 10615"/>
                    <a:gd name="connsiteY53" fmla="*/ 5287 h 10117"/>
                    <a:gd name="connsiteX54" fmla="*/ 1788 w 10615"/>
                    <a:gd name="connsiteY54" fmla="*/ 5424 h 10117"/>
                    <a:gd name="connsiteX55" fmla="*/ 1895 w 10615"/>
                    <a:gd name="connsiteY55" fmla="*/ 5482 h 10117"/>
                    <a:gd name="connsiteX56" fmla="*/ 1931 w 10615"/>
                    <a:gd name="connsiteY56" fmla="*/ 5631 h 10117"/>
                    <a:gd name="connsiteX57" fmla="*/ 2007 w 10615"/>
                    <a:gd name="connsiteY57" fmla="*/ 5771 h 10117"/>
                    <a:gd name="connsiteX58" fmla="*/ 2175 w 10615"/>
                    <a:gd name="connsiteY58" fmla="*/ 6146 h 10117"/>
                    <a:gd name="connsiteX59" fmla="*/ 2168 w 10615"/>
                    <a:gd name="connsiteY59" fmla="*/ 6264 h 10117"/>
                    <a:gd name="connsiteX60" fmla="*/ 2140 w 10615"/>
                    <a:gd name="connsiteY60" fmla="*/ 6474 h 10117"/>
                    <a:gd name="connsiteX61" fmla="*/ 2125 w 10615"/>
                    <a:gd name="connsiteY61" fmla="*/ 6715 h 10117"/>
                    <a:gd name="connsiteX62" fmla="*/ 2158 w 10615"/>
                    <a:gd name="connsiteY62" fmla="*/ 6818 h 10117"/>
                    <a:gd name="connsiteX63" fmla="*/ 2352 w 10615"/>
                    <a:gd name="connsiteY63" fmla="*/ 7157 h 10117"/>
                    <a:gd name="connsiteX64" fmla="*/ 2590 w 10615"/>
                    <a:gd name="connsiteY64" fmla="*/ 7509 h 10117"/>
                    <a:gd name="connsiteX65" fmla="*/ 2726 w 10615"/>
                    <a:gd name="connsiteY65" fmla="*/ 7578 h 10117"/>
                    <a:gd name="connsiteX66" fmla="*/ 2970 w 10615"/>
                    <a:gd name="connsiteY66" fmla="*/ 7659 h 10117"/>
                    <a:gd name="connsiteX67" fmla="*/ 3329 w 10615"/>
                    <a:gd name="connsiteY67" fmla="*/ 7985 h 10117"/>
                    <a:gd name="connsiteX68" fmla="*/ 3144 w 10615"/>
                    <a:gd name="connsiteY68" fmla="*/ 8188 h 10117"/>
                    <a:gd name="connsiteX69" fmla="*/ 3036 w 10615"/>
                    <a:gd name="connsiteY69" fmla="*/ 8264 h 10117"/>
                    <a:gd name="connsiteX70" fmla="*/ 3384 w 10615"/>
                    <a:gd name="connsiteY70" fmla="*/ 8387 h 10117"/>
                    <a:gd name="connsiteX71" fmla="*/ 3511 w 10615"/>
                    <a:gd name="connsiteY71" fmla="*/ 8344 h 10117"/>
                    <a:gd name="connsiteX72" fmla="*/ 3810 w 10615"/>
                    <a:gd name="connsiteY72" fmla="*/ 8290 h 10117"/>
                    <a:gd name="connsiteX73" fmla="*/ 3911 w 10615"/>
                    <a:gd name="connsiteY73" fmla="*/ 8370 h 10117"/>
                    <a:gd name="connsiteX74" fmla="*/ 3929 w 10615"/>
                    <a:gd name="connsiteY74" fmla="*/ 8544 h 10117"/>
                    <a:gd name="connsiteX75" fmla="*/ 4037 w 10615"/>
                    <a:gd name="connsiteY75" fmla="*/ 8769 h 10117"/>
                    <a:gd name="connsiteX76" fmla="*/ 4567 w 10615"/>
                    <a:gd name="connsiteY76" fmla="*/ 8916 h 10117"/>
                    <a:gd name="connsiteX77" fmla="*/ 4598 w 10615"/>
                    <a:gd name="connsiteY77" fmla="*/ 8921 h 10117"/>
                    <a:gd name="connsiteX78" fmla="*/ 4713 w 10615"/>
                    <a:gd name="connsiteY78" fmla="*/ 8934 h 10117"/>
                    <a:gd name="connsiteX79" fmla="*/ 5002 w 10615"/>
                    <a:gd name="connsiteY79" fmla="*/ 9124 h 10117"/>
                    <a:gd name="connsiteX80" fmla="*/ 4995 w 10615"/>
                    <a:gd name="connsiteY80" fmla="*/ 9220 h 10117"/>
                    <a:gd name="connsiteX81" fmla="*/ 5082 w 10615"/>
                    <a:gd name="connsiteY81" fmla="*/ 9440 h 10117"/>
                    <a:gd name="connsiteX82" fmla="*/ 5375 w 10615"/>
                    <a:gd name="connsiteY82" fmla="*/ 9417 h 10117"/>
                    <a:gd name="connsiteX83" fmla="*/ 5880 w 10615"/>
                    <a:gd name="connsiteY83" fmla="*/ 9423 h 10117"/>
                    <a:gd name="connsiteX84" fmla="*/ 6153 w 10615"/>
                    <a:gd name="connsiteY84" fmla="*/ 9815 h 10117"/>
                    <a:gd name="connsiteX85" fmla="*/ 6160 w 10615"/>
                    <a:gd name="connsiteY85" fmla="*/ 10028 h 10117"/>
                    <a:gd name="connsiteX86" fmla="*/ 6160 w 10615"/>
                    <a:gd name="connsiteY86" fmla="*/ 10093 h 10117"/>
                    <a:gd name="connsiteX87" fmla="*/ 6509 w 10615"/>
                    <a:gd name="connsiteY87" fmla="*/ 10060 h 10117"/>
                    <a:gd name="connsiteX88" fmla="*/ 6968 w 10615"/>
                    <a:gd name="connsiteY88" fmla="*/ 9943 h 10117"/>
                    <a:gd name="connsiteX89" fmla="*/ 7610 w 10615"/>
                    <a:gd name="connsiteY89" fmla="*/ 10076 h 10117"/>
                    <a:gd name="connsiteX90" fmla="*/ 8176 w 10615"/>
                    <a:gd name="connsiteY90" fmla="*/ 10116 h 10117"/>
                    <a:gd name="connsiteX91" fmla="*/ 8628 w 10615"/>
                    <a:gd name="connsiteY91" fmla="*/ 10035 h 10117"/>
                    <a:gd name="connsiteX92" fmla="*/ 9140 w 10615"/>
                    <a:gd name="connsiteY92" fmla="*/ 9903 h 10117"/>
                    <a:gd name="connsiteX93" fmla="*/ 9759 w 10615"/>
                    <a:gd name="connsiteY93" fmla="*/ 9627 h 10117"/>
                    <a:gd name="connsiteX94" fmla="*/ 10052 w 10615"/>
                    <a:gd name="connsiteY94" fmla="*/ 9080 h 10117"/>
                    <a:gd name="connsiteX95" fmla="*/ 10043 w 10615"/>
                    <a:gd name="connsiteY95" fmla="*/ 8601 h 10117"/>
                    <a:gd name="connsiteX96" fmla="*/ 10018 w 10615"/>
                    <a:gd name="connsiteY96" fmla="*/ 8174 h 10117"/>
                    <a:gd name="connsiteX97" fmla="*/ 9947 w 10615"/>
                    <a:gd name="connsiteY97" fmla="*/ 7772 h 10117"/>
                    <a:gd name="connsiteX0" fmla="*/ 9947 w 10615"/>
                    <a:gd name="connsiteY0" fmla="*/ 7772 h 10117"/>
                    <a:gd name="connsiteX1" fmla="*/ 9939 w 10615"/>
                    <a:gd name="connsiteY1" fmla="*/ 7341 h 10117"/>
                    <a:gd name="connsiteX2" fmla="*/ 9799 w 10615"/>
                    <a:gd name="connsiteY2" fmla="*/ 6994 h 10117"/>
                    <a:gd name="connsiteX3" fmla="*/ 9664 w 10615"/>
                    <a:gd name="connsiteY3" fmla="*/ 6633 h 10117"/>
                    <a:gd name="connsiteX4" fmla="*/ 9566 w 10615"/>
                    <a:gd name="connsiteY4" fmla="*/ 6251 h 10117"/>
                    <a:gd name="connsiteX5" fmla="*/ 9320 w 10615"/>
                    <a:gd name="connsiteY5" fmla="*/ 5777 h 10117"/>
                    <a:gd name="connsiteX6" fmla="*/ 8991 w 10615"/>
                    <a:gd name="connsiteY6" fmla="*/ 5319 h 10117"/>
                    <a:gd name="connsiteX7" fmla="*/ 9132 w 10615"/>
                    <a:gd name="connsiteY7" fmla="*/ 5048 h 10117"/>
                    <a:gd name="connsiteX8" fmla="*/ 9149 w 10615"/>
                    <a:gd name="connsiteY8" fmla="*/ 4688 h 10117"/>
                    <a:gd name="connsiteX9" fmla="*/ 9184 w 10615"/>
                    <a:gd name="connsiteY9" fmla="*/ 4440 h 10117"/>
                    <a:gd name="connsiteX10" fmla="*/ 9133 w 10615"/>
                    <a:gd name="connsiteY10" fmla="*/ 4126 h 10117"/>
                    <a:gd name="connsiteX11" fmla="*/ 9185 w 10615"/>
                    <a:gd name="connsiteY11" fmla="*/ 3866 h 10117"/>
                    <a:gd name="connsiteX12" fmla="*/ 9611 w 10615"/>
                    <a:gd name="connsiteY12" fmla="*/ 3574 h 10117"/>
                    <a:gd name="connsiteX13" fmla="*/ 10116 w 10615"/>
                    <a:gd name="connsiteY13" fmla="*/ 3330 h 10117"/>
                    <a:gd name="connsiteX14" fmla="*/ 10597 w 10615"/>
                    <a:gd name="connsiteY14" fmla="*/ 2844 h 10117"/>
                    <a:gd name="connsiteX15" fmla="*/ 10592 w 10615"/>
                    <a:gd name="connsiteY15" fmla="*/ 2379 h 10117"/>
                    <a:gd name="connsiteX16" fmla="*/ 10353 w 10615"/>
                    <a:gd name="connsiteY16" fmla="*/ 1828 h 10117"/>
                    <a:gd name="connsiteX17" fmla="*/ 9927 w 10615"/>
                    <a:gd name="connsiteY17" fmla="*/ 1448 h 10117"/>
                    <a:gd name="connsiteX18" fmla="*/ 8906 w 10615"/>
                    <a:gd name="connsiteY18" fmla="*/ 1405 h 10117"/>
                    <a:gd name="connsiteX19" fmla="*/ 8330 w 10615"/>
                    <a:gd name="connsiteY19" fmla="*/ 1326 h 10117"/>
                    <a:gd name="connsiteX20" fmla="*/ 7792 w 10615"/>
                    <a:gd name="connsiteY20" fmla="*/ 1039 h 10117"/>
                    <a:gd name="connsiteX21" fmla="*/ 7120 w 10615"/>
                    <a:gd name="connsiteY21" fmla="*/ 893 h 10117"/>
                    <a:gd name="connsiteX22" fmla="*/ 6591 w 10615"/>
                    <a:gd name="connsiteY22" fmla="*/ 798 h 10117"/>
                    <a:gd name="connsiteX23" fmla="*/ 6028 w 10615"/>
                    <a:gd name="connsiteY23" fmla="*/ 733 h 10117"/>
                    <a:gd name="connsiteX24" fmla="*/ 5561 w 10615"/>
                    <a:gd name="connsiteY24" fmla="*/ 789 h 10117"/>
                    <a:gd name="connsiteX25" fmla="*/ 4972 w 10615"/>
                    <a:gd name="connsiteY25" fmla="*/ 820 h 10117"/>
                    <a:gd name="connsiteX26" fmla="*/ 4085 w 10615"/>
                    <a:gd name="connsiteY26" fmla="*/ 580 h 10117"/>
                    <a:gd name="connsiteX27" fmla="*/ 3550 w 10615"/>
                    <a:gd name="connsiteY27" fmla="*/ 503 h 10117"/>
                    <a:gd name="connsiteX28" fmla="*/ 2980 w 10615"/>
                    <a:gd name="connsiteY28" fmla="*/ 303 h 10117"/>
                    <a:gd name="connsiteX29" fmla="*/ 2679 w 10615"/>
                    <a:gd name="connsiteY29" fmla="*/ 190 h 10117"/>
                    <a:gd name="connsiteX30" fmla="*/ 2284 w 10615"/>
                    <a:gd name="connsiteY30" fmla="*/ 3 h 10117"/>
                    <a:gd name="connsiteX31" fmla="*/ 1378 w 10615"/>
                    <a:gd name="connsiteY31" fmla="*/ 629 h 10117"/>
                    <a:gd name="connsiteX32" fmla="*/ 862 w 10615"/>
                    <a:gd name="connsiteY32" fmla="*/ 687 h 10117"/>
                    <a:gd name="connsiteX33" fmla="*/ 341 w 10615"/>
                    <a:gd name="connsiteY33" fmla="*/ 714 h 10117"/>
                    <a:gd name="connsiteX34" fmla="*/ 389 w 10615"/>
                    <a:gd name="connsiteY34" fmla="*/ 827 h 10117"/>
                    <a:gd name="connsiteX35" fmla="*/ 428 w 10615"/>
                    <a:gd name="connsiteY35" fmla="*/ 1084 h 10117"/>
                    <a:gd name="connsiteX36" fmla="*/ 316 w 10615"/>
                    <a:gd name="connsiteY36" fmla="*/ 1155 h 10117"/>
                    <a:gd name="connsiteX37" fmla="*/ 466 w 10615"/>
                    <a:gd name="connsiteY37" fmla="*/ 1350 h 10117"/>
                    <a:gd name="connsiteX38" fmla="*/ 271 w 10615"/>
                    <a:gd name="connsiteY38" fmla="*/ 1548 h 10117"/>
                    <a:gd name="connsiteX39" fmla="*/ 93 w 10615"/>
                    <a:gd name="connsiteY39" fmla="*/ 1671 h 10117"/>
                    <a:gd name="connsiteX40" fmla="*/ 208 w 10615"/>
                    <a:gd name="connsiteY40" fmla="*/ 1838 h 10117"/>
                    <a:gd name="connsiteX41" fmla="*/ 351 w 10615"/>
                    <a:gd name="connsiteY41" fmla="*/ 2003 h 10117"/>
                    <a:gd name="connsiteX42" fmla="*/ 274 w 10615"/>
                    <a:gd name="connsiteY42" fmla="*/ 2139 h 10117"/>
                    <a:gd name="connsiteX43" fmla="*/ 219 w 10615"/>
                    <a:gd name="connsiteY43" fmla="*/ 2337 h 10117"/>
                    <a:gd name="connsiteX44" fmla="*/ 239 w 10615"/>
                    <a:gd name="connsiteY44" fmla="*/ 2381 h 10117"/>
                    <a:gd name="connsiteX45" fmla="*/ 267 w 10615"/>
                    <a:gd name="connsiteY45" fmla="*/ 2853 h 10117"/>
                    <a:gd name="connsiteX46" fmla="*/ 107 w 10615"/>
                    <a:gd name="connsiteY46" fmla="*/ 3017 h 10117"/>
                    <a:gd name="connsiteX47" fmla="*/ 2 w 10615"/>
                    <a:gd name="connsiteY47" fmla="*/ 3169 h 10117"/>
                    <a:gd name="connsiteX48" fmla="*/ 79 w 10615"/>
                    <a:gd name="connsiteY48" fmla="*/ 3370 h 10117"/>
                    <a:gd name="connsiteX49" fmla="*/ 205 w 10615"/>
                    <a:gd name="connsiteY49" fmla="*/ 3611 h 10117"/>
                    <a:gd name="connsiteX50" fmla="*/ 550 w 10615"/>
                    <a:gd name="connsiteY50" fmla="*/ 4058 h 10117"/>
                    <a:gd name="connsiteX51" fmla="*/ 951 w 10615"/>
                    <a:gd name="connsiteY51" fmla="*/ 4326 h 10117"/>
                    <a:gd name="connsiteX52" fmla="*/ 1582 w 10615"/>
                    <a:gd name="connsiteY52" fmla="*/ 4749 h 10117"/>
                    <a:gd name="connsiteX53" fmla="*/ 1788 w 10615"/>
                    <a:gd name="connsiteY53" fmla="*/ 5287 h 10117"/>
                    <a:gd name="connsiteX54" fmla="*/ 1788 w 10615"/>
                    <a:gd name="connsiteY54" fmla="*/ 5424 h 10117"/>
                    <a:gd name="connsiteX55" fmla="*/ 1895 w 10615"/>
                    <a:gd name="connsiteY55" fmla="*/ 5482 h 10117"/>
                    <a:gd name="connsiteX56" fmla="*/ 1931 w 10615"/>
                    <a:gd name="connsiteY56" fmla="*/ 5631 h 10117"/>
                    <a:gd name="connsiteX57" fmla="*/ 2007 w 10615"/>
                    <a:gd name="connsiteY57" fmla="*/ 5771 h 10117"/>
                    <a:gd name="connsiteX58" fmla="*/ 2175 w 10615"/>
                    <a:gd name="connsiteY58" fmla="*/ 6146 h 10117"/>
                    <a:gd name="connsiteX59" fmla="*/ 2168 w 10615"/>
                    <a:gd name="connsiteY59" fmla="*/ 6264 h 10117"/>
                    <a:gd name="connsiteX60" fmla="*/ 2140 w 10615"/>
                    <a:gd name="connsiteY60" fmla="*/ 6474 h 10117"/>
                    <a:gd name="connsiteX61" fmla="*/ 2125 w 10615"/>
                    <a:gd name="connsiteY61" fmla="*/ 6715 h 10117"/>
                    <a:gd name="connsiteX62" fmla="*/ 2158 w 10615"/>
                    <a:gd name="connsiteY62" fmla="*/ 6818 h 10117"/>
                    <a:gd name="connsiteX63" fmla="*/ 2352 w 10615"/>
                    <a:gd name="connsiteY63" fmla="*/ 7157 h 10117"/>
                    <a:gd name="connsiteX64" fmla="*/ 2590 w 10615"/>
                    <a:gd name="connsiteY64" fmla="*/ 7509 h 10117"/>
                    <a:gd name="connsiteX65" fmla="*/ 2726 w 10615"/>
                    <a:gd name="connsiteY65" fmla="*/ 7578 h 10117"/>
                    <a:gd name="connsiteX66" fmla="*/ 2970 w 10615"/>
                    <a:gd name="connsiteY66" fmla="*/ 7659 h 10117"/>
                    <a:gd name="connsiteX67" fmla="*/ 3329 w 10615"/>
                    <a:gd name="connsiteY67" fmla="*/ 7985 h 10117"/>
                    <a:gd name="connsiteX68" fmla="*/ 3144 w 10615"/>
                    <a:gd name="connsiteY68" fmla="*/ 8188 h 10117"/>
                    <a:gd name="connsiteX69" fmla="*/ 3036 w 10615"/>
                    <a:gd name="connsiteY69" fmla="*/ 8264 h 10117"/>
                    <a:gd name="connsiteX70" fmla="*/ 3384 w 10615"/>
                    <a:gd name="connsiteY70" fmla="*/ 8387 h 10117"/>
                    <a:gd name="connsiteX71" fmla="*/ 3511 w 10615"/>
                    <a:gd name="connsiteY71" fmla="*/ 8344 h 10117"/>
                    <a:gd name="connsiteX72" fmla="*/ 3810 w 10615"/>
                    <a:gd name="connsiteY72" fmla="*/ 8290 h 10117"/>
                    <a:gd name="connsiteX73" fmla="*/ 3911 w 10615"/>
                    <a:gd name="connsiteY73" fmla="*/ 8370 h 10117"/>
                    <a:gd name="connsiteX74" fmla="*/ 3929 w 10615"/>
                    <a:gd name="connsiteY74" fmla="*/ 8544 h 10117"/>
                    <a:gd name="connsiteX75" fmla="*/ 4037 w 10615"/>
                    <a:gd name="connsiteY75" fmla="*/ 8769 h 10117"/>
                    <a:gd name="connsiteX76" fmla="*/ 4567 w 10615"/>
                    <a:gd name="connsiteY76" fmla="*/ 8916 h 10117"/>
                    <a:gd name="connsiteX77" fmla="*/ 4598 w 10615"/>
                    <a:gd name="connsiteY77" fmla="*/ 8921 h 10117"/>
                    <a:gd name="connsiteX78" fmla="*/ 4713 w 10615"/>
                    <a:gd name="connsiteY78" fmla="*/ 8934 h 10117"/>
                    <a:gd name="connsiteX79" fmla="*/ 5002 w 10615"/>
                    <a:gd name="connsiteY79" fmla="*/ 9124 h 10117"/>
                    <a:gd name="connsiteX80" fmla="*/ 4995 w 10615"/>
                    <a:gd name="connsiteY80" fmla="*/ 9220 h 10117"/>
                    <a:gd name="connsiteX81" fmla="*/ 5082 w 10615"/>
                    <a:gd name="connsiteY81" fmla="*/ 9440 h 10117"/>
                    <a:gd name="connsiteX82" fmla="*/ 5375 w 10615"/>
                    <a:gd name="connsiteY82" fmla="*/ 9417 h 10117"/>
                    <a:gd name="connsiteX83" fmla="*/ 5880 w 10615"/>
                    <a:gd name="connsiteY83" fmla="*/ 9423 h 10117"/>
                    <a:gd name="connsiteX84" fmla="*/ 6153 w 10615"/>
                    <a:gd name="connsiteY84" fmla="*/ 9815 h 10117"/>
                    <a:gd name="connsiteX85" fmla="*/ 6160 w 10615"/>
                    <a:gd name="connsiteY85" fmla="*/ 10028 h 10117"/>
                    <a:gd name="connsiteX86" fmla="*/ 6160 w 10615"/>
                    <a:gd name="connsiteY86" fmla="*/ 10093 h 10117"/>
                    <a:gd name="connsiteX87" fmla="*/ 6509 w 10615"/>
                    <a:gd name="connsiteY87" fmla="*/ 10060 h 10117"/>
                    <a:gd name="connsiteX88" fmla="*/ 6968 w 10615"/>
                    <a:gd name="connsiteY88" fmla="*/ 9943 h 10117"/>
                    <a:gd name="connsiteX89" fmla="*/ 7610 w 10615"/>
                    <a:gd name="connsiteY89" fmla="*/ 10076 h 10117"/>
                    <a:gd name="connsiteX90" fmla="*/ 8176 w 10615"/>
                    <a:gd name="connsiteY90" fmla="*/ 10116 h 10117"/>
                    <a:gd name="connsiteX91" fmla="*/ 8628 w 10615"/>
                    <a:gd name="connsiteY91" fmla="*/ 10035 h 10117"/>
                    <a:gd name="connsiteX92" fmla="*/ 9140 w 10615"/>
                    <a:gd name="connsiteY92" fmla="*/ 9903 h 10117"/>
                    <a:gd name="connsiteX93" fmla="*/ 10567 w 10615"/>
                    <a:gd name="connsiteY93" fmla="*/ 9972 h 10117"/>
                    <a:gd name="connsiteX94" fmla="*/ 10052 w 10615"/>
                    <a:gd name="connsiteY94" fmla="*/ 9080 h 10117"/>
                    <a:gd name="connsiteX95" fmla="*/ 10043 w 10615"/>
                    <a:gd name="connsiteY95" fmla="*/ 8601 h 10117"/>
                    <a:gd name="connsiteX96" fmla="*/ 10018 w 10615"/>
                    <a:gd name="connsiteY96" fmla="*/ 8174 h 10117"/>
                    <a:gd name="connsiteX97" fmla="*/ 9947 w 10615"/>
                    <a:gd name="connsiteY97" fmla="*/ 7772 h 10117"/>
                    <a:gd name="connsiteX0" fmla="*/ 9947 w 10806"/>
                    <a:gd name="connsiteY0" fmla="*/ 7772 h 10117"/>
                    <a:gd name="connsiteX1" fmla="*/ 9939 w 10806"/>
                    <a:gd name="connsiteY1" fmla="*/ 7341 h 10117"/>
                    <a:gd name="connsiteX2" fmla="*/ 9799 w 10806"/>
                    <a:gd name="connsiteY2" fmla="*/ 6994 h 10117"/>
                    <a:gd name="connsiteX3" fmla="*/ 9664 w 10806"/>
                    <a:gd name="connsiteY3" fmla="*/ 6633 h 10117"/>
                    <a:gd name="connsiteX4" fmla="*/ 9566 w 10806"/>
                    <a:gd name="connsiteY4" fmla="*/ 6251 h 10117"/>
                    <a:gd name="connsiteX5" fmla="*/ 9320 w 10806"/>
                    <a:gd name="connsiteY5" fmla="*/ 5777 h 10117"/>
                    <a:gd name="connsiteX6" fmla="*/ 8991 w 10806"/>
                    <a:gd name="connsiteY6" fmla="*/ 5319 h 10117"/>
                    <a:gd name="connsiteX7" fmla="*/ 9132 w 10806"/>
                    <a:gd name="connsiteY7" fmla="*/ 5048 h 10117"/>
                    <a:gd name="connsiteX8" fmla="*/ 9149 w 10806"/>
                    <a:gd name="connsiteY8" fmla="*/ 4688 h 10117"/>
                    <a:gd name="connsiteX9" fmla="*/ 9184 w 10806"/>
                    <a:gd name="connsiteY9" fmla="*/ 4440 h 10117"/>
                    <a:gd name="connsiteX10" fmla="*/ 9133 w 10806"/>
                    <a:gd name="connsiteY10" fmla="*/ 4126 h 10117"/>
                    <a:gd name="connsiteX11" fmla="*/ 9185 w 10806"/>
                    <a:gd name="connsiteY11" fmla="*/ 3866 h 10117"/>
                    <a:gd name="connsiteX12" fmla="*/ 9611 w 10806"/>
                    <a:gd name="connsiteY12" fmla="*/ 3574 h 10117"/>
                    <a:gd name="connsiteX13" fmla="*/ 10116 w 10806"/>
                    <a:gd name="connsiteY13" fmla="*/ 3330 h 10117"/>
                    <a:gd name="connsiteX14" fmla="*/ 10597 w 10806"/>
                    <a:gd name="connsiteY14" fmla="*/ 2844 h 10117"/>
                    <a:gd name="connsiteX15" fmla="*/ 10592 w 10806"/>
                    <a:gd name="connsiteY15" fmla="*/ 2379 h 10117"/>
                    <a:gd name="connsiteX16" fmla="*/ 10353 w 10806"/>
                    <a:gd name="connsiteY16" fmla="*/ 1828 h 10117"/>
                    <a:gd name="connsiteX17" fmla="*/ 9927 w 10806"/>
                    <a:gd name="connsiteY17" fmla="*/ 1448 h 10117"/>
                    <a:gd name="connsiteX18" fmla="*/ 8906 w 10806"/>
                    <a:gd name="connsiteY18" fmla="*/ 1405 h 10117"/>
                    <a:gd name="connsiteX19" fmla="*/ 8330 w 10806"/>
                    <a:gd name="connsiteY19" fmla="*/ 1326 h 10117"/>
                    <a:gd name="connsiteX20" fmla="*/ 7792 w 10806"/>
                    <a:gd name="connsiteY20" fmla="*/ 1039 h 10117"/>
                    <a:gd name="connsiteX21" fmla="*/ 7120 w 10806"/>
                    <a:gd name="connsiteY21" fmla="*/ 893 h 10117"/>
                    <a:gd name="connsiteX22" fmla="*/ 6591 w 10806"/>
                    <a:gd name="connsiteY22" fmla="*/ 798 h 10117"/>
                    <a:gd name="connsiteX23" fmla="*/ 6028 w 10806"/>
                    <a:gd name="connsiteY23" fmla="*/ 733 h 10117"/>
                    <a:gd name="connsiteX24" fmla="*/ 5561 w 10806"/>
                    <a:gd name="connsiteY24" fmla="*/ 789 h 10117"/>
                    <a:gd name="connsiteX25" fmla="*/ 4972 w 10806"/>
                    <a:gd name="connsiteY25" fmla="*/ 820 h 10117"/>
                    <a:gd name="connsiteX26" fmla="*/ 4085 w 10806"/>
                    <a:gd name="connsiteY26" fmla="*/ 580 h 10117"/>
                    <a:gd name="connsiteX27" fmla="*/ 3550 w 10806"/>
                    <a:gd name="connsiteY27" fmla="*/ 503 h 10117"/>
                    <a:gd name="connsiteX28" fmla="*/ 2980 w 10806"/>
                    <a:gd name="connsiteY28" fmla="*/ 303 h 10117"/>
                    <a:gd name="connsiteX29" fmla="*/ 2679 w 10806"/>
                    <a:gd name="connsiteY29" fmla="*/ 190 h 10117"/>
                    <a:gd name="connsiteX30" fmla="*/ 2284 w 10806"/>
                    <a:gd name="connsiteY30" fmla="*/ 3 h 10117"/>
                    <a:gd name="connsiteX31" fmla="*/ 1378 w 10806"/>
                    <a:gd name="connsiteY31" fmla="*/ 629 h 10117"/>
                    <a:gd name="connsiteX32" fmla="*/ 862 w 10806"/>
                    <a:gd name="connsiteY32" fmla="*/ 687 h 10117"/>
                    <a:gd name="connsiteX33" fmla="*/ 341 w 10806"/>
                    <a:gd name="connsiteY33" fmla="*/ 714 h 10117"/>
                    <a:gd name="connsiteX34" fmla="*/ 389 w 10806"/>
                    <a:gd name="connsiteY34" fmla="*/ 827 h 10117"/>
                    <a:gd name="connsiteX35" fmla="*/ 428 w 10806"/>
                    <a:gd name="connsiteY35" fmla="*/ 1084 h 10117"/>
                    <a:gd name="connsiteX36" fmla="*/ 316 w 10806"/>
                    <a:gd name="connsiteY36" fmla="*/ 1155 h 10117"/>
                    <a:gd name="connsiteX37" fmla="*/ 466 w 10806"/>
                    <a:gd name="connsiteY37" fmla="*/ 1350 h 10117"/>
                    <a:gd name="connsiteX38" fmla="*/ 271 w 10806"/>
                    <a:gd name="connsiteY38" fmla="*/ 1548 h 10117"/>
                    <a:gd name="connsiteX39" fmla="*/ 93 w 10806"/>
                    <a:gd name="connsiteY39" fmla="*/ 1671 h 10117"/>
                    <a:gd name="connsiteX40" fmla="*/ 208 w 10806"/>
                    <a:gd name="connsiteY40" fmla="*/ 1838 h 10117"/>
                    <a:gd name="connsiteX41" fmla="*/ 351 w 10806"/>
                    <a:gd name="connsiteY41" fmla="*/ 2003 h 10117"/>
                    <a:gd name="connsiteX42" fmla="*/ 274 w 10806"/>
                    <a:gd name="connsiteY42" fmla="*/ 2139 h 10117"/>
                    <a:gd name="connsiteX43" fmla="*/ 219 w 10806"/>
                    <a:gd name="connsiteY43" fmla="*/ 2337 h 10117"/>
                    <a:gd name="connsiteX44" fmla="*/ 239 w 10806"/>
                    <a:gd name="connsiteY44" fmla="*/ 2381 h 10117"/>
                    <a:gd name="connsiteX45" fmla="*/ 267 w 10806"/>
                    <a:gd name="connsiteY45" fmla="*/ 2853 h 10117"/>
                    <a:gd name="connsiteX46" fmla="*/ 107 w 10806"/>
                    <a:gd name="connsiteY46" fmla="*/ 3017 h 10117"/>
                    <a:gd name="connsiteX47" fmla="*/ 2 w 10806"/>
                    <a:gd name="connsiteY47" fmla="*/ 3169 h 10117"/>
                    <a:gd name="connsiteX48" fmla="*/ 79 w 10806"/>
                    <a:gd name="connsiteY48" fmla="*/ 3370 h 10117"/>
                    <a:gd name="connsiteX49" fmla="*/ 205 w 10806"/>
                    <a:gd name="connsiteY49" fmla="*/ 3611 h 10117"/>
                    <a:gd name="connsiteX50" fmla="*/ 550 w 10806"/>
                    <a:gd name="connsiteY50" fmla="*/ 4058 h 10117"/>
                    <a:gd name="connsiteX51" fmla="*/ 951 w 10806"/>
                    <a:gd name="connsiteY51" fmla="*/ 4326 h 10117"/>
                    <a:gd name="connsiteX52" fmla="*/ 1582 w 10806"/>
                    <a:gd name="connsiteY52" fmla="*/ 4749 h 10117"/>
                    <a:gd name="connsiteX53" fmla="*/ 1788 w 10806"/>
                    <a:gd name="connsiteY53" fmla="*/ 5287 h 10117"/>
                    <a:gd name="connsiteX54" fmla="*/ 1788 w 10806"/>
                    <a:gd name="connsiteY54" fmla="*/ 5424 h 10117"/>
                    <a:gd name="connsiteX55" fmla="*/ 1895 w 10806"/>
                    <a:gd name="connsiteY55" fmla="*/ 5482 h 10117"/>
                    <a:gd name="connsiteX56" fmla="*/ 1931 w 10806"/>
                    <a:gd name="connsiteY56" fmla="*/ 5631 h 10117"/>
                    <a:gd name="connsiteX57" fmla="*/ 2007 w 10806"/>
                    <a:gd name="connsiteY57" fmla="*/ 5771 h 10117"/>
                    <a:gd name="connsiteX58" fmla="*/ 2175 w 10806"/>
                    <a:gd name="connsiteY58" fmla="*/ 6146 h 10117"/>
                    <a:gd name="connsiteX59" fmla="*/ 2168 w 10806"/>
                    <a:gd name="connsiteY59" fmla="*/ 6264 h 10117"/>
                    <a:gd name="connsiteX60" fmla="*/ 2140 w 10806"/>
                    <a:gd name="connsiteY60" fmla="*/ 6474 h 10117"/>
                    <a:gd name="connsiteX61" fmla="*/ 2125 w 10806"/>
                    <a:gd name="connsiteY61" fmla="*/ 6715 h 10117"/>
                    <a:gd name="connsiteX62" fmla="*/ 2158 w 10806"/>
                    <a:gd name="connsiteY62" fmla="*/ 6818 h 10117"/>
                    <a:gd name="connsiteX63" fmla="*/ 2352 w 10806"/>
                    <a:gd name="connsiteY63" fmla="*/ 7157 h 10117"/>
                    <a:gd name="connsiteX64" fmla="*/ 2590 w 10806"/>
                    <a:gd name="connsiteY64" fmla="*/ 7509 h 10117"/>
                    <a:gd name="connsiteX65" fmla="*/ 2726 w 10806"/>
                    <a:gd name="connsiteY65" fmla="*/ 7578 h 10117"/>
                    <a:gd name="connsiteX66" fmla="*/ 2970 w 10806"/>
                    <a:gd name="connsiteY66" fmla="*/ 7659 h 10117"/>
                    <a:gd name="connsiteX67" fmla="*/ 3329 w 10806"/>
                    <a:gd name="connsiteY67" fmla="*/ 7985 h 10117"/>
                    <a:gd name="connsiteX68" fmla="*/ 3144 w 10806"/>
                    <a:gd name="connsiteY68" fmla="*/ 8188 h 10117"/>
                    <a:gd name="connsiteX69" fmla="*/ 3036 w 10806"/>
                    <a:gd name="connsiteY69" fmla="*/ 8264 h 10117"/>
                    <a:gd name="connsiteX70" fmla="*/ 3384 w 10806"/>
                    <a:gd name="connsiteY70" fmla="*/ 8387 h 10117"/>
                    <a:gd name="connsiteX71" fmla="*/ 3511 w 10806"/>
                    <a:gd name="connsiteY71" fmla="*/ 8344 h 10117"/>
                    <a:gd name="connsiteX72" fmla="*/ 3810 w 10806"/>
                    <a:gd name="connsiteY72" fmla="*/ 8290 h 10117"/>
                    <a:gd name="connsiteX73" fmla="*/ 3911 w 10806"/>
                    <a:gd name="connsiteY73" fmla="*/ 8370 h 10117"/>
                    <a:gd name="connsiteX74" fmla="*/ 3929 w 10806"/>
                    <a:gd name="connsiteY74" fmla="*/ 8544 h 10117"/>
                    <a:gd name="connsiteX75" fmla="*/ 4037 w 10806"/>
                    <a:gd name="connsiteY75" fmla="*/ 8769 h 10117"/>
                    <a:gd name="connsiteX76" fmla="*/ 4567 w 10806"/>
                    <a:gd name="connsiteY76" fmla="*/ 8916 h 10117"/>
                    <a:gd name="connsiteX77" fmla="*/ 4598 w 10806"/>
                    <a:gd name="connsiteY77" fmla="*/ 8921 h 10117"/>
                    <a:gd name="connsiteX78" fmla="*/ 4713 w 10806"/>
                    <a:gd name="connsiteY78" fmla="*/ 8934 h 10117"/>
                    <a:gd name="connsiteX79" fmla="*/ 5002 w 10806"/>
                    <a:gd name="connsiteY79" fmla="*/ 9124 h 10117"/>
                    <a:gd name="connsiteX80" fmla="*/ 4995 w 10806"/>
                    <a:gd name="connsiteY80" fmla="*/ 9220 h 10117"/>
                    <a:gd name="connsiteX81" fmla="*/ 5082 w 10806"/>
                    <a:gd name="connsiteY81" fmla="*/ 9440 h 10117"/>
                    <a:gd name="connsiteX82" fmla="*/ 5375 w 10806"/>
                    <a:gd name="connsiteY82" fmla="*/ 9417 h 10117"/>
                    <a:gd name="connsiteX83" fmla="*/ 5880 w 10806"/>
                    <a:gd name="connsiteY83" fmla="*/ 9423 h 10117"/>
                    <a:gd name="connsiteX84" fmla="*/ 6153 w 10806"/>
                    <a:gd name="connsiteY84" fmla="*/ 9815 h 10117"/>
                    <a:gd name="connsiteX85" fmla="*/ 6160 w 10806"/>
                    <a:gd name="connsiteY85" fmla="*/ 10028 h 10117"/>
                    <a:gd name="connsiteX86" fmla="*/ 6160 w 10806"/>
                    <a:gd name="connsiteY86" fmla="*/ 10093 h 10117"/>
                    <a:gd name="connsiteX87" fmla="*/ 6509 w 10806"/>
                    <a:gd name="connsiteY87" fmla="*/ 10060 h 10117"/>
                    <a:gd name="connsiteX88" fmla="*/ 6968 w 10806"/>
                    <a:gd name="connsiteY88" fmla="*/ 9943 h 10117"/>
                    <a:gd name="connsiteX89" fmla="*/ 7610 w 10806"/>
                    <a:gd name="connsiteY89" fmla="*/ 10076 h 10117"/>
                    <a:gd name="connsiteX90" fmla="*/ 8176 w 10806"/>
                    <a:gd name="connsiteY90" fmla="*/ 10116 h 10117"/>
                    <a:gd name="connsiteX91" fmla="*/ 8628 w 10806"/>
                    <a:gd name="connsiteY91" fmla="*/ 10035 h 10117"/>
                    <a:gd name="connsiteX92" fmla="*/ 9140 w 10806"/>
                    <a:gd name="connsiteY92" fmla="*/ 9903 h 10117"/>
                    <a:gd name="connsiteX93" fmla="*/ 10567 w 10806"/>
                    <a:gd name="connsiteY93" fmla="*/ 9972 h 10117"/>
                    <a:gd name="connsiteX94" fmla="*/ 10757 w 10806"/>
                    <a:gd name="connsiteY94" fmla="*/ 9130 h 10117"/>
                    <a:gd name="connsiteX95" fmla="*/ 10043 w 10806"/>
                    <a:gd name="connsiteY95" fmla="*/ 8601 h 10117"/>
                    <a:gd name="connsiteX96" fmla="*/ 10018 w 10806"/>
                    <a:gd name="connsiteY96" fmla="*/ 8174 h 10117"/>
                    <a:gd name="connsiteX97" fmla="*/ 9947 w 10806"/>
                    <a:gd name="connsiteY97" fmla="*/ 7772 h 10117"/>
                    <a:gd name="connsiteX0" fmla="*/ 9947 w 10765"/>
                    <a:gd name="connsiteY0" fmla="*/ 7772 h 10117"/>
                    <a:gd name="connsiteX1" fmla="*/ 9939 w 10765"/>
                    <a:gd name="connsiteY1" fmla="*/ 7341 h 10117"/>
                    <a:gd name="connsiteX2" fmla="*/ 9799 w 10765"/>
                    <a:gd name="connsiteY2" fmla="*/ 6994 h 10117"/>
                    <a:gd name="connsiteX3" fmla="*/ 9664 w 10765"/>
                    <a:gd name="connsiteY3" fmla="*/ 6633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018 w 10765"/>
                    <a:gd name="connsiteY96" fmla="*/ 8174 h 10117"/>
                    <a:gd name="connsiteX97" fmla="*/ 9947 w 10765"/>
                    <a:gd name="connsiteY97" fmla="*/ 7772 h 10117"/>
                    <a:gd name="connsiteX0" fmla="*/ 9947 w 10765"/>
                    <a:gd name="connsiteY0" fmla="*/ 7772 h 10117"/>
                    <a:gd name="connsiteX1" fmla="*/ 9939 w 10765"/>
                    <a:gd name="connsiteY1" fmla="*/ 7341 h 10117"/>
                    <a:gd name="connsiteX2" fmla="*/ 9799 w 10765"/>
                    <a:gd name="connsiteY2" fmla="*/ 6994 h 10117"/>
                    <a:gd name="connsiteX3" fmla="*/ 9664 w 10765"/>
                    <a:gd name="connsiteY3" fmla="*/ 6633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9947 w 10765"/>
                    <a:gd name="connsiteY97" fmla="*/ 7772 h 10117"/>
                    <a:gd name="connsiteX0" fmla="*/ 10393 w 10765"/>
                    <a:gd name="connsiteY0" fmla="*/ 7613 h 10117"/>
                    <a:gd name="connsiteX1" fmla="*/ 9939 w 10765"/>
                    <a:gd name="connsiteY1" fmla="*/ 7341 h 10117"/>
                    <a:gd name="connsiteX2" fmla="*/ 9799 w 10765"/>
                    <a:gd name="connsiteY2" fmla="*/ 6994 h 10117"/>
                    <a:gd name="connsiteX3" fmla="*/ 9664 w 10765"/>
                    <a:gd name="connsiteY3" fmla="*/ 6633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9799 w 10765"/>
                    <a:gd name="connsiteY2" fmla="*/ 6994 h 10117"/>
                    <a:gd name="connsiteX3" fmla="*/ 9664 w 10765"/>
                    <a:gd name="connsiteY3" fmla="*/ 6633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664 w 10765"/>
                    <a:gd name="connsiteY3" fmla="*/ 6633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566 w 10765"/>
                    <a:gd name="connsiteY4" fmla="*/ 6251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320 w 10765"/>
                    <a:gd name="connsiteY5" fmla="*/ 5777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8991 w 10765"/>
                    <a:gd name="connsiteY6" fmla="*/ 5319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132 w 10765"/>
                    <a:gd name="connsiteY7" fmla="*/ 5048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492 w 10765"/>
                    <a:gd name="connsiteY7" fmla="*/ 5173 h 10117"/>
                    <a:gd name="connsiteX8" fmla="*/ 9149 w 10765"/>
                    <a:gd name="connsiteY8" fmla="*/ 4688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492 w 10765"/>
                    <a:gd name="connsiteY7" fmla="*/ 5173 h 10117"/>
                    <a:gd name="connsiteX8" fmla="*/ 9557 w 10765"/>
                    <a:gd name="connsiteY8" fmla="*/ 4731 h 10117"/>
                    <a:gd name="connsiteX9" fmla="*/ 9184 w 10765"/>
                    <a:gd name="connsiteY9" fmla="*/ 4440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492 w 10765"/>
                    <a:gd name="connsiteY7" fmla="*/ 5173 h 10117"/>
                    <a:gd name="connsiteX8" fmla="*/ 9557 w 10765"/>
                    <a:gd name="connsiteY8" fmla="*/ 4731 h 10117"/>
                    <a:gd name="connsiteX9" fmla="*/ 9450 w 10765"/>
                    <a:gd name="connsiteY9" fmla="*/ 4389 h 10117"/>
                    <a:gd name="connsiteX10" fmla="*/ 9133 w 10765"/>
                    <a:gd name="connsiteY10" fmla="*/ 4126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492 w 10765"/>
                    <a:gd name="connsiteY7" fmla="*/ 5173 h 10117"/>
                    <a:gd name="connsiteX8" fmla="*/ 9557 w 10765"/>
                    <a:gd name="connsiteY8" fmla="*/ 4731 h 10117"/>
                    <a:gd name="connsiteX9" fmla="*/ 9450 w 10765"/>
                    <a:gd name="connsiteY9" fmla="*/ 4389 h 10117"/>
                    <a:gd name="connsiteX10" fmla="*/ 9402 w 10765"/>
                    <a:gd name="connsiteY10" fmla="*/ 4115 h 10117"/>
                    <a:gd name="connsiteX11" fmla="*/ 9185 w 10765"/>
                    <a:gd name="connsiteY11" fmla="*/ 3866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65"/>
                    <a:gd name="connsiteY0" fmla="*/ 7613 h 10117"/>
                    <a:gd name="connsiteX1" fmla="*/ 10413 w 10765"/>
                    <a:gd name="connsiteY1" fmla="*/ 7201 h 10117"/>
                    <a:gd name="connsiteX2" fmla="*/ 10166 w 10765"/>
                    <a:gd name="connsiteY2" fmla="*/ 6858 h 10117"/>
                    <a:gd name="connsiteX3" fmla="*/ 9971 w 10765"/>
                    <a:gd name="connsiteY3" fmla="*/ 6420 h 10117"/>
                    <a:gd name="connsiteX4" fmla="*/ 9825 w 10765"/>
                    <a:gd name="connsiteY4" fmla="*/ 6120 h 10117"/>
                    <a:gd name="connsiteX5" fmla="*/ 9447 w 10765"/>
                    <a:gd name="connsiteY5" fmla="*/ 5672 h 10117"/>
                    <a:gd name="connsiteX6" fmla="*/ 9348 w 10765"/>
                    <a:gd name="connsiteY6" fmla="*/ 5404 h 10117"/>
                    <a:gd name="connsiteX7" fmla="*/ 9492 w 10765"/>
                    <a:gd name="connsiteY7" fmla="*/ 5173 h 10117"/>
                    <a:gd name="connsiteX8" fmla="*/ 9557 w 10765"/>
                    <a:gd name="connsiteY8" fmla="*/ 4731 h 10117"/>
                    <a:gd name="connsiteX9" fmla="*/ 9450 w 10765"/>
                    <a:gd name="connsiteY9" fmla="*/ 4389 h 10117"/>
                    <a:gd name="connsiteX10" fmla="*/ 9402 w 10765"/>
                    <a:gd name="connsiteY10" fmla="*/ 4115 h 10117"/>
                    <a:gd name="connsiteX11" fmla="*/ 9542 w 10765"/>
                    <a:gd name="connsiteY11" fmla="*/ 3951 h 10117"/>
                    <a:gd name="connsiteX12" fmla="*/ 9611 w 10765"/>
                    <a:gd name="connsiteY12" fmla="*/ 3574 h 10117"/>
                    <a:gd name="connsiteX13" fmla="*/ 10116 w 10765"/>
                    <a:gd name="connsiteY13" fmla="*/ 3330 h 10117"/>
                    <a:gd name="connsiteX14" fmla="*/ 10597 w 10765"/>
                    <a:gd name="connsiteY14" fmla="*/ 2844 h 10117"/>
                    <a:gd name="connsiteX15" fmla="*/ 10592 w 10765"/>
                    <a:gd name="connsiteY15" fmla="*/ 2379 h 10117"/>
                    <a:gd name="connsiteX16" fmla="*/ 10353 w 10765"/>
                    <a:gd name="connsiteY16" fmla="*/ 1828 h 10117"/>
                    <a:gd name="connsiteX17" fmla="*/ 9927 w 10765"/>
                    <a:gd name="connsiteY17" fmla="*/ 1448 h 10117"/>
                    <a:gd name="connsiteX18" fmla="*/ 8906 w 10765"/>
                    <a:gd name="connsiteY18" fmla="*/ 1405 h 10117"/>
                    <a:gd name="connsiteX19" fmla="*/ 8330 w 10765"/>
                    <a:gd name="connsiteY19" fmla="*/ 1326 h 10117"/>
                    <a:gd name="connsiteX20" fmla="*/ 7792 w 10765"/>
                    <a:gd name="connsiteY20" fmla="*/ 1039 h 10117"/>
                    <a:gd name="connsiteX21" fmla="*/ 7120 w 10765"/>
                    <a:gd name="connsiteY21" fmla="*/ 893 h 10117"/>
                    <a:gd name="connsiteX22" fmla="*/ 6591 w 10765"/>
                    <a:gd name="connsiteY22" fmla="*/ 798 h 10117"/>
                    <a:gd name="connsiteX23" fmla="*/ 6028 w 10765"/>
                    <a:gd name="connsiteY23" fmla="*/ 733 h 10117"/>
                    <a:gd name="connsiteX24" fmla="*/ 5561 w 10765"/>
                    <a:gd name="connsiteY24" fmla="*/ 789 h 10117"/>
                    <a:gd name="connsiteX25" fmla="*/ 4972 w 10765"/>
                    <a:gd name="connsiteY25" fmla="*/ 820 h 10117"/>
                    <a:gd name="connsiteX26" fmla="*/ 4085 w 10765"/>
                    <a:gd name="connsiteY26" fmla="*/ 580 h 10117"/>
                    <a:gd name="connsiteX27" fmla="*/ 3550 w 10765"/>
                    <a:gd name="connsiteY27" fmla="*/ 503 h 10117"/>
                    <a:gd name="connsiteX28" fmla="*/ 2980 w 10765"/>
                    <a:gd name="connsiteY28" fmla="*/ 303 h 10117"/>
                    <a:gd name="connsiteX29" fmla="*/ 2679 w 10765"/>
                    <a:gd name="connsiteY29" fmla="*/ 190 h 10117"/>
                    <a:gd name="connsiteX30" fmla="*/ 2284 w 10765"/>
                    <a:gd name="connsiteY30" fmla="*/ 3 h 10117"/>
                    <a:gd name="connsiteX31" fmla="*/ 1378 w 10765"/>
                    <a:gd name="connsiteY31" fmla="*/ 629 h 10117"/>
                    <a:gd name="connsiteX32" fmla="*/ 862 w 10765"/>
                    <a:gd name="connsiteY32" fmla="*/ 687 h 10117"/>
                    <a:gd name="connsiteX33" fmla="*/ 341 w 10765"/>
                    <a:gd name="connsiteY33" fmla="*/ 714 h 10117"/>
                    <a:gd name="connsiteX34" fmla="*/ 389 w 10765"/>
                    <a:gd name="connsiteY34" fmla="*/ 827 h 10117"/>
                    <a:gd name="connsiteX35" fmla="*/ 428 w 10765"/>
                    <a:gd name="connsiteY35" fmla="*/ 1084 h 10117"/>
                    <a:gd name="connsiteX36" fmla="*/ 316 w 10765"/>
                    <a:gd name="connsiteY36" fmla="*/ 1155 h 10117"/>
                    <a:gd name="connsiteX37" fmla="*/ 466 w 10765"/>
                    <a:gd name="connsiteY37" fmla="*/ 1350 h 10117"/>
                    <a:gd name="connsiteX38" fmla="*/ 271 w 10765"/>
                    <a:gd name="connsiteY38" fmla="*/ 1548 h 10117"/>
                    <a:gd name="connsiteX39" fmla="*/ 93 w 10765"/>
                    <a:gd name="connsiteY39" fmla="*/ 1671 h 10117"/>
                    <a:gd name="connsiteX40" fmla="*/ 208 w 10765"/>
                    <a:gd name="connsiteY40" fmla="*/ 1838 h 10117"/>
                    <a:gd name="connsiteX41" fmla="*/ 351 w 10765"/>
                    <a:gd name="connsiteY41" fmla="*/ 2003 h 10117"/>
                    <a:gd name="connsiteX42" fmla="*/ 274 w 10765"/>
                    <a:gd name="connsiteY42" fmla="*/ 2139 h 10117"/>
                    <a:gd name="connsiteX43" fmla="*/ 219 w 10765"/>
                    <a:gd name="connsiteY43" fmla="*/ 2337 h 10117"/>
                    <a:gd name="connsiteX44" fmla="*/ 239 w 10765"/>
                    <a:gd name="connsiteY44" fmla="*/ 2381 h 10117"/>
                    <a:gd name="connsiteX45" fmla="*/ 267 w 10765"/>
                    <a:gd name="connsiteY45" fmla="*/ 2853 h 10117"/>
                    <a:gd name="connsiteX46" fmla="*/ 107 w 10765"/>
                    <a:gd name="connsiteY46" fmla="*/ 3017 h 10117"/>
                    <a:gd name="connsiteX47" fmla="*/ 2 w 10765"/>
                    <a:gd name="connsiteY47" fmla="*/ 3169 h 10117"/>
                    <a:gd name="connsiteX48" fmla="*/ 79 w 10765"/>
                    <a:gd name="connsiteY48" fmla="*/ 3370 h 10117"/>
                    <a:gd name="connsiteX49" fmla="*/ 205 w 10765"/>
                    <a:gd name="connsiteY49" fmla="*/ 3611 h 10117"/>
                    <a:gd name="connsiteX50" fmla="*/ 550 w 10765"/>
                    <a:gd name="connsiteY50" fmla="*/ 4058 h 10117"/>
                    <a:gd name="connsiteX51" fmla="*/ 951 w 10765"/>
                    <a:gd name="connsiteY51" fmla="*/ 4326 h 10117"/>
                    <a:gd name="connsiteX52" fmla="*/ 1582 w 10765"/>
                    <a:gd name="connsiteY52" fmla="*/ 4749 h 10117"/>
                    <a:gd name="connsiteX53" fmla="*/ 1788 w 10765"/>
                    <a:gd name="connsiteY53" fmla="*/ 5287 h 10117"/>
                    <a:gd name="connsiteX54" fmla="*/ 1788 w 10765"/>
                    <a:gd name="connsiteY54" fmla="*/ 5424 h 10117"/>
                    <a:gd name="connsiteX55" fmla="*/ 1895 w 10765"/>
                    <a:gd name="connsiteY55" fmla="*/ 5482 h 10117"/>
                    <a:gd name="connsiteX56" fmla="*/ 1931 w 10765"/>
                    <a:gd name="connsiteY56" fmla="*/ 5631 h 10117"/>
                    <a:gd name="connsiteX57" fmla="*/ 2007 w 10765"/>
                    <a:gd name="connsiteY57" fmla="*/ 5771 h 10117"/>
                    <a:gd name="connsiteX58" fmla="*/ 2175 w 10765"/>
                    <a:gd name="connsiteY58" fmla="*/ 6146 h 10117"/>
                    <a:gd name="connsiteX59" fmla="*/ 2168 w 10765"/>
                    <a:gd name="connsiteY59" fmla="*/ 6264 h 10117"/>
                    <a:gd name="connsiteX60" fmla="*/ 2140 w 10765"/>
                    <a:gd name="connsiteY60" fmla="*/ 6474 h 10117"/>
                    <a:gd name="connsiteX61" fmla="*/ 2125 w 10765"/>
                    <a:gd name="connsiteY61" fmla="*/ 6715 h 10117"/>
                    <a:gd name="connsiteX62" fmla="*/ 2158 w 10765"/>
                    <a:gd name="connsiteY62" fmla="*/ 6818 h 10117"/>
                    <a:gd name="connsiteX63" fmla="*/ 2352 w 10765"/>
                    <a:gd name="connsiteY63" fmla="*/ 7157 h 10117"/>
                    <a:gd name="connsiteX64" fmla="*/ 2590 w 10765"/>
                    <a:gd name="connsiteY64" fmla="*/ 7509 h 10117"/>
                    <a:gd name="connsiteX65" fmla="*/ 2726 w 10765"/>
                    <a:gd name="connsiteY65" fmla="*/ 7578 h 10117"/>
                    <a:gd name="connsiteX66" fmla="*/ 2970 w 10765"/>
                    <a:gd name="connsiteY66" fmla="*/ 7659 h 10117"/>
                    <a:gd name="connsiteX67" fmla="*/ 3329 w 10765"/>
                    <a:gd name="connsiteY67" fmla="*/ 7985 h 10117"/>
                    <a:gd name="connsiteX68" fmla="*/ 3144 w 10765"/>
                    <a:gd name="connsiteY68" fmla="*/ 8188 h 10117"/>
                    <a:gd name="connsiteX69" fmla="*/ 3036 w 10765"/>
                    <a:gd name="connsiteY69" fmla="*/ 8264 h 10117"/>
                    <a:gd name="connsiteX70" fmla="*/ 3384 w 10765"/>
                    <a:gd name="connsiteY70" fmla="*/ 8387 h 10117"/>
                    <a:gd name="connsiteX71" fmla="*/ 3511 w 10765"/>
                    <a:gd name="connsiteY71" fmla="*/ 8344 h 10117"/>
                    <a:gd name="connsiteX72" fmla="*/ 3810 w 10765"/>
                    <a:gd name="connsiteY72" fmla="*/ 8290 h 10117"/>
                    <a:gd name="connsiteX73" fmla="*/ 3911 w 10765"/>
                    <a:gd name="connsiteY73" fmla="*/ 8370 h 10117"/>
                    <a:gd name="connsiteX74" fmla="*/ 3929 w 10765"/>
                    <a:gd name="connsiteY74" fmla="*/ 8544 h 10117"/>
                    <a:gd name="connsiteX75" fmla="*/ 4037 w 10765"/>
                    <a:gd name="connsiteY75" fmla="*/ 8769 h 10117"/>
                    <a:gd name="connsiteX76" fmla="*/ 4567 w 10765"/>
                    <a:gd name="connsiteY76" fmla="*/ 8916 h 10117"/>
                    <a:gd name="connsiteX77" fmla="*/ 4598 w 10765"/>
                    <a:gd name="connsiteY77" fmla="*/ 8921 h 10117"/>
                    <a:gd name="connsiteX78" fmla="*/ 4713 w 10765"/>
                    <a:gd name="connsiteY78" fmla="*/ 8934 h 10117"/>
                    <a:gd name="connsiteX79" fmla="*/ 5002 w 10765"/>
                    <a:gd name="connsiteY79" fmla="*/ 9124 h 10117"/>
                    <a:gd name="connsiteX80" fmla="*/ 4995 w 10765"/>
                    <a:gd name="connsiteY80" fmla="*/ 9220 h 10117"/>
                    <a:gd name="connsiteX81" fmla="*/ 5082 w 10765"/>
                    <a:gd name="connsiteY81" fmla="*/ 9440 h 10117"/>
                    <a:gd name="connsiteX82" fmla="*/ 5375 w 10765"/>
                    <a:gd name="connsiteY82" fmla="*/ 9417 h 10117"/>
                    <a:gd name="connsiteX83" fmla="*/ 5880 w 10765"/>
                    <a:gd name="connsiteY83" fmla="*/ 9423 h 10117"/>
                    <a:gd name="connsiteX84" fmla="*/ 6153 w 10765"/>
                    <a:gd name="connsiteY84" fmla="*/ 9815 h 10117"/>
                    <a:gd name="connsiteX85" fmla="*/ 6160 w 10765"/>
                    <a:gd name="connsiteY85" fmla="*/ 10028 h 10117"/>
                    <a:gd name="connsiteX86" fmla="*/ 6160 w 10765"/>
                    <a:gd name="connsiteY86" fmla="*/ 10093 h 10117"/>
                    <a:gd name="connsiteX87" fmla="*/ 6509 w 10765"/>
                    <a:gd name="connsiteY87" fmla="*/ 10060 h 10117"/>
                    <a:gd name="connsiteX88" fmla="*/ 6968 w 10765"/>
                    <a:gd name="connsiteY88" fmla="*/ 9943 h 10117"/>
                    <a:gd name="connsiteX89" fmla="*/ 7610 w 10765"/>
                    <a:gd name="connsiteY89" fmla="*/ 10076 h 10117"/>
                    <a:gd name="connsiteX90" fmla="*/ 8176 w 10765"/>
                    <a:gd name="connsiteY90" fmla="*/ 10116 h 10117"/>
                    <a:gd name="connsiteX91" fmla="*/ 8628 w 10765"/>
                    <a:gd name="connsiteY91" fmla="*/ 10035 h 10117"/>
                    <a:gd name="connsiteX92" fmla="*/ 9140 w 10765"/>
                    <a:gd name="connsiteY92" fmla="*/ 9903 h 10117"/>
                    <a:gd name="connsiteX93" fmla="*/ 10567 w 10765"/>
                    <a:gd name="connsiteY93" fmla="*/ 9972 h 10117"/>
                    <a:gd name="connsiteX94" fmla="*/ 10757 w 10765"/>
                    <a:gd name="connsiteY94" fmla="*/ 9130 h 10117"/>
                    <a:gd name="connsiteX95" fmla="*/ 10603 w 10765"/>
                    <a:gd name="connsiteY95" fmla="*/ 8517 h 10117"/>
                    <a:gd name="connsiteX96" fmla="*/ 10574 w 10765"/>
                    <a:gd name="connsiteY96" fmla="*/ 8050 h 10117"/>
                    <a:gd name="connsiteX97" fmla="*/ 10393 w 10765"/>
                    <a:gd name="connsiteY97" fmla="*/ 7613 h 10117"/>
                    <a:gd name="connsiteX0" fmla="*/ 10393 w 10757"/>
                    <a:gd name="connsiteY0" fmla="*/ 7613 h 10292"/>
                    <a:gd name="connsiteX1" fmla="*/ 10413 w 10757"/>
                    <a:gd name="connsiteY1" fmla="*/ 7201 h 10292"/>
                    <a:gd name="connsiteX2" fmla="*/ 10166 w 10757"/>
                    <a:gd name="connsiteY2" fmla="*/ 6858 h 10292"/>
                    <a:gd name="connsiteX3" fmla="*/ 9971 w 10757"/>
                    <a:gd name="connsiteY3" fmla="*/ 6420 h 10292"/>
                    <a:gd name="connsiteX4" fmla="*/ 9825 w 10757"/>
                    <a:gd name="connsiteY4" fmla="*/ 6120 h 10292"/>
                    <a:gd name="connsiteX5" fmla="*/ 9447 w 10757"/>
                    <a:gd name="connsiteY5" fmla="*/ 5672 h 10292"/>
                    <a:gd name="connsiteX6" fmla="*/ 9348 w 10757"/>
                    <a:gd name="connsiteY6" fmla="*/ 5404 h 10292"/>
                    <a:gd name="connsiteX7" fmla="*/ 9492 w 10757"/>
                    <a:gd name="connsiteY7" fmla="*/ 5173 h 10292"/>
                    <a:gd name="connsiteX8" fmla="*/ 9557 w 10757"/>
                    <a:gd name="connsiteY8" fmla="*/ 4731 h 10292"/>
                    <a:gd name="connsiteX9" fmla="*/ 9450 w 10757"/>
                    <a:gd name="connsiteY9" fmla="*/ 4389 h 10292"/>
                    <a:gd name="connsiteX10" fmla="*/ 9402 w 10757"/>
                    <a:gd name="connsiteY10" fmla="*/ 4115 h 10292"/>
                    <a:gd name="connsiteX11" fmla="*/ 9542 w 10757"/>
                    <a:gd name="connsiteY11" fmla="*/ 3951 h 10292"/>
                    <a:gd name="connsiteX12" fmla="*/ 9611 w 10757"/>
                    <a:gd name="connsiteY12" fmla="*/ 3574 h 10292"/>
                    <a:gd name="connsiteX13" fmla="*/ 10116 w 10757"/>
                    <a:gd name="connsiteY13" fmla="*/ 3330 h 10292"/>
                    <a:gd name="connsiteX14" fmla="*/ 10597 w 10757"/>
                    <a:gd name="connsiteY14" fmla="*/ 2844 h 10292"/>
                    <a:gd name="connsiteX15" fmla="*/ 10592 w 10757"/>
                    <a:gd name="connsiteY15" fmla="*/ 2379 h 10292"/>
                    <a:gd name="connsiteX16" fmla="*/ 10353 w 10757"/>
                    <a:gd name="connsiteY16" fmla="*/ 1828 h 10292"/>
                    <a:gd name="connsiteX17" fmla="*/ 9927 w 10757"/>
                    <a:gd name="connsiteY17" fmla="*/ 1448 h 10292"/>
                    <a:gd name="connsiteX18" fmla="*/ 8906 w 10757"/>
                    <a:gd name="connsiteY18" fmla="*/ 1405 h 10292"/>
                    <a:gd name="connsiteX19" fmla="*/ 8330 w 10757"/>
                    <a:gd name="connsiteY19" fmla="*/ 1326 h 10292"/>
                    <a:gd name="connsiteX20" fmla="*/ 7792 w 10757"/>
                    <a:gd name="connsiteY20" fmla="*/ 1039 h 10292"/>
                    <a:gd name="connsiteX21" fmla="*/ 7120 w 10757"/>
                    <a:gd name="connsiteY21" fmla="*/ 893 h 10292"/>
                    <a:gd name="connsiteX22" fmla="*/ 6591 w 10757"/>
                    <a:gd name="connsiteY22" fmla="*/ 798 h 10292"/>
                    <a:gd name="connsiteX23" fmla="*/ 6028 w 10757"/>
                    <a:gd name="connsiteY23" fmla="*/ 733 h 10292"/>
                    <a:gd name="connsiteX24" fmla="*/ 5561 w 10757"/>
                    <a:gd name="connsiteY24" fmla="*/ 789 h 10292"/>
                    <a:gd name="connsiteX25" fmla="*/ 4972 w 10757"/>
                    <a:gd name="connsiteY25" fmla="*/ 820 h 10292"/>
                    <a:gd name="connsiteX26" fmla="*/ 4085 w 10757"/>
                    <a:gd name="connsiteY26" fmla="*/ 580 h 10292"/>
                    <a:gd name="connsiteX27" fmla="*/ 3550 w 10757"/>
                    <a:gd name="connsiteY27" fmla="*/ 503 h 10292"/>
                    <a:gd name="connsiteX28" fmla="*/ 2980 w 10757"/>
                    <a:gd name="connsiteY28" fmla="*/ 303 h 10292"/>
                    <a:gd name="connsiteX29" fmla="*/ 2679 w 10757"/>
                    <a:gd name="connsiteY29" fmla="*/ 190 h 10292"/>
                    <a:gd name="connsiteX30" fmla="*/ 2284 w 10757"/>
                    <a:gd name="connsiteY30" fmla="*/ 3 h 10292"/>
                    <a:gd name="connsiteX31" fmla="*/ 1378 w 10757"/>
                    <a:gd name="connsiteY31" fmla="*/ 629 h 10292"/>
                    <a:gd name="connsiteX32" fmla="*/ 862 w 10757"/>
                    <a:gd name="connsiteY32" fmla="*/ 687 h 10292"/>
                    <a:gd name="connsiteX33" fmla="*/ 341 w 10757"/>
                    <a:gd name="connsiteY33" fmla="*/ 714 h 10292"/>
                    <a:gd name="connsiteX34" fmla="*/ 389 w 10757"/>
                    <a:gd name="connsiteY34" fmla="*/ 827 h 10292"/>
                    <a:gd name="connsiteX35" fmla="*/ 428 w 10757"/>
                    <a:gd name="connsiteY35" fmla="*/ 1084 h 10292"/>
                    <a:gd name="connsiteX36" fmla="*/ 316 w 10757"/>
                    <a:gd name="connsiteY36" fmla="*/ 1155 h 10292"/>
                    <a:gd name="connsiteX37" fmla="*/ 466 w 10757"/>
                    <a:gd name="connsiteY37" fmla="*/ 1350 h 10292"/>
                    <a:gd name="connsiteX38" fmla="*/ 271 w 10757"/>
                    <a:gd name="connsiteY38" fmla="*/ 1548 h 10292"/>
                    <a:gd name="connsiteX39" fmla="*/ 93 w 10757"/>
                    <a:gd name="connsiteY39" fmla="*/ 1671 h 10292"/>
                    <a:gd name="connsiteX40" fmla="*/ 208 w 10757"/>
                    <a:gd name="connsiteY40" fmla="*/ 1838 h 10292"/>
                    <a:gd name="connsiteX41" fmla="*/ 351 w 10757"/>
                    <a:gd name="connsiteY41" fmla="*/ 2003 h 10292"/>
                    <a:gd name="connsiteX42" fmla="*/ 274 w 10757"/>
                    <a:gd name="connsiteY42" fmla="*/ 2139 h 10292"/>
                    <a:gd name="connsiteX43" fmla="*/ 219 w 10757"/>
                    <a:gd name="connsiteY43" fmla="*/ 2337 h 10292"/>
                    <a:gd name="connsiteX44" fmla="*/ 239 w 10757"/>
                    <a:gd name="connsiteY44" fmla="*/ 2381 h 10292"/>
                    <a:gd name="connsiteX45" fmla="*/ 267 w 10757"/>
                    <a:gd name="connsiteY45" fmla="*/ 2853 h 10292"/>
                    <a:gd name="connsiteX46" fmla="*/ 107 w 10757"/>
                    <a:gd name="connsiteY46" fmla="*/ 3017 h 10292"/>
                    <a:gd name="connsiteX47" fmla="*/ 2 w 10757"/>
                    <a:gd name="connsiteY47" fmla="*/ 3169 h 10292"/>
                    <a:gd name="connsiteX48" fmla="*/ 79 w 10757"/>
                    <a:gd name="connsiteY48" fmla="*/ 3370 h 10292"/>
                    <a:gd name="connsiteX49" fmla="*/ 205 w 10757"/>
                    <a:gd name="connsiteY49" fmla="*/ 3611 h 10292"/>
                    <a:gd name="connsiteX50" fmla="*/ 550 w 10757"/>
                    <a:gd name="connsiteY50" fmla="*/ 4058 h 10292"/>
                    <a:gd name="connsiteX51" fmla="*/ 951 w 10757"/>
                    <a:gd name="connsiteY51" fmla="*/ 4326 h 10292"/>
                    <a:gd name="connsiteX52" fmla="*/ 1582 w 10757"/>
                    <a:gd name="connsiteY52" fmla="*/ 4749 h 10292"/>
                    <a:gd name="connsiteX53" fmla="*/ 1788 w 10757"/>
                    <a:gd name="connsiteY53" fmla="*/ 5287 h 10292"/>
                    <a:gd name="connsiteX54" fmla="*/ 1788 w 10757"/>
                    <a:gd name="connsiteY54" fmla="*/ 5424 h 10292"/>
                    <a:gd name="connsiteX55" fmla="*/ 1895 w 10757"/>
                    <a:gd name="connsiteY55" fmla="*/ 5482 h 10292"/>
                    <a:gd name="connsiteX56" fmla="*/ 1931 w 10757"/>
                    <a:gd name="connsiteY56" fmla="*/ 5631 h 10292"/>
                    <a:gd name="connsiteX57" fmla="*/ 2007 w 10757"/>
                    <a:gd name="connsiteY57" fmla="*/ 5771 h 10292"/>
                    <a:gd name="connsiteX58" fmla="*/ 2175 w 10757"/>
                    <a:gd name="connsiteY58" fmla="*/ 6146 h 10292"/>
                    <a:gd name="connsiteX59" fmla="*/ 2168 w 10757"/>
                    <a:gd name="connsiteY59" fmla="*/ 6264 h 10292"/>
                    <a:gd name="connsiteX60" fmla="*/ 2140 w 10757"/>
                    <a:gd name="connsiteY60" fmla="*/ 6474 h 10292"/>
                    <a:gd name="connsiteX61" fmla="*/ 2125 w 10757"/>
                    <a:gd name="connsiteY61" fmla="*/ 6715 h 10292"/>
                    <a:gd name="connsiteX62" fmla="*/ 2158 w 10757"/>
                    <a:gd name="connsiteY62" fmla="*/ 6818 h 10292"/>
                    <a:gd name="connsiteX63" fmla="*/ 2352 w 10757"/>
                    <a:gd name="connsiteY63" fmla="*/ 7157 h 10292"/>
                    <a:gd name="connsiteX64" fmla="*/ 2590 w 10757"/>
                    <a:gd name="connsiteY64" fmla="*/ 7509 h 10292"/>
                    <a:gd name="connsiteX65" fmla="*/ 2726 w 10757"/>
                    <a:gd name="connsiteY65" fmla="*/ 7578 h 10292"/>
                    <a:gd name="connsiteX66" fmla="*/ 2970 w 10757"/>
                    <a:gd name="connsiteY66" fmla="*/ 7659 h 10292"/>
                    <a:gd name="connsiteX67" fmla="*/ 3329 w 10757"/>
                    <a:gd name="connsiteY67" fmla="*/ 7985 h 10292"/>
                    <a:gd name="connsiteX68" fmla="*/ 3144 w 10757"/>
                    <a:gd name="connsiteY68" fmla="*/ 8188 h 10292"/>
                    <a:gd name="connsiteX69" fmla="*/ 3036 w 10757"/>
                    <a:gd name="connsiteY69" fmla="*/ 8264 h 10292"/>
                    <a:gd name="connsiteX70" fmla="*/ 3384 w 10757"/>
                    <a:gd name="connsiteY70" fmla="*/ 8387 h 10292"/>
                    <a:gd name="connsiteX71" fmla="*/ 3511 w 10757"/>
                    <a:gd name="connsiteY71" fmla="*/ 8344 h 10292"/>
                    <a:gd name="connsiteX72" fmla="*/ 3810 w 10757"/>
                    <a:gd name="connsiteY72" fmla="*/ 8290 h 10292"/>
                    <a:gd name="connsiteX73" fmla="*/ 3911 w 10757"/>
                    <a:gd name="connsiteY73" fmla="*/ 8370 h 10292"/>
                    <a:gd name="connsiteX74" fmla="*/ 3929 w 10757"/>
                    <a:gd name="connsiteY74" fmla="*/ 8544 h 10292"/>
                    <a:gd name="connsiteX75" fmla="*/ 4037 w 10757"/>
                    <a:gd name="connsiteY75" fmla="*/ 8769 h 10292"/>
                    <a:gd name="connsiteX76" fmla="*/ 4567 w 10757"/>
                    <a:gd name="connsiteY76" fmla="*/ 8916 h 10292"/>
                    <a:gd name="connsiteX77" fmla="*/ 4598 w 10757"/>
                    <a:gd name="connsiteY77" fmla="*/ 8921 h 10292"/>
                    <a:gd name="connsiteX78" fmla="*/ 4713 w 10757"/>
                    <a:gd name="connsiteY78" fmla="*/ 8934 h 10292"/>
                    <a:gd name="connsiteX79" fmla="*/ 5002 w 10757"/>
                    <a:gd name="connsiteY79" fmla="*/ 9124 h 10292"/>
                    <a:gd name="connsiteX80" fmla="*/ 4995 w 10757"/>
                    <a:gd name="connsiteY80" fmla="*/ 9220 h 10292"/>
                    <a:gd name="connsiteX81" fmla="*/ 5082 w 10757"/>
                    <a:gd name="connsiteY81" fmla="*/ 9440 h 10292"/>
                    <a:gd name="connsiteX82" fmla="*/ 5375 w 10757"/>
                    <a:gd name="connsiteY82" fmla="*/ 9417 h 10292"/>
                    <a:gd name="connsiteX83" fmla="*/ 5880 w 10757"/>
                    <a:gd name="connsiteY83" fmla="*/ 9423 h 10292"/>
                    <a:gd name="connsiteX84" fmla="*/ 6153 w 10757"/>
                    <a:gd name="connsiteY84" fmla="*/ 9815 h 10292"/>
                    <a:gd name="connsiteX85" fmla="*/ 6160 w 10757"/>
                    <a:gd name="connsiteY85" fmla="*/ 10028 h 10292"/>
                    <a:gd name="connsiteX86" fmla="*/ 6160 w 10757"/>
                    <a:gd name="connsiteY86" fmla="*/ 10093 h 10292"/>
                    <a:gd name="connsiteX87" fmla="*/ 6509 w 10757"/>
                    <a:gd name="connsiteY87" fmla="*/ 10060 h 10292"/>
                    <a:gd name="connsiteX88" fmla="*/ 6968 w 10757"/>
                    <a:gd name="connsiteY88" fmla="*/ 9943 h 10292"/>
                    <a:gd name="connsiteX89" fmla="*/ 7610 w 10757"/>
                    <a:gd name="connsiteY89" fmla="*/ 10076 h 10292"/>
                    <a:gd name="connsiteX90" fmla="*/ 8176 w 10757"/>
                    <a:gd name="connsiteY90" fmla="*/ 10116 h 10292"/>
                    <a:gd name="connsiteX91" fmla="*/ 8628 w 10757"/>
                    <a:gd name="connsiteY91" fmla="*/ 10035 h 10292"/>
                    <a:gd name="connsiteX92" fmla="*/ 9386 w 10757"/>
                    <a:gd name="connsiteY92" fmla="*/ 10292 h 10292"/>
                    <a:gd name="connsiteX93" fmla="*/ 10567 w 10757"/>
                    <a:gd name="connsiteY93" fmla="*/ 9972 h 10292"/>
                    <a:gd name="connsiteX94" fmla="*/ 10757 w 10757"/>
                    <a:gd name="connsiteY94" fmla="*/ 9130 h 10292"/>
                    <a:gd name="connsiteX95" fmla="*/ 10603 w 10757"/>
                    <a:gd name="connsiteY95" fmla="*/ 8517 h 10292"/>
                    <a:gd name="connsiteX96" fmla="*/ 10574 w 10757"/>
                    <a:gd name="connsiteY96" fmla="*/ 8050 h 10292"/>
                    <a:gd name="connsiteX97" fmla="*/ 10393 w 10757"/>
                    <a:gd name="connsiteY97" fmla="*/ 7613 h 10292"/>
                    <a:gd name="connsiteX0" fmla="*/ 10393 w 10757"/>
                    <a:gd name="connsiteY0" fmla="*/ 7613 h 10317"/>
                    <a:gd name="connsiteX1" fmla="*/ 10413 w 10757"/>
                    <a:gd name="connsiteY1" fmla="*/ 7201 h 10317"/>
                    <a:gd name="connsiteX2" fmla="*/ 10166 w 10757"/>
                    <a:gd name="connsiteY2" fmla="*/ 6858 h 10317"/>
                    <a:gd name="connsiteX3" fmla="*/ 9971 w 10757"/>
                    <a:gd name="connsiteY3" fmla="*/ 6420 h 10317"/>
                    <a:gd name="connsiteX4" fmla="*/ 9825 w 10757"/>
                    <a:gd name="connsiteY4" fmla="*/ 6120 h 10317"/>
                    <a:gd name="connsiteX5" fmla="*/ 9447 w 10757"/>
                    <a:gd name="connsiteY5" fmla="*/ 5672 h 10317"/>
                    <a:gd name="connsiteX6" fmla="*/ 9348 w 10757"/>
                    <a:gd name="connsiteY6" fmla="*/ 5404 h 10317"/>
                    <a:gd name="connsiteX7" fmla="*/ 9492 w 10757"/>
                    <a:gd name="connsiteY7" fmla="*/ 5173 h 10317"/>
                    <a:gd name="connsiteX8" fmla="*/ 9557 w 10757"/>
                    <a:gd name="connsiteY8" fmla="*/ 4731 h 10317"/>
                    <a:gd name="connsiteX9" fmla="*/ 9450 w 10757"/>
                    <a:gd name="connsiteY9" fmla="*/ 4389 h 10317"/>
                    <a:gd name="connsiteX10" fmla="*/ 9402 w 10757"/>
                    <a:gd name="connsiteY10" fmla="*/ 4115 h 10317"/>
                    <a:gd name="connsiteX11" fmla="*/ 9542 w 10757"/>
                    <a:gd name="connsiteY11" fmla="*/ 3951 h 10317"/>
                    <a:gd name="connsiteX12" fmla="*/ 9611 w 10757"/>
                    <a:gd name="connsiteY12" fmla="*/ 3574 h 10317"/>
                    <a:gd name="connsiteX13" fmla="*/ 10116 w 10757"/>
                    <a:gd name="connsiteY13" fmla="*/ 3330 h 10317"/>
                    <a:gd name="connsiteX14" fmla="*/ 10597 w 10757"/>
                    <a:gd name="connsiteY14" fmla="*/ 2844 h 10317"/>
                    <a:gd name="connsiteX15" fmla="*/ 10592 w 10757"/>
                    <a:gd name="connsiteY15" fmla="*/ 2379 h 10317"/>
                    <a:gd name="connsiteX16" fmla="*/ 10353 w 10757"/>
                    <a:gd name="connsiteY16" fmla="*/ 1828 h 10317"/>
                    <a:gd name="connsiteX17" fmla="*/ 9927 w 10757"/>
                    <a:gd name="connsiteY17" fmla="*/ 1448 h 10317"/>
                    <a:gd name="connsiteX18" fmla="*/ 8906 w 10757"/>
                    <a:gd name="connsiteY18" fmla="*/ 1405 h 10317"/>
                    <a:gd name="connsiteX19" fmla="*/ 8330 w 10757"/>
                    <a:gd name="connsiteY19" fmla="*/ 1326 h 10317"/>
                    <a:gd name="connsiteX20" fmla="*/ 7792 w 10757"/>
                    <a:gd name="connsiteY20" fmla="*/ 1039 h 10317"/>
                    <a:gd name="connsiteX21" fmla="*/ 7120 w 10757"/>
                    <a:gd name="connsiteY21" fmla="*/ 893 h 10317"/>
                    <a:gd name="connsiteX22" fmla="*/ 6591 w 10757"/>
                    <a:gd name="connsiteY22" fmla="*/ 798 h 10317"/>
                    <a:gd name="connsiteX23" fmla="*/ 6028 w 10757"/>
                    <a:gd name="connsiteY23" fmla="*/ 733 h 10317"/>
                    <a:gd name="connsiteX24" fmla="*/ 5561 w 10757"/>
                    <a:gd name="connsiteY24" fmla="*/ 789 h 10317"/>
                    <a:gd name="connsiteX25" fmla="*/ 4972 w 10757"/>
                    <a:gd name="connsiteY25" fmla="*/ 820 h 10317"/>
                    <a:gd name="connsiteX26" fmla="*/ 4085 w 10757"/>
                    <a:gd name="connsiteY26" fmla="*/ 580 h 10317"/>
                    <a:gd name="connsiteX27" fmla="*/ 3550 w 10757"/>
                    <a:gd name="connsiteY27" fmla="*/ 503 h 10317"/>
                    <a:gd name="connsiteX28" fmla="*/ 2980 w 10757"/>
                    <a:gd name="connsiteY28" fmla="*/ 303 h 10317"/>
                    <a:gd name="connsiteX29" fmla="*/ 2679 w 10757"/>
                    <a:gd name="connsiteY29" fmla="*/ 190 h 10317"/>
                    <a:gd name="connsiteX30" fmla="*/ 2284 w 10757"/>
                    <a:gd name="connsiteY30" fmla="*/ 3 h 10317"/>
                    <a:gd name="connsiteX31" fmla="*/ 1378 w 10757"/>
                    <a:gd name="connsiteY31" fmla="*/ 629 h 10317"/>
                    <a:gd name="connsiteX32" fmla="*/ 862 w 10757"/>
                    <a:gd name="connsiteY32" fmla="*/ 687 h 10317"/>
                    <a:gd name="connsiteX33" fmla="*/ 341 w 10757"/>
                    <a:gd name="connsiteY33" fmla="*/ 714 h 10317"/>
                    <a:gd name="connsiteX34" fmla="*/ 389 w 10757"/>
                    <a:gd name="connsiteY34" fmla="*/ 827 h 10317"/>
                    <a:gd name="connsiteX35" fmla="*/ 428 w 10757"/>
                    <a:gd name="connsiteY35" fmla="*/ 1084 h 10317"/>
                    <a:gd name="connsiteX36" fmla="*/ 316 w 10757"/>
                    <a:gd name="connsiteY36" fmla="*/ 1155 h 10317"/>
                    <a:gd name="connsiteX37" fmla="*/ 466 w 10757"/>
                    <a:gd name="connsiteY37" fmla="*/ 1350 h 10317"/>
                    <a:gd name="connsiteX38" fmla="*/ 271 w 10757"/>
                    <a:gd name="connsiteY38" fmla="*/ 1548 h 10317"/>
                    <a:gd name="connsiteX39" fmla="*/ 93 w 10757"/>
                    <a:gd name="connsiteY39" fmla="*/ 1671 h 10317"/>
                    <a:gd name="connsiteX40" fmla="*/ 208 w 10757"/>
                    <a:gd name="connsiteY40" fmla="*/ 1838 h 10317"/>
                    <a:gd name="connsiteX41" fmla="*/ 351 w 10757"/>
                    <a:gd name="connsiteY41" fmla="*/ 2003 h 10317"/>
                    <a:gd name="connsiteX42" fmla="*/ 274 w 10757"/>
                    <a:gd name="connsiteY42" fmla="*/ 2139 h 10317"/>
                    <a:gd name="connsiteX43" fmla="*/ 219 w 10757"/>
                    <a:gd name="connsiteY43" fmla="*/ 2337 h 10317"/>
                    <a:gd name="connsiteX44" fmla="*/ 239 w 10757"/>
                    <a:gd name="connsiteY44" fmla="*/ 2381 h 10317"/>
                    <a:gd name="connsiteX45" fmla="*/ 267 w 10757"/>
                    <a:gd name="connsiteY45" fmla="*/ 2853 h 10317"/>
                    <a:gd name="connsiteX46" fmla="*/ 107 w 10757"/>
                    <a:gd name="connsiteY46" fmla="*/ 3017 h 10317"/>
                    <a:gd name="connsiteX47" fmla="*/ 2 w 10757"/>
                    <a:gd name="connsiteY47" fmla="*/ 3169 h 10317"/>
                    <a:gd name="connsiteX48" fmla="*/ 79 w 10757"/>
                    <a:gd name="connsiteY48" fmla="*/ 3370 h 10317"/>
                    <a:gd name="connsiteX49" fmla="*/ 205 w 10757"/>
                    <a:gd name="connsiteY49" fmla="*/ 3611 h 10317"/>
                    <a:gd name="connsiteX50" fmla="*/ 550 w 10757"/>
                    <a:gd name="connsiteY50" fmla="*/ 4058 h 10317"/>
                    <a:gd name="connsiteX51" fmla="*/ 951 w 10757"/>
                    <a:gd name="connsiteY51" fmla="*/ 4326 h 10317"/>
                    <a:gd name="connsiteX52" fmla="*/ 1582 w 10757"/>
                    <a:gd name="connsiteY52" fmla="*/ 4749 h 10317"/>
                    <a:gd name="connsiteX53" fmla="*/ 1788 w 10757"/>
                    <a:gd name="connsiteY53" fmla="*/ 5287 h 10317"/>
                    <a:gd name="connsiteX54" fmla="*/ 1788 w 10757"/>
                    <a:gd name="connsiteY54" fmla="*/ 5424 h 10317"/>
                    <a:gd name="connsiteX55" fmla="*/ 1895 w 10757"/>
                    <a:gd name="connsiteY55" fmla="*/ 5482 h 10317"/>
                    <a:gd name="connsiteX56" fmla="*/ 1931 w 10757"/>
                    <a:gd name="connsiteY56" fmla="*/ 5631 h 10317"/>
                    <a:gd name="connsiteX57" fmla="*/ 2007 w 10757"/>
                    <a:gd name="connsiteY57" fmla="*/ 5771 h 10317"/>
                    <a:gd name="connsiteX58" fmla="*/ 2175 w 10757"/>
                    <a:gd name="connsiteY58" fmla="*/ 6146 h 10317"/>
                    <a:gd name="connsiteX59" fmla="*/ 2168 w 10757"/>
                    <a:gd name="connsiteY59" fmla="*/ 6264 h 10317"/>
                    <a:gd name="connsiteX60" fmla="*/ 2140 w 10757"/>
                    <a:gd name="connsiteY60" fmla="*/ 6474 h 10317"/>
                    <a:gd name="connsiteX61" fmla="*/ 2125 w 10757"/>
                    <a:gd name="connsiteY61" fmla="*/ 6715 h 10317"/>
                    <a:gd name="connsiteX62" fmla="*/ 2158 w 10757"/>
                    <a:gd name="connsiteY62" fmla="*/ 6818 h 10317"/>
                    <a:gd name="connsiteX63" fmla="*/ 2352 w 10757"/>
                    <a:gd name="connsiteY63" fmla="*/ 7157 h 10317"/>
                    <a:gd name="connsiteX64" fmla="*/ 2590 w 10757"/>
                    <a:gd name="connsiteY64" fmla="*/ 7509 h 10317"/>
                    <a:gd name="connsiteX65" fmla="*/ 2726 w 10757"/>
                    <a:gd name="connsiteY65" fmla="*/ 7578 h 10317"/>
                    <a:gd name="connsiteX66" fmla="*/ 2970 w 10757"/>
                    <a:gd name="connsiteY66" fmla="*/ 7659 h 10317"/>
                    <a:gd name="connsiteX67" fmla="*/ 3329 w 10757"/>
                    <a:gd name="connsiteY67" fmla="*/ 7985 h 10317"/>
                    <a:gd name="connsiteX68" fmla="*/ 3144 w 10757"/>
                    <a:gd name="connsiteY68" fmla="*/ 8188 h 10317"/>
                    <a:gd name="connsiteX69" fmla="*/ 3036 w 10757"/>
                    <a:gd name="connsiteY69" fmla="*/ 8264 h 10317"/>
                    <a:gd name="connsiteX70" fmla="*/ 3384 w 10757"/>
                    <a:gd name="connsiteY70" fmla="*/ 8387 h 10317"/>
                    <a:gd name="connsiteX71" fmla="*/ 3511 w 10757"/>
                    <a:gd name="connsiteY71" fmla="*/ 8344 h 10317"/>
                    <a:gd name="connsiteX72" fmla="*/ 3810 w 10757"/>
                    <a:gd name="connsiteY72" fmla="*/ 8290 h 10317"/>
                    <a:gd name="connsiteX73" fmla="*/ 3911 w 10757"/>
                    <a:gd name="connsiteY73" fmla="*/ 8370 h 10317"/>
                    <a:gd name="connsiteX74" fmla="*/ 3929 w 10757"/>
                    <a:gd name="connsiteY74" fmla="*/ 8544 h 10317"/>
                    <a:gd name="connsiteX75" fmla="*/ 4037 w 10757"/>
                    <a:gd name="connsiteY75" fmla="*/ 8769 h 10317"/>
                    <a:gd name="connsiteX76" fmla="*/ 4567 w 10757"/>
                    <a:gd name="connsiteY76" fmla="*/ 8916 h 10317"/>
                    <a:gd name="connsiteX77" fmla="*/ 4598 w 10757"/>
                    <a:gd name="connsiteY77" fmla="*/ 8921 h 10317"/>
                    <a:gd name="connsiteX78" fmla="*/ 4713 w 10757"/>
                    <a:gd name="connsiteY78" fmla="*/ 8934 h 10317"/>
                    <a:gd name="connsiteX79" fmla="*/ 5002 w 10757"/>
                    <a:gd name="connsiteY79" fmla="*/ 9124 h 10317"/>
                    <a:gd name="connsiteX80" fmla="*/ 4995 w 10757"/>
                    <a:gd name="connsiteY80" fmla="*/ 9220 h 10317"/>
                    <a:gd name="connsiteX81" fmla="*/ 5082 w 10757"/>
                    <a:gd name="connsiteY81" fmla="*/ 9440 h 10317"/>
                    <a:gd name="connsiteX82" fmla="*/ 5375 w 10757"/>
                    <a:gd name="connsiteY82" fmla="*/ 9417 h 10317"/>
                    <a:gd name="connsiteX83" fmla="*/ 5880 w 10757"/>
                    <a:gd name="connsiteY83" fmla="*/ 9423 h 10317"/>
                    <a:gd name="connsiteX84" fmla="*/ 6153 w 10757"/>
                    <a:gd name="connsiteY84" fmla="*/ 9815 h 10317"/>
                    <a:gd name="connsiteX85" fmla="*/ 6160 w 10757"/>
                    <a:gd name="connsiteY85" fmla="*/ 10028 h 10317"/>
                    <a:gd name="connsiteX86" fmla="*/ 6160 w 10757"/>
                    <a:gd name="connsiteY86" fmla="*/ 10093 h 10317"/>
                    <a:gd name="connsiteX87" fmla="*/ 6509 w 10757"/>
                    <a:gd name="connsiteY87" fmla="*/ 10060 h 10317"/>
                    <a:gd name="connsiteX88" fmla="*/ 6968 w 10757"/>
                    <a:gd name="connsiteY88" fmla="*/ 9943 h 10317"/>
                    <a:gd name="connsiteX89" fmla="*/ 7610 w 10757"/>
                    <a:gd name="connsiteY89" fmla="*/ 10076 h 10317"/>
                    <a:gd name="connsiteX90" fmla="*/ 8176 w 10757"/>
                    <a:gd name="connsiteY90" fmla="*/ 10116 h 10317"/>
                    <a:gd name="connsiteX91" fmla="*/ 8539 w 10757"/>
                    <a:gd name="connsiteY91" fmla="*/ 10279 h 10317"/>
                    <a:gd name="connsiteX92" fmla="*/ 9386 w 10757"/>
                    <a:gd name="connsiteY92" fmla="*/ 10292 h 10317"/>
                    <a:gd name="connsiteX93" fmla="*/ 10567 w 10757"/>
                    <a:gd name="connsiteY93" fmla="*/ 9972 h 10317"/>
                    <a:gd name="connsiteX94" fmla="*/ 10757 w 10757"/>
                    <a:gd name="connsiteY94" fmla="*/ 9130 h 10317"/>
                    <a:gd name="connsiteX95" fmla="*/ 10603 w 10757"/>
                    <a:gd name="connsiteY95" fmla="*/ 8517 h 10317"/>
                    <a:gd name="connsiteX96" fmla="*/ 10574 w 10757"/>
                    <a:gd name="connsiteY96" fmla="*/ 8050 h 10317"/>
                    <a:gd name="connsiteX97" fmla="*/ 10393 w 10757"/>
                    <a:gd name="connsiteY97" fmla="*/ 7613 h 10317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166 w 10757"/>
                    <a:gd name="connsiteY2" fmla="*/ 6858 h 10312"/>
                    <a:gd name="connsiteX3" fmla="*/ 9971 w 10757"/>
                    <a:gd name="connsiteY3" fmla="*/ 6420 h 10312"/>
                    <a:gd name="connsiteX4" fmla="*/ 9825 w 10757"/>
                    <a:gd name="connsiteY4" fmla="*/ 6120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968 w 10757"/>
                    <a:gd name="connsiteY88" fmla="*/ 9943 h 10312"/>
                    <a:gd name="connsiteX89" fmla="*/ 7610 w 10757"/>
                    <a:gd name="connsiteY89" fmla="*/ 10076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166 w 10757"/>
                    <a:gd name="connsiteY2" fmla="*/ 6858 h 10312"/>
                    <a:gd name="connsiteX3" fmla="*/ 9971 w 10757"/>
                    <a:gd name="connsiteY3" fmla="*/ 6420 h 10312"/>
                    <a:gd name="connsiteX4" fmla="*/ 9825 w 10757"/>
                    <a:gd name="connsiteY4" fmla="*/ 6120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968 w 10757"/>
                    <a:gd name="connsiteY88" fmla="*/ 9943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166 w 10757"/>
                    <a:gd name="connsiteY2" fmla="*/ 6858 h 10312"/>
                    <a:gd name="connsiteX3" fmla="*/ 9971 w 10757"/>
                    <a:gd name="connsiteY3" fmla="*/ 6420 h 10312"/>
                    <a:gd name="connsiteX4" fmla="*/ 9825 w 10757"/>
                    <a:gd name="connsiteY4" fmla="*/ 6120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166 w 10757"/>
                    <a:gd name="connsiteY2" fmla="*/ 6858 h 10312"/>
                    <a:gd name="connsiteX3" fmla="*/ 9971 w 10757"/>
                    <a:gd name="connsiteY3" fmla="*/ 6420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166 w 10757"/>
                    <a:gd name="connsiteY2" fmla="*/ 6858 h 10312"/>
                    <a:gd name="connsiteX3" fmla="*/ 9898 w 10757"/>
                    <a:gd name="connsiteY3" fmla="*/ 6523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413 w 10757"/>
                    <a:gd name="connsiteY1" fmla="*/ 7201 h 10312"/>
                    <a:gd name="connsiteX2" fmla="*/ 10036 w 10757"/>
                    <a:gd name="connsiteY2" fmla="*/ 6923 h 10312"/>
                    <a:gd name="connsiteX3" fmla="*/ 9898 w 10757"/>
                    <a:gd name="connsiteY3" fmla="*/ 6523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393 w 10757"/>
                    <a:gd name="connsiteY0" fmla="*/ 7613 h 10312"/>
                    <a:gd name="connsiteX1" fmla="*/ 10176 w 10757"/>
                    <a:gd name="connsiteY1" fmla="*/ 7271 h 10312"/>
                    <a:gd name="connsiteX2" fmla="*/ 10036 w 10757"/>
                    <a:gd name="connsiteY2" fmla="*/ 6923 h 10312"/>
                    <a:gd name="connsiteX3" fmla="*/ 9898 w 10757"/>
                    <a:gd name="connsiteY3" fmla="*/ 6523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393 w 10757"/>
                    <a:gd name="connsiteY97" fmla="*/ 7613 h 10312"/>
                    <a:gd name="connsiteX0" fmla="*/ 10232 w 10757"/>
                    <a:gd name="connsiteY0" fmla="*/ 7620 h 10312"/>
                    <a:gd name="connsiteX1" fmla="*/ 10176 w 10757"/>
                    <a:gd name="connsiteY1" fmla="*/ 7271 h 10312"/>
                    <a:gd name="connsiteX2" fmla="*/ 10036 w 10757"/>
                    <a:gd name="connsiteY2" fmla="*/ 6923 h 10312"/>
                    <a:gd name="connsiteX3" fmla="*/ 9898 w 10757"/>
                    <a:gd name="connsiteY3" fmla="*/ 6523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574 w 10757"/>
                    <a:gd name="connsiteY96" fmla="*/ 8050 h 10312"/>
                    <a:gd name="connsiteX97" fmla="*/ 10232 w 10757"/>
                    <a:gd name="connsiteY97" fmla="*/ 7620 h 10312"/>
                    <a:gd name="connsiteX0" fmla="*/ 10232 w 10757"/>
                    <a:gd name="connsiteY0" fmla="*/ 7620 h 10312"/>
                    <a:gd name="connsiteX1" fmla="*/ 10176 w 10757"/>
                    <a:gd name="connsiteY1" fmla="*/ 7271 h 10312"/>
                    <a:gd name="connsiteX2" fmla="*/ 10036 w 10757"/>
                    <a:gd name="connsiteY2" fmla="*/ 6923 h 10312"/>
                    <a:gd name="connsiteX3" fmla="*/ 9898 w 10757"/>
                    <a:gd name="connsiteY3" fmla="*/ 6523 h 10312"/>
                    <a:gd name="connsiteX4" fmla="*/ 9749 w 10757"/>
                    <a:gd name="connsiteY4" fmla="*/ 6183 h 10312"/>
                    <a:gd name="connsiteX5" fmla="*/ 9447 w 10757"/>
                    <a:gd name="connsiteY5" fmla="*/ 5672 h 10312"/>
                    <a:gd name="connsiteX6" fmla="*/ 9348 w 10757"/>
                    <a:gd name="connsiteY6" fmla="*/ 5404 h 10312"/>
                    <a:gd name="connsiteX7" fmla="*/ 9492 w 10757"/>
                    <a:gd name="connsiteY7" fmla="*/ 5173 h 10312"/>
                    <a:gd name="connsiteX8" fmla="*/ 9557 w 10757"/>
                    <a:gd name="connsiteY8" fmla="*/ 4731 h 10312"/>
                    <a:gd name="connsiteX9" fmla="*/ 9450 w 10757"/>
                    <a:gd name="connsiteY9" fmla="*/ 4389 h 10312"/>
                    <a:gd name="connsiteX10" fmla="*/ 9402 w 10757"/>
                    <a:gd name="connsiteY10" fmla="*/ 4115 h 10312"/>
                    <a:gd name="connsiteX11" fmla="*/ 9542 w 10757"/>
                    <a:gd name="connsiteY11" fmla="*/ 3951 h 10312"/>
                    <a:gd name="connsiteX12" fmla="*/ 9611 w 10757"/>
                    <a:gd name="connsiteY12" fmla="*/ 3574 h 10312"/>
                    <a:gd name="connsiteX13" fmla="*/ 10116 w 10757"/>
                    <a:gd name="connsiteY13" fmla="*/ 3330 h 10312"/>
                    <a:gd name="connsiteX14" fmla="*/ 10597 w 10757"/>
                    <a:gd name="connsiteY14" fmla="*/ 2844 h 10312"/>
                    <a:gd name="connsiteX15" fmla="*/ 10592 w 10757"/>
                    <a:gd name="connsiteY15" fmla="*/ 2379 h 10312"/>
                    <a:gd name="connsiteX16" fmla="*/ 10353 w 10757"/>
                    <a:gd name="connsiteY16" fmla="*/ 1828 h 10312"/>
                    <a:gd name="connsiteX17" fmla="*/ 9927 w 10757"/>
                    <a:gd name="connsiteY17" fmla="*/ 1448 h 10312"/>
                    <a:gd name="connsiteX18" fmla="*/ 8906 w 10757"/>
                    <a:gd name="connsiteY18" fmla="*/ 1405 h 10312"/>
                    <a:gd name="connsiteX19" fmla="*/ 8330 w 10757"/>
                    <a:gd name="connsiteY19" fmla="*/ 1326 h 10312"/>
                    <a:gd name="connsiteX20" fmla="*/ 7792 w 10757"/>
                    <a:gd name="connsiteY20" fmla="*/ 1039 h 10312"/>
                    <a:gd name="connsiteX21" fmla="*/ 7120 w 10757"/>
                    <a:gd name="connsiteY21" fmla="*/ 893 h 10312"/>
                    <a:gd name="connsiteX22" fmla="*/ 6591 w 10757"/>
                    <a:gd name="connsiteY22" fmla="*/ 798 h 10312"/>
                    <a:gd name="connsiteX23" fmla="*/ 6028 w 10757"/>
                    <a:gd name="connsiteY23" fmla="*/ 733 h 10312"/>
                    <a:gd name="connsiteX24" fmla="*/ 5561 w 10757"/>
                    <a:gd name="connsiteY24" fmla="*/ 789 h 10312"/>
                    <a:gd name="connsiteX25" fmla="*/ 4972 w 10757"/>
                    <a:gd name="connsiteY25" fmla="*/ 820 h 10312"/>
                    <a:gd name="connsiteX26" fmla="*/ 4085 w 10757"/>
                    <a:gd name="connsiteY26" fmla="*/ 580 h 10312"/>
                    <a:gd name="connsiteX27" fmla="*/ 3550 w 10757"/>
                    <a:gd name="connsiteY27" fmla="*/ 503 h 10312"/>
                    <a:gd name="connsiteX28" fmla="*/ 2980 w 10757"/>
                    <a:gd name="connsiteY28" fmla="*/ 303 h 10312"/>
                    <a:gd name="connsiteX29" fmla="*/ 2679 w 10757"/>
                    <a:gd name="connsiteY29" fmla="*/ 190 h 10312"/>
                    <a:gd name="connsiteX30" fmla="*/ 2284 w 10757"/>
                    <a:gd name="connsiteY30" fmla="*/ 3 h 10312"/>
                    <a:gd name="connsiteX31" fmla="*/ 1378 w 10757"/>
                    <a:gd name="connsiteY31" fmla="*/ 629 h 10312"/>
                    <a:gd name="connsiteX32" fmla="*/ 862 w 10757"/>
                    <a:gd name="connsiteY32" fmla="*/ 687 h 10312"/>
                    <a:gd name="connsiteX33" fmla="*/ 341 w 10757"/>
                    <a:gd name="connsiteY33" fmla="*/ 714 h 10312"/>
                    <a:gd name="connsiteX34" fmla="*/ 389 w 10757"/>
                    <a:gd name="connsiteY34" fmla="*/ 827 h 10312"/>
                    <a:gd name="connsiteX35" fmla="*/ 428 w 10757"/>
                    <a:gd name="connsiteY35" fmla="*/ 1084 h 10312"/>
                    <a:gd name="connsiteX36" fmla="*/ 316 w 10757"/>
                    <a:gd name="connsiteY36" fmla="*/ 1155 h 10312"/>
                    <a:gd name="connsiteX37" fmla="*/ 466 w 10757"/>
                    <a:gd name="connsiteY37" fmla="*/ 1350 h 10312"/>
                    <a:gd name="connsiteX38" fmla="*/ 271 w 10757"/>
                    <a:gd name="connsiteY38" fmla="*/ 1548 h 10312"/>
                    <a:gd name="connsiteX39" fmla="*/ 93 w 10757"/>
                    <a:gd name="connsiteY39" fmla="*/ 1671 h 10312"/>
                    <a:gd name="connsiteX40" fmla="*/ 208 w 10757"/>
                    <a:gd name="connsiteY40" fmla="*/ 1838 h 10312"/>
                    <a:gd name="connsiteX41" fmla="*/ 351 w 10757"/>
                    <a:gd name="connsiteY41" fmla="*/ 2003 h 10312"/>
                    <a:gd name="connsiteX42" fmla="*/ 274 w 10757"/>
                    <a:gd name="connsiteY42" fmla="*/ 2139 h 10312"/>
                    <a:gd name="connsiteX43" fmla="*/ 219 w 10757"/>
                    <a:gd name="connsiteY43" fmla="*/ 2337 h 10312"/>
                    <a:gd name="connsiteX44" fmla="*/ 239 w 10757"/>
                    <a:gd name="connsiteY44" fmla="*/ 2381 h 10312"/>
                    <a:gd name="connsiteX45" fmla="*/ 267 w 10757"/>
                    <a:gd name="connsiteY45" fmla="*/ 2853 h 10312"/>
                    <a:gd name="connsiteX46" fmla="*/ 107 w 10757"/>
                    <a:gd name="connsiteY46" fmla="*/ 3017 h 10312"/>
                    <a:gd name="connsiteX47" fmla="*/ 2 w 10757"/>
                    <a:gd name="connsiteY47" fmla="*/ 3169 h 10312"/>
                    <a:gd name="connsiteX48" fmla="*/ 79 w 10757"/>
                    <a:gd name="connsiteY48" fmla="*/ 3370 h 10312"/>
                    <a:gd name="connsiteX49" fmla="*/ 205 w 10757"/>
                    <a:gd name="connsiteY49" fmla="*/ 3611 h 10312"/>
                    <a:gd name="connsiteX50" fmla="*/ 550 w 10757"/>
                    <a:gd name="connsiteY50" fmla="*/ 4058 h 10312"/>
                    <a:gd name="connsiteX51" fmla="*/ 951 w 10757"/>
                    <a:gd name="connsiteY51" fmla="*/ 4326 h 10312"/>
                    <a:gd name="connsiteX52" fmla="*/ 1582 w 10757"/>
                    <a:gd name="connsiteY52" fmla="*/ 4749 h 10312"/>
                    <a:gd name="connsiteX53" fmla="*/ 1788 w 10757"/>
                    <a:gd name="connsiteY53" fmla="*/ 5287 h 10312"/>
                    <a:gd name="connsiteX54" fmla="*/ 1788 w 10757"/>
                    <a:gd name="connsiteY54" fmla="*/ 5424 h 10312"/>
                    <a:gd name="connsiteX55" fmla="*/ 1895 w 10757"/>
                    <a:gd name="connsiteY55" fmla="*/ 5482 h 10312"/>
                    <a:gd name="connsiteX56" fmla="*/ 1931 w 10757"/>
                    <a:gd name="connsiteY56" fmla="*/ 5631 h 10312"/>
                    <a:gd name="connsiteX57" fmla="*/ 2007 w 10757"/>
                    <a:gd name="connsiteY57" fmla="*/ 5771 h 10312"/>
                    <a:gd name="connsiteX58" fmla="*/ 2175 w 10757"/>
                    <a:gd name="connsiteY58" fmla="*/ 6146 h 10312"/>
                    <a:gd name="connsiteX59" fmla="*/ 2168 w 10757"/>
                    <a:gd name="connsiteY59" fmla="*/ 6264 h 10312"/>
                    <a:gd name="connsiteX60" fmla="*/ 2140 w 10757"/>
                    <a:gd name="connsiteY60" fmla="*/ 6474 h 10312"/>
                    <a:gd name="connsiteX61" fmla="*/ 2125 w 10757"/>
                    <a:gd name="connsiteY61" fmla="*/ 6715 h 10312"/>
                    <a:gd name="connsiteX62" fmla="*/ 2158 w 10757"/>
                    <a:gd name="connsiteY62" fmla="*/ 6818 h 10312"/>
                    <a:gd name="connsiteX63" fmla="*/ 2352 w 10757"/>
                    <a:gd name="connsiteY63" fmla="*/ 7157 h 10312"/>
                    <a:gd name="connsiteX64" fmla="*/ 2590 w 10757"/>
                    <a:gd name="connsiteY64" fmla="*/ 7509 h 10312"/>
                    <a:gd name="connsiteX65" fmla="*/ 2726 w 10757"/>
                    <a:gd name="connsiteY65" fmla="*/ 7578 h 10312"/>
                    <a:gd name="connsiteX66" fmla="*/ 2970 w 10757"/>
                    <a:gd name="connsiteY66" fmla="*/ 7659 h 10312"/>
                    <a:gd name="connsiteX67" fmla="*/ 3329 w 10757"/>
                    <a:gd name="connsiteY67" fmla="*/ 7985 h 10312"/>
                    <a:gd name="connsiteX68" fmla="*/ 3144 w 10757"/>
                    <a:gd name="connsiteY68" fmla="*/ 8188 h 10312"/>
                    <a:gd name="connsiteX69" fmla="*/ 3036 w 10757"/>
                    <a:gd name="connsiteY69" fmla="*/ 8264 h 10312"/>
                    <a:gd name="connsiteX70" fmla="*/ 3384 w 10757"/>
                    <a:gd name="connsiteY70" fmla="*/ 8387 h 10312"/>
                    <a:gd name="connsiteX71" fmla="*/ 3511 w 10757"/>
                    <a:gd name="connsiteY71" fmla="*/ 8344 h 10312"/>
                    <a:gd name="connsiteX72" fmla="*/ 3810 w 10757"/>
                    <a:gd name="connsiteY72" fmla="*/ 8290 h 10312"/>
                    <a:gd name="connsiteX73" fmla="*/ 3911 w 10757"/>
                    <a:gd name="connsiteY73" fmla="*/ 8370 h 10312"/>
                    <a:gd name="connsiteX74" fmla="*/ 3929 w 10757"/>
                    <a:gd name="connsiteY74" fmla="*/ 8544 h 10312"/>
                    <a:gd name="connsiteX75" fmla="*/ 4037 w 10757"/>
                    <a:gd name="connsiteY75" fmla="*/ 8769 h 10312"/>
                    <a:gd name="connsiteX76" fmla="*/ 4567 w 10757"/>
                    <a:gd name="connsiteY76" fmla="*/ 8916 h 10312"/>
                    <a:gd name="connsiteX77" fmla="*/ 4598 w 10757"/>
                    <a:gd name="connsiteY77" fmla="*/ 8921 h 10312"/>
                    <a:gd name="connsiteX78" fmla="*/ 4713 w 10757"/>
                    <a:gd name="connsiteY78" fmla="*/ 8934 h 10312"/>
                    <a:gd name="connsiteX79" fmla="*/ 5002 w 10757"/>
                    <a:gd name="connsiteY79" fmla="*/ 9124 h 10312"/>
                    <a:gd name="connsiteX80" fmla="*/ 4995 w 10757"/>
                    <a:gd name="connsiteY80" fmla="*/ 9220 h 10312"/>
                    <a:gd name="connsiteX81" fmla="*/ 5082 w 10757"/>
                    <a:gd name="connsiteY81" fmla="*/ 9440 h 10312"/>
                    <a:gd name="connsiteX82" fmla="*/ 5375 w 10757"/>
                    <a:gd name="connsiteY82" fmla="*/ 9417 h 10312"/>
                    <a:gd name="connsiteX83" fmla="*/ 5880 w 10757"/>
                    <a:gd name="connsiteY83" fmla="*/ 9423 h 10312"/>
                    <a:gd name="connsiteX84" fmla="*/ 6153 w 10757"/>
                    <a:gd name="connsiteY84" fmla="*/ 9815 h 10312"/>
                    <a:gd name="connsiteX85" fmla="*/ 6160 w 10757"/>
                    <a:gd name="connsiteY85" fmla="*/ 10028 h 10312"/>
                    <a:gd name="connsiteX86" fmla="*/ 6160 w 10757"/>
                    <a:gd name="connsiteY86" fmla="*/ 10093 h 10312"/>
                    <a:gd name="connsiteX87" fmla="*/ 6509 w 10757"/>
                    <a:gd name="connsiteY87" fmla="*/ 10060 h 10312"/>
                    <a:gd name="connsiteX88" fmla="*/ 6885 w 10757"/>
                    <a:gd name="connsiteY88" fmla="*/ 10266 h 10312"/>
                    <a:gd name="connsiteX89" fmla="*/ 7486 w 10757"/>
                    <a:gd name="connsiteY89" fmla="*/ 10221 h 10312"/>
                    <a:gd name="connsiteX90" fmla="*/ 7999 w 10757"/>
                    <a:gd name="connsiteY90" fmla="*/ 10263 h 10312"/>
                    <a:gd name="connsiteX91" fmla="*/ 8539 w 10757"/>
                    <a:gd name="connsiteY91" fmla="*/ 10279 h 10312"/>
                    <a:gd name="connsiteX92" fmla="*/ 9386 w 10757"/>
                    <a:gd name="connsiteY92" fmla="*/ 10292 h 10312"/>
                    <a:gd name="connsiteX93" fmla="*/ 10567 w 10757"/>
                    <a:gd name="connsiteY93" fmla="*/ 9972 h 10312"/>
                    <a:gd name="connsiteX94" fmla="*/ 10757 w 10757"/>
                    <a:gd name="connsiteY94" fmla="*/ 9130 h 10312"/>
                    <a:gd name="connsiteX95" fmla="*/ 10603 w 10757"/>
                    <a:gd name="connsiteY95" fmla="*/ 8517 h 10312"/>
                    <a:gd name="connsiteX96" fmla="*/ 10334 w 10757"/>
                    <a:gd name="connsiteY96" fmla="*/ 8080 h 10312"/>
                    <a:gd name="connsiteX97" fmla="*/ 10232 w 10757"/>
                    <a:gd name="connsiteY97" fmla="*/ 7620 h 10312"/>
                    <a:gd name="connsiteX0" fmla="*/ 10232 w 10768"/>
                    <a:gd name="connsiteY0" fmla="*/ 7620 h 10312"/>
                    <a:gd name="connsiteX1" fmla="*/ 10176 w 10768"/>
                    <a:gd name="connsiteY1" fmla="*/ 7271 h 10312"/>
                    <a:gd name="connsiteX2" fmla="*/ 10036 w 10768"/>
                    <a:gd name="connsiteY2" fmla="*/ 6923 h 10312"/>
                    <a:gd name="connsiteX3" fmla="*/ 9898 w 10768"/>
                    <a:gd name="connsiteY3" fmla="*/ 6523 h 10312"/>
                    <a:gd name="connsiteX4" fmla="*/ 9749 w 10768"/>
                    <a:gd name="connsiteY4" fmla="*/ 6183 h 10312"/>
                    <a:gd name="connsiteX5" fmla="*/ 9447 w 10768"/>
                    <a:gd name="connsiteY5" fmla="*/ 5672 h 10312"/>
                    <a:gd name="connsiteX6" fmla="*/ 9348 w 10768"/>
                    <a:gd name="connsiteY6" fmla="*/ 5404 h 10312"/>
                    <a:gd name="connsiteX7" fmla="*/ 9492 w 10768"/>
                    <a:gd name="connsiteY7" fmla="*/ 5173 h 10312"/>
                    <a:gd name="connsiteX8" fmla="*/ 9557 w 10768"/>
                    <a:gd name="connsiteY8" fmla="*/ 4731 h 10312"/>
                    <a:gd name="connsiteX9" fmla="*/ 9450 w 10768"/>
                    <a:gd name="connsiteY9" fmla="*/ 4389 h 10312"/>
                    <a:gd name="connsiteX10" fmla="*/ 9402 w 10768"/>
                    <a:gd name="connsiteY10" fmla="*/ 4115 h 10312"/>
                    <a:gd name="connsiteX11" fmla="*/ 9542 w 10768"/>
                    <a:gd name="connsiteY11" fmla="*/ 3951 h 10312"/>
                    <a:gd name="connsiteX12" fmla="*/ 9611 w 10768"/>
                    <a:gd name="connsiteY12" fmla="*/ 3574 h 10312"/>
                    <a:gd name="connsiteX13" fmla="*/ 10116 w 10768"/>
                    <a:gd name="connsiteY13" fmla="*/ 3330 h 10312"/>
                    <a:gd name="connsiteX14" fmla="*/ 10597 w 10768"/>
                    <a:gd name="connsiteY14" fmla="*/ 2844 h 10312"/>
                    <a:gd name="connsiteX15" fmla="*/ 10592 w 10768"/>
                    <a:gd name="connsiteY15" fmla="*/ 2379 h 10312"/>
                    <a:gd name="connsiteX16" fmla="*/ 10353 w 10768"/>
                    <a:gd name="connsiteY16" fmla="*/ 1828 h 10312"/>
                    <a:gd name="connsiteX17" fmla="*/ 9927 w 10768"/>
                    <a:gd name="connsiteY17" fmla="*/ 1448 h 10312"/>
                    <a:gd name="connsiteX18" fmla="*/ 8906 w 10768"/>
                    <a:gd name="connsiteY18" fmla="*/ 1405 h 10312"/>
                    <a:gd name="connsiteX19" fmla="*/ 8330 w 10768"/>
                    <a:gd name="connsiteY19" fmla="*/ 1326 h 10312"/>
                    <a:gd name="connsiteX20" fmla="*/ 7792 w 10768"/>
                    <a:gd name="connsiteY20" fmla="*/ 1039 h 10312"/>
                    <a:gd name="connsiteX21" fmla="*/ 7120 w 10768"/>
                    <a:gd name="connsiteY21" fmla="*/ 893 h 10312"/>
                    <a:gd name="connsiteX22" fmla="*/ 6591 w 10768"/>
                    <a:gd name="connsiteY22" fmla="*/ 798 h 10312"/>
                    <a:gd name="connsiteX23" fmla="*/ 6028 w 10768"/>
                    <a:gd name="connsiteY23" fmla="*/ 733 h 10312"/>
                    <a:gd name="connsiteX24" fmla="*/ 5561 w 10768"/>
                    <a:gd name="connsiteY24" fmla="*/ 789 h 10312"/>
                    <a:gd name="connsiteX25" fmla="*/ 4972 w 10768"/>
                    <a:gd name="connsiteY25" fmla="*/ 820 h 10312"/>
                    <a:gd name="connsiteX26" fmla="*/ 4085 w 10768"/>
                    <a:gd name="connsiteY26" fmla="*/ 580 h 10312"/>
                    <a:gd name="connsiteX27" fmla="*/ 3550 w 10768"/>
                    <a:gd name="connsiteY27" fmla="*/ 503 h 10312"/>
                    <a:gd name="connsiteX28" fmla="*/ 2980 w 10768"/>
                    <a:gd name="connsiteY28" fmla="*/ 303 h 10312"/>
                    <a:gd name="connsiteX29" fmla="*/ 2679 w 10768"/>
                    <a:gd name="connsiteY29" fmla="*/ 190 h 10312"/>
                    <a:gd name="connsiteX30" fmla="*/ 2284 w 10768"/>
                    <a:gd name="connsiteY30" fmla="*/ 3 h 10312"/>
                    <a:gd name="connsiteX31" fmla="*/ 1378 w 10768"/>
                    <a:gd name="connsiteY31" fmla="*/ 629 h 10312"/>
                    <a:gd name="connsiteX32" fmla="*/ 862 w 10768"/>
                    <a:gd name="connsiteY32" fmla="*/ 687 h 10312"/>
                    <a:gd name="connsiteX33" fmla="*/ 341 w 10768"/>
                    <a:gd name="connsiteY33" fmla="*/ 714 h 10312"/>
                    <a:gd name="connsiteX34" fmla="*/ 389 w 10768"/>
                    <a:gd name="connsiteY34" fmla="*/ 827 h 10312"/>
                    <a:gd name="connsiteX35" fmla="*/ 428 w 10768"/>
                    <a:gd name="connsiteY35" fmla="*/ 1084 h 10312"/>
                    <a:gd name="connsiteX36" fmla="*/ 316 w 10768"/>
                    <a:gd name="connsiteY36" fmla="*/ 1155 h 10312"/>
                    <a:gd name="connsiteX37" fmla="*/ 466 w 10768"/>
                    <a:gd name="connsiteY37" fmla="*/ 1350 h 10312"/>
                    <a:gd name="connsiteX38" fmla="*/ 271 w 10768"/>
                    <a:gd name="connsiteY38" fmla="*/ 1548 h 10312"/>
                    <a:gd name="connsiteX39" fmla="*/ 93 w 10768"/>
                    <a:gd name="connsiteY39" fmla="*/ 1671 h 10312"/>
                    <a:gd name="connsiteX40" fmla="*/ 208 w 10768"/>
                    <a:gd name="connsiteY40" fmla="*/ 1838 h 10312"/>
                    <a:gd name="connsiteX41" fmla="*/ 351 w 10768"/>
                    <a:gd name="connsiteY41" fmla="*/ 2003 h 10312"/>
                    <a:gd name="connsiteX42" fmla="*/ 274 w 10768"/>
                    <a:gd name="connsiteY42" fmla="*/ 2139 h 10312"/>
                    <a:gd name="connsiteX43" fmla="*/ 219 w 10768"/>
                    <a:gd name="connsiteY43" fmla="*/ 2337 h 10312"/>
                    <a:gd name="connsiteX44" fmla="*/ 239 w 10768"/>
                    <a:gd name="connsiteY44" fmla="*/ 2381 h 10312"/>
                    <a:gd name="connsiteX45" fmla="*/ 267 w 10768"/>
                    <a:gd name="connsiteY45" fmla="*/ 2853 h 10312"/>
                    <a:gd name="connsiteX46" fmla="*/ 107 w 10768"/>
                    <a:gd name="connsiteY46" fmla="*/ 3017 h 10312"/>
                    <a:gd name="connsiteX47" fmla="*/ 2 w 10768"/>
                    <a:gd name="connsiteY47" fmla="*/ 3169 h 10312"/>
                    <a:gd name="connsiteX48" fmla="*/ 79 w 10768"/>
                    <a:gd name="connsiteY48" fmla="*/ 3370 h 10312"/>
                    <a:gd name="connsiteX49" fmla="*/ 205 w 10768"/>
                    <a:gd name="connsiteY49" fmla="*/ 3611 h 10312"/>
                    <a:gd name="connsiteX50" fmla="*/ 550 w 10768"/>
                    <a:gd name="connsiteY50" fmla="*/ 4058 h 10312"/>
                    <a:gd name="connsiteX51" fmla="*/ 951 w 10768"/>
                    <a:gd name="connsiteY51" fmla="*/ 4326 h 10312"/>
                    <a:gd name="connsiteX52" fmla="*/ 1582 w 10768"/>
                    <a:gd name="connsiteY52" fmla="*/ 4749 h 10312"/>
                    <a:gd name="connsiteX53" fmla="*/ 1788 w 10768"/>
                    <a:gd name="connsiteY53" fmla="*/ 5287 h 10312"/>
                    <a:gd name="connsiteX54" fmla="*/ 1788 w 10768"/>
                    <a:gd name="connsiteY54" fmla="*/ 5424 h 10312"/>
                    <a:gd name="connsiteX55" fmla="*/ 1895 w 10768"/>
                    <a:gd name="connsiteY55" fmla="*/ 5482 h 10312"/>
                    <a:gd name="connsiteX56" fmla="*/ 1931 w 10768"/>
                    <a:gd name="connsiteY56" fmla="*/ 5631 h 10312"/>
                    <a:gd name="connsiteX57" fmla="*/ 2007 w 10768"/>
                    <a:gd name="connsiteY57" fmla="*/ 5771 h 10312"/>
                    <a:gd name="connsiteX58" fmla="*/ 2175 w 10768"/>
                    <a:gd name="connsiteY58" fmla="*/ 6146 h 10312"/>
                    <a:gd name="connsiteX59" fmla="*/ 2168 w 10768"/>
                    <a:gd name="connsiteY59" fmla="*/ 6264 h 10312"/>
                    <a:gd name="connsiteX60" fmla="*/ 2140 w 10768"/>
                    <a:gd name="connsiteY60" fmla="*/ 6474 h 10312"/>
                    <a:gd name="connsiteX61" fmla="*/ 2125 w 10768"/>
                    <a:gd name="connsiteY61" fmla="*/ 6715 h 10312"/>
                    <a:gd name="connsiteX62" fmla="*/ 2158 w 10768"/>
                    <a:gd name="connsiteY62" fmla="*/ 6818 h 10312"/>
                    <a:gd name="connsiteX63" fmla="*/ 2352 w 10768"/>
                    <a:gd name="connsiteY63" fmla="*/ 7157 h 10312"/>
                    <a:gd name="connsiteX64" fmla="*/ 2590 w 10768"/>
                    <a:gd name="connsiteY64" fmla="*/ 7509 h 10312"/>
                    <a:gd name="connsiteX65" fmla="*/ 2726 w 10768"/>
                    <a:gd name="connsiteY65" fmla="*/ 7578 h 10312"/>
                    <a:gd name="connsiteX66" fmla="*/ 2970 w 10768"/>
                    <a:gd name="connsiteY66" fmla="*/ 7659 h 10312"/>
                    <a:gd name="connsiteX67" fmla="*/ 3329 w 10768"/>
                    <a:gd name="connsiteY67" fmla="*/ 7985 h 10312"/>
                    <a:gd name="connsiteX68" fmla="*/ 3144 w 10768"/>
                    <a:gd name="connsiteY68" fmla="*/ 8188 h 10312"/>
                    <a:gd name="connsiteX69" fmla="*/ 3036 w 10768"/>
                    <a:gd name="connsiteY69" fmla="*/ 8264 h 10312"/>
                    <a:gd name="connsiteX70" fmla="*/ 3384 w 10768"/>
                    <a:gd name="connsiteY70" fmla="*/ 8387 h 10312"/>
                    <a:gd name="connsiteX71" fmla="*/ 3511 w 10768"/>
                    <a:gd name="connsiteY71" fmla="*/ 8344 h 10312"/>
                    <a:gd name="connsiteX72" fmla="*/ 3810 w 10768"/>
                    <a:gd name="connsiteY72" fmla="*/ 8290 h 10312"/>
                    <a:gd name="connsiteX73" fmla="*/ 3911 w 10768"/>
                    <a:gd name="connsiteY73" fmla="*/ 8370 h 10312"/>
                    <a:gd name="connsiteX74" fmla="*/ 3929 w 10768"/>
                    <a:gd name="connsiteY74" fmla="*/ 8544 h 10312"/>
                    <a:gd name="connsiteX75" fmla="*/ 4037 w 10768"/>
                    <a:gd name="connsiteY75" fmla="*/ 8769 h 10312"/>
                    <a:gd name="connsiteX76" fmla="*/ 4567 w 10768"/>
                    <a:gd name="connsiteY76" fmla="*/ 8916 h 10312"/>
                    <a:gd name="connsiteX77" fmla="*/ 4598 w 10768"/>
                    <a:gd name="connsiteY77" fmla="*/ 8921 h 10312"/>
                    <a:gd name="connsiteX78" fmla="*/ 4713 w 10768"/>
                    <a:gd name="connsiteY78" fmla="*/ 8934 h 10312"/>
                    <a:gd name="connsiteX79" fmla="*/ 5002 w 10768"/>
                    <a:gd name="connsiteY79" fmla="*/ 9124 h 10312"/>
                    <a:gd name="connsiteX80" fmla="*/ 4995 w 10768"/>
                    <a:gd name="connsiteY80" fmla="*/ 9220 h 10312"/>
                    <a:gd name="connsiteX81" fmla="*/ 5082 w 10768"/>
                    <a:gd name="connsiteY81" fmla="*/ 9440 h 10312"/>
                    <a:gd name="connsiteX82" fmla="*/ 5375 w 10768"/>
                    <a:gd name="connsiteY82" fmla="*/ 9417 h 10312"/>
                    <a:gd name="connsiteX83" fmla="*/ 5880 w 10768"/>
                    <a:gd name="connsiteY83" fmla="*/ 9423 h 10312"/>
                    <a:gd name="connsiteX84" fmla="*/ 6153 w 10768"/>
                    <a:gd name="connsiteY84" fmla="*/ 9815 h 10312"/>
                    <a:gd name="connsiteX85" fmla="*/ 6160 w 10768"/>
                    <a:gd name="connsiteY85" fmla="*/ 10028 h 10312"/>
                    <a:gd name="connsiteX86" fmla="*/ 6160 w 10768"/>
                    <a:gd name="connsiteY86" fmla="*/ 10093 h 10312"/>
                    <a:gd name="connsiteX87" fmla="*/ 6509 w 10768"/>
                    <a:gd name="connsiteY87" fmla="*/ 10060 h 10312"/>
                    <a:gd name="connsiteX88" fmla="*/ 6885 w 10768"/>
                    <a:gd name="connsiteY88" fmla="*/ 10266 h 10312"/>
                    <a:gd name="connsiteX89" fmla="*/ 7486 w 10768"/>
                    <a:gd name="connsiteY89" fmla="*/ 10221 h 10312"/>
                    <a:gd name="connsiteX90" fmla="*/ 7999 w 10768"/>
                    <a:gd name="connsiteY90" fmla="*/ 10263 h 10312"/>
                    <a:gd name="connsiteX91" fmla="*/ 8539 w 10768"/>
                    <a:gd name="connsiteY91" fmla="*/ 10279 h 10312"/>
                    <a:gd name="connsiteX92" fmla="*/ 9386 w 10768"/>
                    <a:gd name="connsiteY92" fmla="*/ 10292 h 10312"/>
                    <a:gd name="connsiteX93" fmla="*/ 10567 w 10768"/>
                    <a:gd name="connsiteY93" fmla="*/ 9972 h 10312"/>
                    <a:gd name="connsiteX94" fmla="*/ 10757 w 10768"/>
                    <a:gd name="connsiteY94" fmla="*/ 9130 h 10312"/>
                    <a:gd name="connsiteX95" fmla="*/ 10442 w 10768"/>
                    <a:gd name="connsiteY95" fmla="*/ 8524 h 10312"/>
                    <a:gd name="connsiteX96" fmla="*/ 10334 w 10768"/>
                    <a:gd name="connsiteY96" fmla="*/ 8080 h 10312"/>
                    <a:gd name="connsiteX97" fmla="*/ 10232 w 10768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492 w 10670"/>
                    <a:gd name="connsiteY7" fmla="*/ 5173 h 10312"/>
                    <a:gd name="connsiteX8" fmla="*/ 9557 w 10670"/>
                    <a:gd name="connsiteY8" fmla="*/ 4731 h 10312"/>
                    <a:gd name="connsiteX9" fmla="*/ 9450 w 10670"/>
                    <a:gd name="connsiteY9" fmla="*/ 4389 h 10312"/>
                    <a:gd name="connsiteX10" fmla="*/ 9402 w 10670"/>
                    <a:gd name="connsiteY10" fmla="*/ 4115 h 10312"/>
                    <a:gd name="connsiteX11" fmla="*/ 9542 w 10670"/>
                    <a:gd name="connsiteY11" fmla="*/ 3951 h 10312"/>
                    <a:gd name="connsiteX12" fmla="*/ 9611 w 10670"/>
                    <a:gd name="connsiteY12" fmla="*/ 3574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492 w 10670"/>
                    <a:gd name="connsiteY7" fmla="*/ 5173 h 10312"/>
                    <a:gd name="connsiteX8" fmla="*/ 9557 w 10670"/>
                    <a:gd name="connsiteY8" fmla="*/ 4731 h 10312"/>
                    <a:gd name="connsiteX9" fmla="*/ 9450 w 10670"/>
                    <a:gd name="connsiteY9" fmla="*/ 438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611 w 10670"/>
                    <a:gd name="connsiteY12" fmla="*/ 3574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492 w 10670"/>
                    <a:gd name="connsiteY7" fmla="*/ 5173 h 10312"/>
                    <a:gd name="connsiteX8" fmla="*/ 9557 w 10670"/>
                    <a:gd name="connsiteY8" fmla="*/ 4731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611 w 10670"/>
                    <a:gd name="connsiteY12" fmla="*/ 3574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492 w 10670"/>
                    <a:gd name="connsiteY7" fmla="*/ 5173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611 w 10670"/>
                    <a:gd name="connsiteY12" fmla="*/ 3574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611 w 10670"/>
                    <a:gd name="connsiteY12" fmla="*/ 3574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116 w 10670"/>
                    <a:gd name="connsiteY13" fmla="*/ 3330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97 w 10670"/>
                    <a:gd name="connsiteY14" fmla="*/ 2844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592 w 10670"/>
                    <a:gd name="connsiteY15" fmla="*/ 2379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353 w 10670"/>
                    <a:gd name="connsiteY16" fmla="*/ 1828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150 w 10670"/>
                    <a:gd name="connsiteY16" fmla="*/ 1997 h 10312"/>
                    <a:gd name="connsiteX17" fmla="*/ 9927 w 10670"/>
                    <a:gd name="connsiteY17" fmla="*/ 1448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150 w 10670"/>
                    <a:gd name="connsiteY16" fmla="*/ 1997 h 10312"/>
                    <a:gd name="connsiteX17" fmla="*/ 9778 w 10670"/>
                    <a:gd name="connsiteY17" fmla="*/ 1614 h 10312"/>
                    <a:gd name="connsiteX18" fmla="*/ 8906 w 10670"/>
                    <a:gd name="connsiteY18" fmla="*/ 1405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150 w 10670"/>
                    <a:gd name="connsiteY16" fmla="*/ 1997 h 10312"/>
                    <a:gd name="connsiteX17" fmla="*/ 9778 w 10670"/>
                    <a:gd name="connsiteY17" fmla="*/ 1614 h 10312"/>
                    <a:gd name="connsiteX18" fmla="*/ 8830 w 10670"/>
                    <a:gd name="connsiteY18" fmla="*/ 1468 h 10312"/>
                    <a:gd name="connsiteX19" fmla="*/ 8330 w 10670"/>
                    <a:gd name="connsiteY19" fmla="*/ 1326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150 w 10670"/>
                    <a:gd name="connsiteY16" fmla="*/ 1997 h 10312"/>
                    <a:gd name="connsiteX17" fmla="*/ 9778 w 10670"/>
                    <a:gd name="connsiteY17" fmla="*/ 1614 h 10312"/>
                    <a:gd name="connsiteX18" fmla="*/ 8830 w 10670"/>
                    <a:gd name="connsiteY18" fmla="*/ 1468 h 10312"/>
                    <a:gd name="connsiteX19" fmla="*/ 8254 w 10670"/>
                    <a:gd name="connsiteY19" fmla="*/ 1389 h 10312"/>
                    <a:gd name="connsiteX20" fmla="*/ 7792 w 10670"/>
                    <a:gd name="connsiteY20" fmla="*/ 1039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620 h 10312"/>
                    <a:gd name="connsiteX1" fmla="*/ 10176 w 10670"/>
                    <a:gd name="connsiteY1" fmla="*/ 7271 h 10312"/>
                    <a:gd name="connsiteX2" fmla="*/ 10036 w 10670"/>
                    <a:gd name="connsiteY2" fmla="*/ 6923 h 10312"/>
                    <a:gd name="connsiteX3" fmla="*/ 9898 w 10670"/>
                    <a:gd name="connsiteY3" fmla="*/ 6523 h 10312"/>
                    <a:gd name="connsiteX4" fmla="*/ 9749 w 10670"/>
                    <a:gd name="connsiteY4" fmla="*/ 6183 h 10312"/>
                    <a:gd name="connsiteX5" fmla="*/ 9447 w 10670"/>
                    <a:gd name="connsiteY5" fmla="*/ 5672 h 10312"/>
                    <a:gd name="connsiteX6" fmla="*/ 9348 w 10670"/>
                    <a:gd name="connsiteY6" fmla="*/ 5404 h 10312"/>
                    <a:gd name="connsiteX7" fmla="*/ 9170 w 10670"/>
                    <a:gd name="connsiteY7" fmla="*/ 5187 h 10312"/>
                    <a:gd name="connsiteX8" fmla="*/ 9272 w 10670"/>
                    <a:gd name="connsiteY8" fmla="*/ 4883 h 10312"/>
                    <a:gd name="connsiteX9" fmla="*/ 9213 w 10670"/>
                    <a:gd name="connsiteY9" fmla="*/ 4459 h 10312"/>
                    <a:gd name="connsiteX10" fmla="*/ 9402 w 10670"/>
                    <a:gd name="connsiteY10" fmla="*/ 4115 h 10312"/>
                    <a:gd name="connsiteX11" fmla="*/ 9359 w 10670"/>
                    <a:gd name="connsiteY11" fmla="*/ 4019 h 10312"/>
                    <a:gd name="connsiteX12" fmla="*/ 9778 w 10670"/>
                    <a:gd name="connsiteY12" fmla="*/ 3647 h 10312"/>
                    <a:gd name="connsiteX13" fmla="*/ 10258 w 10670"/>
                    <a:gd name="connsiteY13" fmla="*/ 3424 h 10312"/>
                    <a:gd name="connsiteX14" fmla="*/ 10572 w 10670"/>
                    <a:gd name="connsiteY14" fmla="*/ 2865 h 10312"/>
                    <a:gd name="connsiteX15" fmla="*/ 10453 w 10670"/>
                    <a:gd name="connsiteY15" fmla="*/ 2325 h 10312"/>
                    <a:gd name="connsiteX16" fmla="*/ 10150 w 10670"/>
                    <a:gd name="connsiteY16" fmla="*/ 1997 h 10312"/>
                    <a:gd name="connsiteX17" fmla="*/ 9778 w 10670"/>
                    <a:gd name="connsiteY17" fmla="*/ 1614 h 10312"/>
                    <a:gd name="connsiteX18" fmla="*/ 8830 w 10670"/>
                    <a:gd name="connsiteY18" fmla="*/ 1468 h 10312"/>
                    <a:gd name="connsiteX19" fmla="*/ 8254 w 10670"/>
                    <a:gd name="connsiteY19" fmla="*/ 1389 h 10312"/>
                    <a:gd name="connsiteX20" fmla="*/ 7665 w 10670"/>
                    <a:gd name="connsiteY20" fmla="*/ 1144 h 10312"/>
                    <a:gd name="connsiteX21" fmla="*/ 7120 w 10670"/>
                    <a:gd name="connsiteY21" fmla="*/ 893 h 10312"/>
                    <a:gd name="connsiteX22" fmla="*/ 6591 w 10670"/>
                    <a:gd name="connsiteY22" fmla="*/ 798 h 10312"/>
                    <a:gd name="connsiteX23" fmla="*/ 6028 w 10670"/>
                    <a:gd name="connsiteY23" fmla="*/ 733 h 10312"/>
                    <a:gd name="connsiteX24" fmla="*/ 5561 w 10670"/>
                    <a:gd name="connsiteY24" fmla="*/ 789 h 10312"/>
                    <a:gd name="connsiteX25" fmla="*/ 4972 w 10670"/>
                    <a:gd name="connsiteY25" fmla="*/ 820 h 10312"/>
                    <a:gd name="connsiteX26" fmla="*/ 4085 w 10670"/>
                    <a:gd name="connsiteY26" fmla="*/ 580 h 10312"/>
                    <a:gd name="connsiteX27" fmla="*/ 3550 w 10670"/>
                    <a:gd name="connsiteY27" fmla="*/ 503 h 10312"/>
                    <a:gd name="connsiteX28" fmla="*/ 2980 w 10670"/>
                    <a:gd name="connsiteY28" fmla="*/ 303 h 10312"/>
                    <a:gd name="connsiteX29" fmla="*/ 2679 w 10670"/>
                    <a:gd name="connsiteY29" fmla="*/ 190 h 10312"/>
                    <a:gd name="connsiteX30" fmla="*/ 2284 w 10670"/>
                    <a:gd name="connsiteY30" fmla="*/ 3 h 10312"/>
                    <a:gd name="connsiteX31" fmla="*/ 1378 w 10670"/>
                    <a:gd name="connsiteY31" fmla="*/ 629 h 10312"/>
                    <a:gd name="connsiteX32" fmla="*/ 862 w 10670"/>
                    <a:gd name="connsiteY32" fmla="*/ 687 h 10312"/>
                    <a:gd name="connsiteX33" fmla="*/ 341 w 10670"/>
                    <a:gd name="connsiteY33" fmla="*/ 714 h 10312"/>
                    <a:gd name="connsiteX34" fmla="*/ 389 w 10670"/>
                    <a:gd name="connsiteY34" fmla="*/ 827 h 10312"/>
                    <a:gd name="connsiteX35" fmla="*/ 428 w 10670"/>
                    <a:gd name="connsiteY35" fmla="*/ 1084 h 10312"/>
                    <a:gd name="connsiteX36" fmla="*/ 316 w 10670"/>
                    <a:gd name="connsiteY36" fmla="*/ 1155 h 10312"/>
                    <a:gd name="connsiteX37" fmla="*/ 466 w 10670"/>
                    <a:gd name="connsiteY37" fmla="*/ 1350 h 10312"/>
                    <a:gd name="connsiteX38" fmla="*/ 271 w 10670"/>
                    <a:gd name="connsiteY38" fmla="*/ 1548 h 10312"/>
                    <a:gd name="connsiteX39" fmla="*/ 93 w 10670"/>
                    <a:gd name="connsiteY39" fmla="*/ 1671 h 10312"/>
                    <a:gd name="connsiteX40" fmla="*/ 208 w 10670"/>
                    <a:gd name="connsiteY40" fmla="*/ 1838 h 10312"/>
                    <a:gd name="connsiteX41" fmla="*/ 351 w 10670"/>
                    <a:gd name="connsiteY41" fmla="*/ 2003 h 10312"/>
                    <a:gd name="connsiteX42" fmla="*/ 274 w 10670"/>
                    <a:gd name="connsiteY42" fmla="*/ 2139 h 10312"/>
                    <a:gd name="connsiteX43" fmla="*/ 219 w 10670"/>
                    <a:gd name="connsiteY43" fmla="*/ 2337 h 10312"/>
                    <a:gd name="connsiteX44" fmla="*/ 239 w 10670"/>
                    <a:gd name="connsiteY44" fmla="*/ 2381 h 10312"/>
                    <a:gd name="connsiteX45" fmla="*/ 267 w 10670"/>
                    <a:gd name="connsiteY45" fmla="*/ 2853 h 10312"/>
                    <a:gd name="connsiteX46" fmla="*/ 107 w 10670"/>
                    <a:gd name="connsiteY46" fmla="*/ 3017 h 10312"/>
                    <a:gd name="connsiteX47" fmla="*/ 2 w 10670"/>
                    <a:gd name="connsiteY47" fmla="*/ 3169 h 10312"/>
                    <a:gd name="connsiteX48" fmla="*/ 79 w 10670"/>
                    <a:gd name="connsiteY48" fmla="*/ 3370 h 10312"/>
                    <a:gd name="connsiteX49" fmla="*/ 205 w 10670"/>
                    <a:gd name="connsiteY49" fmla="*/ 3611 h 10312"/>
                    <a:gd name="connsiteX50" fmla="*/ 550 w 10670"/>
                    <a:gd name="connsiteY50" fmla="*/ 4058 h 10312"/>
                    <a:gd name="connsiteX51" fmla="*/ 951 w 10670"/>
                    <a:gd name="connsiteY51" fmla="*/ 4326 h 10312"/>
                    <a:gd name="connsiteX52" fmla="*/ 1582 w 10670"/>
                    <a:gd name="connsiteY52" fmla="*/ 4749 h 10312"/>
                    <a:gd name="connsiteX53" fmla="*/ 1788 w 10670"/>
                    <a:gd name="connsiteY53" fmla="*/ 5287 h 10312"/>
                    <a:gd name="connsiteX54" fmla="*/ 1788 w 10670"/>
                    <a:gd name="connsiteY54" fmla="*/ 5424 h 10312"/>
                    <a:gd name="connsiteX55" fmla="*/ 1895 w 10670"/>
                    <a:gd name="connsiteY55" fmla="*/ 5482 h 10312"/>
                    <a:gd name="connsiteX56" fmla="*/ 1931 w 10670"/>
                    <a:gd name="connsiteY56" fmla="*/ 5631 h 10312"/>
                    <a:gd name="connsiteX57" fmla="*/ 2007 w 10670"/>
                    <a:gd name="connsiteY57" fmla="*/ 5771 h 10312"/>
                    <a:gd name="connsiteX58" fmla="*/ 2175 w 10670"/>
                    <a:gd name="connsiteY58" fmla="*/ 6146 h 10312"/>
                    <a:gd name="connsiteX59" fmla="*/ 2168 w 10670"/>
                    <a:gd name="connsiteY59" fmla="*/ 6264 h 10312"/>
                    <a:gd name="connsiteX60" fmla="*/ 2140 w 10670"/>
                    <a:gd name="connsiteY60" fmla="*/ 6474 h 10312"/>
                    <a:gd name="connsiteX61" fmla="*/ 2125 w 10670"/>
                    <a:gd name="connsiteY61" fmla="*/ 6715 h 10312"/>
                    <a:gd name="connsiteX62" fmla="*/ 2158 w 10670"/>
                    <a:gd name="connsiteY62" fmla="*/ 6818 h 10312"/>
                    <a:gd name="connsiteX63" fmla="*/ 2352 w 10670"/>
                    <a:gd name="connsiteY63" fmla="*/ 7157 h 10312"/>
                    <a:gd name="connsiteX64" fmla="*/ 2590 w 10670"/>
                    <a:gd name="connsiteY64" fmla="*/ 7509 h 10312"/>
                    <a:gd name="connsiteX65" fmla="*/ 2726 w 10670"/>
                    <a:gd name="connsiteY65" fmla="*/ 7578 h 10312"/>
                    <a:gd name="connsiteX66" fmla="*/ 2970 w 10670"/>
                    <a:gd name="connsiteY66" fmla="*/ 7659 h 10312"/>
                    <a:gd name="connsiteX67" fmla="*/ 3329 w 10670"/>
                    <a:gd name="connsiteY67" fmla="*/ 7985 h 10312"/>
                    <a:gd name="connsiteX68" fmla="*/ 3144 w 10670"/>
                    <a:gd name="connsiteY68" fmla="*/ 8188 h 10312"/>
                    <a:gd name="connsiteX69" fmla="*/ 3036 w 10670"/>
                    <a:gd name="connsiteY69" fmla="*/ 8264 h 10312"/>
                    <a:gd name="connsiteX70" fmla="*/ 3384 w 10670"/>
                    <a:gd name="connsiteY70" fmla="*/ 8387 h 10312"/>
                    <a:gd name="connsiteX71" fmla="*/ 3511 w 10670"/>
                    <a:gd name="connsiteY71" fmla="*/ 8344 h 10312"/>
                    <a:gd name="connsiteX72" fmla="*/ 3810 w 10670"/>
                    <a:gd name="connsiteY72" fmla="*/ 8290 h 10312"/>
                    <a:gd name="connsiteX73" fmla="*/ 3911 w 10670"/>
                    <a:gd name="connsiteY73" fmla="*/ 8370 h 10312"/>
                    <a:gd name="connsiteX74" fmla="*/ 3929 w 10670"/>
                    <a:gd name="connsiteY74" fmla="*/ 8544 h 10312"/>
                    <a:gd name="connsiteX75" fmla="*/ 4037 w 10670"/>
                    <a:gd name="connsiteY75" fmla="*/ 8769 h 10312"/>
                    <a:gd name="connsiteX76" fmla="*/ 4567 w 10670"/>
                    <a:gd name="connsiteY76" fmla="*/ 8916 h 10312"/>
                    <a:gd name="connsiteX77" fmla="*/ 4598 w 10670"/>
                    <a:gd name="connsiteY77" fmla="*/ 8921 h 10312"/>
                    <a:gd name="connsiteX78" fmla="*/ 4713 w 10670"/>
                    <a:gd name="connsiteY78" fmla="*/ 8934 h 10312"/>
                    <a:gd name="connsiteX79" fmla="*/ 5002 w 10670"/>
                    <a:gd name="connsiteY79" fmla="*/ 9124 h 10312"/>
                    <a:gd name="connsiteX80" fmla="*/ 4995 w 10670"/>
                    <a:gd name="connsiteY80" fmla="*/ 9220 h 10312"/>
                    <a:gd name="connsiteX81" fmla="*/ 5082 w 10670"/>
                    <a:gd name="connsiteY81" fmla="*/ 9440 h 10312"/>
                    <a:gd name="connsiteX82" fmla="*/ 5375 w 10670"/>
                    <a:gd name="connsiteY82" fmla="*/ 9417 h 10312"/>
                    <a:gd name="connsiteX83" fmla="*/ 5880 w 10670"/>
                    <a:gd name="connsiteY83" fmla="*/ 9423 h 10312"/>
                    <a:gd name="connsiteX84" fmla="*/ 6153 w 10670"/>
                    <a:gd name="connsiteY84" fmla="*/ 9815 h 10312"/>
                    <a:gd name="connsiteX85" fmla="*/ 6160 w 10670"/>
                    <a:gd name="connsiteY85" fmla="*/ 10028 h 10312"/>
                    <a:gd name="connsiteX86" fmla="*/ 6160 w 10670"/>
                    <a:gd name="connsiteY86" fmla="*/ 10093 h 10312"/>
                    <a:gd name="connsiteX87" fmla="*/ 6509 w 10670"/>
                    <a:gd name="connsiteY87" fmla="*/ 10060 h 10312"/>
                    <a:gd name="connsiteX88" fmla="*/ 6885 w 10670"/>
                    <a:gd name="connsiteY88" fmla="*/ 10266 h 10312"/>
                    <a:gd name="connsiteX89" fmla="*/ 7486 w 10670"/>
                    <a:gd name="connsiteY89" fmla="*/ 10221 h 10312"/>
                    <a:gd name="connsiteX90" fmla="*/ 7999 w 10670"/>
                    <a:gd name="connsiteY90" fmla="*/ 10263 h 10312"/>
                    <a:gd name="connsiteX91" fmla="*/ 8539 w 10670"/>
                    <a:gd name="connsiteY91" fmla="*/ 10279 h 10312"/>
                    <a:gd name="connsiteX92" fmla="*/ 9386 w 10670"/>
                    <a:gd name="connsiteY92" fmla="*/ 10292 h 10312"/>
                    <a:gd name="connsiteX93" fmla="*/ 10567 w 10670"/>
                    <a:gd name="connsiteY93" fmla="*/ 9972 h 10312"/>
                    <a:gd name="connsiteX94" fmla="*/ 10596 w 10670"/>
                    <a:gd name="connsiteY94" fmla="*/ 9137 h 10312"/>
                    <a:gd name="connsiteX95" fmla="*/ 10442 w 10670"/>
                    <a:gd name="connsiteY95" fmla="*/ 8524 h 10312"/>
                    <a:gd name="connsiteX96" fmla="*/ 10334 w 10670"/>
                    <a:gd name="connsiteY96" fmla="*/ 8080 h 10312"/>
                    <a:gd name="connsiteX97" fmla="*/ 10232 w 10670"/>
                    <a:gd name="connsiteY97" fmla="*/ 7620 h 10312"/>
                    <a:gd name="connsiteX0" fmla="*/ 10232 w 10670"/>
                    <a:gd name="connsiteY0" fmla="*/ 7804 h 10496"/>
                    <a:gd name="connsiteX1" fmla="*/ 10176 w 10670"/>
                    <a:gd name="connsiteY1" fmla="*/ 7455 h 10496"/>
                    <a:gd name="connsiteX2" fmla="*/ 10036 w 10670"/>
                    <a:gd name="connsiteY2" fmla="*/ 7107 h 10496"/>
                    <a:gd name="connsiteX3" fmla="*/ 9898 w 10670"/>
                    <a:gd name="connsiteY3" fmla="*/ 6707 h 10496"/>
                    <a:gd name="connsiteX4" fmla="*/ 9749 w 10670"/>
                    <a:gd name="connsiteY4" fmla="*/ 6367 h 10496"/>
                    <a:gd name="connsiteX5" fmla="*/ 9447 w 10670"/>
                    <a:gd name="connsiteY5" fmla="*/ 5856 h 10496"/>
                    <a:gd name="connsiteX6" fmla="*/ 9348 w 10670"/>
                    <a:gd name="connsiteY6" fmla="*/ 5588 h 10496"/>
                    <a:gd name="connsiteX7" fmla="*/ 9170 w 10670"/>
                    <a:gd name="connsiteY7" fmla="*/ 5371 h 10496"/>
                    <a:gd name="connsiteX8" fmla="*/ 9272 w 10670"/>
                    <a:gd name="connsiteY8" fmla="*/ 5067 h 10496"/>
                    <a:gd name="connsiteX9" fmla="*/ 9213 w 10670"/>
                    <a:gd name="connsiteY9" fmla="*/ 4643 h 10496"/>
                    <a:gd name="connsiteX10" fmla="*/ 9402 w 10670"/>
                    <a:gd name="connsiteY10" fmla="*/ 4299 h 10496"/>
                    <a:gd name="connsiteX11" fmla="*/ 9359 w 10670"/>
                    <a:gd name="connsiteY11" fmla="*/ 4203 h 10496"/>
                    <a:gd name="connsiteX12" fmla="*/ 9778 w 10670"/>
                    <a:gd name="connsiteY12" fmla="*/ 3831 h 10496"/>
                    <a:gd name="connsiteX13" fmla="*/ 10258 w 10670"/>
                    <a:gd name="connsiteY13" fmla="*/ 3608 h 10496"/>
                    <a:gd name="connsiteX14" fmla="*/ 10572 w 10670"/>
                    <a:gd name="connsiteY14" fmla="*/ 3049 h 10496"/>
                    <a:gd name="connsiteX15" fmla="*/ 10453 w 10670"/>
                    <a:gd name="connsiteY15" fmla="*/ 2509 h 10496"/>
                    <a:gd name="connsiteX16" fmla="*/ 10150 w 10670"/>
                    <a:gd name="connsiteY16" fmla="*/ 2181 h 10496"/>
                    <a:gd name="connsiteX17" fmla="*/ 9778 w 10670"/>
                    <a:gd name="connsiteY17" fmla="*/ 1798 h 10496"/>
                    <a:gd name="connsiteX18" fmla="*/ 8830 w 10670"/>
                    <a:gd name="connsiteY18" fmla="*/ 1652 h 10496"/>
                    <a:gd name="connsiteX19" fmla="*/ 8254 w 10670"/>
                    <a:gd name="connsiteY19" fmla="*/ 1573 h 10496"/>
                    <a:gd name="connsiteX20" fmla="*/ 7665 w 10670"/>
                    <a:gd name="connsiteY20" fmla="*/ 1328 h 10496"/>
                    <a:gd name="connsiteX21" fmla="*/ 7120 w 10670"/>
                    <a:gd name="connsiteY21" fmla="*/ 1077 h 10496"/>
                    <a:gd name="connsiteX22" fmla="*/ 6591 w 10670"/>
                    <a:gd name="connsiteY22" fmla="*/ 982 h 10496"/>
                    <a:gd name="connsiteX23" fmla="*/ 6028 w 10670"/>
                    <a:gd name="connsiteY23" fmla="*/ 917 h 10496"/>
                    <a:gd name="connsiteX24" fmla="*/ 5561 w 10670"/>
                    <a:gd name="connsiteY24" fmla="*/ 973 h 10496"/>
                    <a:gd name="connsiteX25" fmla="*/ 4972 w 10670"/>
                    <a:gd name="connsiteY25" fmla="*/ 1004 h 10496"/>
                    <a:gd name="connsiteX26" fmla="*/ 4085 w 10670"/>
                    <a:gd name="connsiteY26" fmla="*/ 764 h 10496"/>
                    <a:gd name="connsiteX27" fmla="*/ 3550 w 10670"/>
                    <a:gd name="connsiteY27" fmla="*/ 687 h 10496"/>
                    <a:gd name="connsiteX28" fmla="*/ 2980 w 10670"/>
                    <a:gd name="connsiteY28" fmla="*/ 487 h 10496"/>
                    <a:gd name="connsiteX29" fmla="*/ 2679 w 10670"/>
                    <a:gd name="connsiteY29" fmla="*/ 374 h 10496"/>
                    <a:gd name="connsiteX30" fmla="*/ 1946 w 10670"/>
                    <a:gd name="connsiteY30" fmla="*/ 2 h 10496"/>
                    <a:gd name="connsiteX31" fmla="*/ 1378 w 10670"/>
                    <a:gd name="connsiteY31" fmla="*/ 813 h 10496"/>
                    <a:gd name="connsiteX32" fmla="*/ 862 w 10670"/>
                    <a:gd name="connsiteY32" fmla="*/ 871 h 10496"/>
                    <a:gd name="connsiteX33" fmla="*/ 341 w 10670"/>
                    <a:gd name="connsiteY33" fmla="*/ 898 h 10496"/>
                    <a:gd name="connsiteX34" fmla="*/ 389 w 10670"/>
                    <a:gd name="connsiteY34" fmla="*/ 1011 h 10496"/>
                    <a:gd name="connsiteX35" fmla="*/ 428 w 10670"/>
                    <a:gd name="connsiteY35" fmla="*/ 1268 h 10496"/>
                    <a:gd name="connsiteX36" fmla="*/ 316 w 10670"/>
                    <a:gd name="connsiteY36" fmla="*/ 1339 h 10496"/>
                    <a:gd name="connsiteX37" fmla="*/ 466 w 10670"/>
                    <a:gd name="connsiteY37" fmla="*/ 1534 h 10496"/>
                    <a:gd name="connsiteX38" fmla="*/ 271 w 10670"/>
                    <a:gd name="connsiteY38" fmla="*/ 1732 h 10496"/>
                    <a:gd name="connsiteX39" fmla="*/ 93 w 10670"/>
                    <a:gd name="connsiteY39" fmla="*/ 1855 h 10496"/>
                    <a:gd name="connsiteX40" fmla="*/ 208 w 10670"/>
                    <a:gd name="connsiteY40" fmla="*/ 2022 h 10496"/>
                    <a:gd name="connsiteX41" fmla="*/ 351 w 10670"/>
                    <a:gd name="connsiteY41" fmla="*/ 2187 h 10496"/>
                    <a:gd name="connsiteX42" fmla="*/ 274 w 10670"/>
                    <a:gd name="connsiteY42" fmla="*/ 2323 h 10496"/>
                    <a:gd name="connsiteX43" fmla="*/ 219 w 10670"/>
                    <a:gd name="connsiteY43" fmla="*/ 2521 h 10496"/>
                    <a:gd name="connsiteX44" fmla="*/ 239 w 10670"/>
                    <a:gd name="connsiteY44" fmla="*/ 2565 h 10496"/>
                    <a:gd name="connsiteX45" fmla="*/ 267 w 10670"/>
                    <a:gd name="connsiteY45" fmla="*/ 3037 h 10496"/>
                    <a:gd name="connsiteX46" fmla="*/ 107 w 10670"/>
                    <a:gd name="connsiteY46" fmla="*/ 3201 h 10496"/>
                    <a:gd name="connsiteX47" fmla="*/ 2 w 10670"/>
                    <a:gd name="connsiteY47" fmla="*/ 3353 h 10496"/>
                    <a:gd name="connsiteX48" fmla="*/ 79 w 10670"/>
                    <a:gd name="connsiteY48" fmla="*/ 3554 h 10496"/>
                    <a:gd name="connsiteX49" fmla="*/ 205 w 10670"/>
                    <a:gd name="connsiteY49" fmla="*/ 3795 h 10496"/>
                    <a:gd name="connsiteX50" fmla="*/ 550 w 10670"/>
                    <a:gd name="connsiteY50" fmla="*/ 4242 h 10496"/>
                    <a:gd name="connsiteX51" fmla="*/ 951 w 10670"/>
                    <a:gd name="connsiteY51" fmla="*/ 4510 h 10496"/>
                    <a:gd name="connsiteX52" fmla="*/ 1582 w 10670"/>
                    <a:gd name="connsiteY52" fmla="*/ 4933 h 10496"/>
                    <a:gd name="connsiteX53" fmla="*/ 1788 w 10670"/>
                    <a:gd name="connsiteY53" fmla="*/ 5471 h 10496"/>
                    <a:gd name="connsiteX54" fmla="*/ 1788 w 10670"/>
                    <a:gd name="connsiteY54" fmla="*/ 5608 h 10496"/>
                    <a:gd name="connsiteX55" fmla="*/ 1895 w 10670"/>
                    <a:gd name="connsiteY55" fmla="*/ 5666 h 10496"/>
                    <a:gd name="connsiteX56" fmla="*/ 1931 w 10670"/>
                    <a:gd name="connsiteY56" fmla="*/ 5815 h 10496"/>
                    <a:gd name="connsiteX57" fmla="*/ 2007 w 10670"/>
                    <a:gd name="connsiteY57" fmla="*/ 5955 h 10496"/>
                    <a:gd name="connsiteX58" fmla="*/ 2175 w 10670"/>
                    <a:gd name="connsiteY58" fmla="*/ 6330 h 10496"/>
                    <a:gd name="connsiteX59" fmla="*/ 2168 w 10670"/>
                    <a:gd name="connsiteY59" fmla="*/ 6448 h 10496"/>
                    <a:gd name="connsiteX60" fmla="*/ 2140 w 10670"/>
                    <a:gd name="connsiteY60" fmla="*/ 6658 h 10496"/>
                    <a:gd name="connsiteX61" fmla="*/ 2125 w 10670"/>
                    <a:gd name="connsiteY61" fmla="*/ 6899 h 10496"/>
                    <a:gd name="connsiteX62" fmla="*/ 2158 w 10670"/>
                    <a:gd name="connsiteY62" fmla="*/ 7002 h 10496"/>
                    <a:gd name="connsiteX63" fmla="*/ 2352 w 10670"/>
                    <a:gd name="connsiteY63" fmla="*/ 7341 h 10496"/>
                    <a:gd name="connsiteX64" fmla="*/ 2590 w 10670"/>
                    <a:gd name="connsiteY64" fmla="*/ 7693 h 10496"/>
                    <a:gd name="connsiteX65" fmla="*/ 2726 w 10670"/>
                    <a:gd name="connsiteY65" fmla="*/ 7762 h 10496"/>
                    <a:gd name="connsiteX66" fmla="*/ 2970 w 10670"/>
                    <a:gd name="connsiteY66" fmla="*/ 7843 h 10496"/>
                    <a:gd name="connsiteX67" fmla="*/ 3329 w 10670"/>
                    <a:gd name="connsiteY67" fmla="*/ 8169 h 10496"/>
                    <a:gd name="connsiteX68" fmla="*/ 3144 w 10670"/>
                    <a:gd name="connsiteY68" fmla="*/ 8372 h 10496"/>
                    <a:gd name="connsiteX69" fmla="*/ 3036 w 10670"/>
                    <a:gd name="connsiteY69" fmla="*/ 8448 h 10496"/>
                    <a:gd name="connsiteX70" fmla="*/ 3384 w 10670"/>
                    <a:gd name="connsiteY70" fmla="*/ 8571 h 10496"/>
                    <a:gd name="connsiteX71" fmla="*/ 3511 w 10670"/>
                    <a:gd name="connsiteY71" fmla="*/ 8528 h 10496"/>
                    <a:gd name="connsiteX72" fmla="*/ 3810 w 10670"/>
                    <a:gd name="connsiteY72" fmla="*/ 8474 h 10496"/>
                    <a:gd name="connsiteX73" fmla="*/ 3911 w 10670"/>
                    <a:gd name="connsiteY73" fmla="*/ 8554 h 10496"/>
                    <a:gd name="connsiteX74" fmla="*/ 3929 w 10670"/>
                    <a:gd name="connsiteY74" fmla="*/ 8728 h 10496"/>
                    <a:gd name="connsiteX75" fmla="*/ 4037 w 10670"/>
                    <a:gd name="connsiteY75" fmla="*/ 8953 h 10496"/>
                    <a:gd name="connsiteX76" fmla="*/ 4567 w 10670"/>
                    <a:gd name="connsiteY76" fmla="*/ 9100 h 10496"/>
                    <a:gd name="connsiteX77" fmla="*/ 4598 w 10670"/>
                    <a:gd name="connsiteY77" fmla="*/ 9105 h 10496"/>
                    <a:gd name="connsiteX78" fmla="*/ 4713 w 10670"/>
                    <a:gd name="connsiteY78" fmla="*/ 9118 h 10496"/>
                    <a:gd name="connsiteX79" fmla="*/ 5002 w 10670"/>
                    <a:gd name="connsiteY79" fmla="*/ 9308 h 10496"/>
                    <a:gd name="connsiteX80" fmla="*/ 4995 w 10670"/>
                    <a:gd name="connsiteY80" fmla="*/ 9404 h 10496"/>
                    <a:gd name="connsiteX81" fmla="*/ 5082 w 10670"/>
                    <a:gd name="connsiteY81" fmla="*/ 9624 h 10496"/>
                    <a:gd name="connsiteX82" fmla="*/ 5375 w 10670"/>
                    <a:gd name="connsiteY82" fmla="*/ 9601 h 10496"/>
                    <a:gd name="connsiteX83" fmla="*/ 5880 w 10670"/>
                    <a:gd name="connsiteY83" fmla="*/ 9607 h 10496"/>
                    <a:gd name="connsiteX84" fmla="*/ 6153 w 10670"/>
                    <a:gd name="connsiteY84" fmla="*/ 9999 h 10496"/>
                    <a:gd name="connsiteX85" fmla="*/ 6160 w 10670"/>
                    <a:gd name="connsiteY85" fmla="*/ 10212 h 10496"/>
                    <a:gd name="connsiteX86" fmla="*/ 6160 w 10670"/>
                    <a:gd name="connsiteY86" fmla="*/ 10277 h 10496"/>
                    <a:gd name="connsiteX87" fmla="*/ 6509 w 10670"/>
                    <a:gd name="connsiteY87" fmla="*/ 10244 h 10496"/>
                    <a:gd name="connsiteX88" fmla="*/ 6885 w 10670"/>
                    <a:gd name="connsiteY88" fmla="*/ 10450 h 10496"/>
                    <a:gd name="connsiteX89" fmla="*/ 7486 w 10670"/>
                    <a:gd name="connsiteY89" fmla="*/ 10405 h 10496"/>
                    <a:gd name="connsiteX90" fmla="*/ 7999 w 10670"/>
                    <a:gd name="connsiteY90" fmla="*/ 10447 h 10496"/>
                    <a:gd name="connsiteX91" fmla="*/ 8539 w 10670"/>
                    <a:gd name="connsiteY91" fmla="*/ 10463 h 10496"/>
                    <a:gd name="connsiteX92" fmla="*/ 9386 w 10670"/>
                    <a:gd name="connsiteY92" fmla="*/ 10476 h 10496"/>
                    <a:gd name="connsiteX93" fmla="*/ 10567 w 10670"/>
                    <a:gd name="connsiteY93" fmla="*/ 10156 h 10496"/>
                    <a:gd name="connsiteX94" fmla="*/ 10596 w 10670"/>
                    <a:gd name="connsiteY94" fmla="*/ 9321 h 10496"/>
                    <a:gd name="connsiteX95" fmla="*/ 10442 w 10670"/>
                    <a:gd name="connsiteY95" fmla="*/ 8708 h 10496"/>
                    <a:gd name="connsiteX96" fmla="*/ 10334 w 10670"/>
                    <a:gd name="connsiteY96" fmla="*/ 8264 h 10496"/>
                    <a:gd name="connsiteX97" fmla="*/ 10232 w 10670"/>
                    <a:gd name="connsiteY97" fmla="*/ 7804 h 10496"/>
                    <a:gd name="connsiteX0" fmla="*/ 10232 w 10670"/>
                    <a:gd name="connsiteY0" fmla="*/ 7803 h 10495"/>
                    <a:gd name="connsiteX1" fmla="*/ 10176 w 10670"/>
                    <a:gd name="connsiteY1" fmla="*/ 7454 h 10495"/>
                    <a:gd name="connsiteX2" fmla="*/ 10036 w 10670"/>
                    <a:gd name="connsiteY2" fmla="*/ 7106 h 10495"/>
                    <a:gd name="connsiteX3" fmla="*/ 9898 w 10670"/>
                    <a:gd name="connsiteY3" fmla="*/ 6706 h 10495"/>
                    <a:gd name="connsiteX4" fmla="*/ 9749 w 10670"/>
                    <a:gd name="connsiteY4" fmla="*/ 6366 h 10495"/>
                    <a:gd name="connsiteX5" fmla="*/ 9447 w 10670"/>
                    <a:gd name="connsiteY5" fmla="*/ 5855 h 10495"/>
                    <a:gd name="connsiteX6" fmla="*/ 9348 w 10670"/>
                    <a:gd name="connsiteY6" fmla="*/ 5587 h 10495"/>
                    <a:gd name="connsiteX7" fmla="*/ 9170 w 10670"/>
                    <a:gd name="connsiteY7" fmla="*/ 5370 h 10495"/>
                    <a:gd name="connsiteX8" fmla="*/ 9272 w 10670"/>
                    <a:gd name="connsiteY8" fmla="*/ 5066 h 10495"/>
                    <a:gd name="connsiteX9" fmla="*/ 9213 w 10670"/>
                    <a:gd name="connsiteY9" fmla="*/ 4642 h 10495"/>
                    <a:gd name="connsiteX10" fmla="*/ 9402 w 10670"/>
                    <a:gd name="connsiteY10" fmla="*/ 4298 h 10495"/>
                    <a:gd name="connsiteX11" fmla="*/ 9359 w 10670"/>
                    <a:gd name="connsiteY11" fmla="*/ 4202 h 10495"/>
                    <a:gd name="connsiteX12" fmla="*/ 9778 w 10670"/>
                    <a:gd name="connsiteY12" fmla="*/ 3830 h 10495"/>
                    <a:gd name="connsiteX13" fmla="*/ 10258 w 10670"/>
                    <a:gd name="connsiteY13" fmla="*/ 3607 h 10495"/>
                    <a:gd name="connsiteX14" fmla="*/ 10572 w 10670"/>
                    <a:gd name="connsiteY14" fmla="*/ 3048 h 10495"/>
                    <a:gd name="connsiteX15" fmla="*/ 10453 w 10670"/>
                    <a:gd name="connsiteY15" fmla="*/ 2508 h 10495"/>
                    <a:gd name="connsiteX16" fmla="*/ 10150 w 10670"/>
                    <a:gd name="connsiteY16" fmla="*/ 2180 h 10495"/>
                    <a:gd name="connsiteX17" fmla="*/ 9778 w 10670"/>
                    <a:gd name="connsiteY17" fmla="*/ 1797 h 10495"/>
                    <a:gd name="connsiteX18" fmla="*/ 8830 w 10670"/>
                    <a:gd name="connsiteY18" fmla="*/ 1651 h 10495"/>
                    <a:gd name="connsiteX19" fmla="*/ 8254 w 10670"/>
                    <a:gd name="connsiteY19" fmla="*/ 1572 h 10495"/>
                    <a:gd name="connsiteX20" fmla="*/ 7665 w 10670"/>
                    <a:gd name="connsiteY20" fmla="*/ 1327 h 10495"/>
                    <a:gd name="connsiteX21" fmla="*/ 7120 w 10670"/>
                    <a:gd name="connsiteY21" fmla="*/ 1076 h 10495"/>
                    <a:gd name="connsiteX22" fmla="*/ 6591 w 10670"/>
                    <a:gd name="connsiteY22" fmla="*/ 981 h 10495"/>
                    <a:gd name="connsiteX23" fmla="*/ 6028 w 10670"/>
                    <a:gd name="connsiteY23" fmla="*/ 916 h 10495"/>
                    <a:gd name="connsiteX24" fmla="*/ 5561 w 10670"/>
                    <a:gd name="connsiteY24" fmla="*/ 972 h 10495"/>
                    <a:gd name="connsiteX25" fmla="*/ 4972 w 10670"/>
                    <a:gd name="connsiteY25" fmla="*/ 1003 h 10495"/>
                    <a:gd name="connsiteX26" fmla="*/ 4085 w 10670"/>
                    <a:gd name="connsiteY26" fmla="*/ 763 h 10495"/>
                    <a:gd name="connsiteX27" fmla="*/ 3550 w 10670"/>
                    <a:gd name="connsiteY27" fmla="*/ 686 h 10495"/>
                    <a:gd name="connsiteX28" fmla="*/ 2980 w 10670"/>
                    <a:gd name="connsiteY28" fmla="*/ 486 h 10495"/>
                    <a:gd name="connsiteX29" fmla="*/ 2679 w 10670"/>
                    <a:gd name="connsiteY29" fmla="*/ 373 h 10495"/>
                    <a:gd name="connsiteX30" fmla="*/ 1946 w 10670"/>
                    <a:gd name="connsiteY30" fmla="*/ 1 h 10495"/>
                    <a:gd name="connsiteX31" fmla="*/ 999 w 10670"/>
                    <a:gd name="connsiteY31" fmla="*/ 448 h 10495"/>
                    <a:gd name="connsiteX32" fmla="*/ 862 w 10670"/>
                    <a:gd name="connsiteY32" fmla="*/ 870 h 10495"/>
                    <a:gd name="connsiteX33" fmla="*/ 341 w 10670"/>
                    <a:gd name="connsiteY33" fmla="*/ 897 h 10495"/>
                    <a:gd name="connsiteX34" fmla="*/ 389 w 10670"/>
                    <a:gd name="connsiteY34" fmla="*/ 1010 h 10495"/>
                    <a:gd name="connsiteX35" fmla="*/ 428 w 10670"/>
                    <a:gd name="connsiteY35" fmla="*/ 1267 h 10495"/>
                    <a:gd name="connsiteX36" fmla="*/ 316 w 10670"/>
                    <a:gd name="connsiteY36" fmla="*/ 1338 h 10495"/>
                    <a:gd name="connsiteX37" fmla="*/ 466 w 10670"/>
                    <a:gd name="connsiteY37" fmla="*/ 1533 h 10495"/>
                    <a:gd name="connsiteX38" fmla="*/ 271 w 10670"/>
                    <a:gd name="connsiteY38" fmla="*/ 1731 h 10495"/>
                    <a:gd name="connsiteX39" fmla="*/ 93 w 10670"/>
                    <a:gd name="connsiteY39" fmla="*/ 1854 h 10495"/>
                    <a:gd name="connsiteX40" fmla="*/ 208 w 10670"/>
                    <a:gd name="connsiteY40" fmla="*/ 2021 h 10495"/>
                    <a:gd name="connsiteX41" fmla="*/ 351 w 10670"/>
                    <a:gd name="connsiteY41" fmla="*/ 2186 h 10495"/>
                    <a:gd name="connsiteX42" fmla="*/ 274 w 10670"/>
                    <a:gd name="connsiteY42" fmla="*/ 2322 h 10495"/>
                    <a:gd name="connsiteX43" fmla="*/ 219 w 10670"/>
                    <a:gd name="connsiteY43" fmla="*/ 2520 h 10495"/>
                    <a:gd name="connsiteX44" fmla="*/ 239 w 10670"/>
                    <a:gd name="connsiteY44" fmla="*/ 2564 h 10495"/>
                    <a:gd name="connsiteX45" fmla="*/ 267 w 10670"/>
                    <a:gd name="connsiteY45" fmla="*/ 3036 h 10495"/>
                    <a:gd name="connsiteX46" fmla="*/ 107 w 10670"/>
                    <a:gd name="connsiteY46" fmla="*/ 3200 h 10495"/>
                    <a:gd name="connsiteX47" fmla="*/ 2 w 10670"/>
                    <a:gd name="connsiteY47" fmla="*/ 3352 h 10495"/>
                    <a:gd name="connsiteX48" fmla="*/ 79 w 10670"/>
                    <a:gd name="connsiteY48" fmla="*/ 3553 h 10495"/>
                    <a:gd name="connsiteX49" fmla="*/ 205 w 10670"/>
                    <a:gd name="connsiteY49" fmla="*/ 3794 h 10495"/>
                    <a:gd name="connsiteX50" fmla="*/ 550 w 10670"/>
                    <a:gd name="connsiteY50" fmla="*/ 4241 h 10495"/>
                    <a:gd name="connsiteX51" fmla="*/ 951 w 10670"/>
                    <a:gd name="connsiteY51" fmla="*/ 4509 h 10495"/>
                    <a:gd name="connsiteX52" fmla="*/ 1582 w 10670"/>
                    <a:gd name="connsiteY52" fmla="*/ 4932 h 10495"/>
                    <a:gd name="connsiteX53" fmla="*/ 1788 w 10670"/>
                    <a:gd name="connsiteY53" fmla="*/ 5470 h 10495"/>
                    <a:gd name="connsiteX54" fmla="*/ 1788 w 10670"/>
                    <a:gd name="connsiteY54" fmla="*/ 5607 h 10495"/>
                    <a:gd name="connsiteX55" fmla="*/ 1895 w 10670"/>
                    <a:gd name="connsiteY55" fmla="*/ 5665 h 10495"/>
                    <a:gd name="connsiteX56" fmla="*/ 1931 w 10670"/>
                    <a:gd name="connsiteY56" fmla="*/ 5814 h 10495"/>
                    <a:gd name="connsiteX57" fmla="*/ 2007 w 10670"/>
                    <a:gd name="connsiteY57" fmla="*/ 5954 h 10495"/>
                    <a:gd name="connsiteX58" fmla="*/ 2175 w 10670"/>
                    <a:gd name="connsiteY58" fmla="*/ 6329 h 10495"/>
                    <a:gd name="connsiteX59" fmla="*/ 2168 w 10670"/>
                    <a:gd name="connsiteY59" fmla="*/ 6447 h 10495"/>
                    <a:gd name="connsiteX60" fmla="*/ 2140 w 10670"/>
                    <a:gd name="connsiteY60" fmla="*/ 6657 h 10495"/>
                    <a:gd name="connsiteX61" fmla="*/ 2125 w 10670"/>
                    <a:gd name="connsiteY61" fmla="*/ 6898 h 10495"/>
                    <a:gd name="connsiteX62" fmla="*/ 2158 w 10670"/>
                    <a:gd name="connsiteY62" fmla="*/ 7001 h 10495"/>
                    <a:gd name="connsiteX63" fmla="*/ 2352 w 10670"/>
                    <a:gd name="connsiteY63" fmla="*/ 7340 h 10495"/>
                    <a:gd name="connsiteX64" fmla="*/ 2590 w 10670"/>
                    <a:gd name="connsiteY64" fmla="*/ 7692 h 10495"/>
                    <a:gd name="connsiteX65" fmla="*/ 2726 w 10670"/>
                    <a:gd name="connsiteY65" fmla="*/ 7761 h 10495"/>
                    <a:gd name="connsiteX66" fmla="*/ 2970 w 10670"/>
                    <a:gd name="connsiteY66" fmla="*/ 7842 h 10495"/>
                    <a:gd name="connsiteX67" fmla="*/ 3329 w 10670"/>
                    <a:gd name="connsiteY67" fmla="*/ 8168 h 10495"/>
                    <a:gd name="connsiteX68" fmla="*/ 3144 w 10670"/>
                    <a:gd name="connsiteY68" fmla="*/ 8371 h 10495"/>
                    <a:gd name="connsiteX69" fmla="*/ 3036 w 10670"/>
                    <a:gd name="connsiteY69" fmla="*/ 8447 h 10495"/>
                    <a:gd name="connsiteX70" fmla="*/ 3384 w 10670"/>
                    <a:gd name="connsiteY70" fmla="*/ 8570 h 10495"/>
                    <a:gd name="connsiteX71" fmla="*/ 3511 w 10670"/>
                    <a:gd name="connsiteY71" fmla="*/ 8527 h 10495"/>
                    <a:gd name="connsiteX72" fmla="*/ 3810 w 10670"/>
                    <a:gd name="connsiteY72" fmla="*/ 8473 h 10495"/>
                    <a:gd name="connsiteX73" fmla="*/ 3911 w 10670"/>
                    <a:gd name="connsiteY73" fmla="*/ 8553 h 10495"/>
                    <a:gd name="connsiteX74" fmla="*/ 3929 w 10670"/>
                    <a:gd name="connsiteY74" fmla="*/ 8727 h 10495"/>
                    <a:gd name="connsiteX75" fmla="*/ 4037 w 10670"/>
                    <a:gd name="connsiteY75" fmla="*/ 8952 h 10495"/>
                    <a:gd name="connsiteX76" fmla="*/ 4567 w 10670"/>
                    <a:gd name="connsiteY76" fmla="*/ 9099 h 10495"/>
                    <a:gd name="connsiteX77" fmla="*/ 4598 w 10670"/>
                    <a:gd name="connsiteY77" fmla="*/ 9104 h 10495"/>
                    <a:gd name="connsiteX78" fmla="*/ 4713 w 10670"/>
                    <a:gd name="connsiteY78" fmla="*/ 9117 h 10495"/>
                    <a:gd name="connsiteX79" fmla="*/ 5002 w 10670"/>
                    <a:gd name="connsiteY79" fmla="*/ 9307 h 10495"/>
                    <a:gd name="connsiteX80" fmla="*/ 4995 w 10670"/>
                    <a:gd name="connsiteY80" fmla="*/ 9403 h 10495"/>
                    <a:gd name="connsiteX81" fmla="*/ 5082 w 10670"/>
                    <a:gd name="connsiteY81" fmla="*/ 9623 h 10495"/>
                    <a:gd name="connsiteX82" fmla="*/ 5375 w 10670"/>
                    <a:gd name="connsiteY82" fmla="*/ 9600 h 10495"/>
                    <a:gd name="connsiteX83" fmla="*/ 5880 w 10670"/>
                    <a:gd name="connsiteY83" fmla="*/ 9606 h 10495"/>
                    <a:gd name="connsiteX84" fmla="*/ 6153 w 10670"/>
                    <a:gd name="connsiteY84" fmla="*/ 9998 h 10495"/>
                    <a:gd name="connsiteX85" fmla="*/ 6160 w 10670"/>
                    <a:gd name="connsiteY85" fmla="*/ 10211 h 10495"/>
                    <a:gd name="connsiteX86" fmla="*/ 6160 w 10670"/>
                    <a:gd name="connsiteY86" fmla="*/ 10276 h 10495"/>
                    <a:gd name="connsiteX87" fmla="*/ 6509 w 10670"/>
                    <a:gd name="connsiteY87" fmla="*/ 10243 h 10495"/>
                    <a:gd name="connsiteX88" fmla="*/ 6885 w 10670"/>
                    <a:gd name="connsiteY88" fmla="*/ 10449 h 10495"/>
                    <a:gd name="connsiteX89" fmla="*/ 7486 w 10670"/>
                    <a:gd name="connsiteY89" fmla="*/ 10404 h 10495"/>
                    <a:gd name="connsiteX90" fmla="*/ 7999 w 10670"/>
                    <a:gd name="connsiteY90" fmla="*/ 10446 h 10495"/>
                    <a:gd name="connsiteX91" fmla="*/ 8539 w 10670"/>
                    <a:gd name="connsiteY91" fmla="*/ 10462 h 10495"/>
                    <a:gd name="connsiteX92" fmla="*/ 9386 w 10670"/>
                    <a:gd name="connsiteY92" fmla="*/ 10475 h 10495"/>
                    <a:gd name="connsiteX93" fmla="*/ 10567 w 10670"/>
                    <a:gd name="connsiteY93" fmla="*/ 10155 h 10495"/>
                    <a:gd name="connsiteX94" fmla="*/ 10596 w 10670"/>
                    <a:gd name="connsiteY94" fmla="*/ 9320 h 10495"/>
                    <a:gd name="connsiteX95" fmla="*/ 10442 w 10670"/>
                    <a:gd name="connsiteY95" fmla="*/ 8707 h 10495"/>
                    <a:gd name="connsiteX96" fmla="*/ 10334 w 10670"/>
                    <a:gd name="connsiteY96" fmla="*/ 8263 h 10495"/>
                    <a:gd name="connsiteX97" fmla="*/ 10232 w 10670"/>
                    <a:gd name="connsiteY97" fmla="*/ 7803 h 10495"/>
                    <a:gd name="connsiteX0" fmla="*/ 10232 w 10670"/>
                    <a:gd name="connsiteY0" fmla="*/ 7803 h 10495"/>
                    <a:gd name="connsiteX1" fmla="*/ 10176 w 10670"/>
                    <a:gd name="connsiteY1" fmla="*/ 7454 h 10495"/>
                    <a:gd name="connsiteX2" fmla="*/ 10036 w 10670"/>
                    <a:gd name="connsiteY2" fmla="*/ 7106 h 10495"/>
                    <a:gd name="connsiteX3" fmla="*/ 9898 w 10670"/>
                    <a:gd name="connsiteY3" fmla="*/ 6706 h 10495"/>
                    <a:gd name="connsiteX4" fmla="*/ 9749 w 10670"/>
                    <a:gd name="connsiteY4" fmla="*/ 6366 h 10495"/>
                    <a:gd name="connsiteX5" fmla="*/ 9447 w 10670"/>
                    <a:gd name="connsiteY5" fmla="*/ 5855 h 10495"/>
                    <a:gd name="connsiteX6" fmla="*/ 9348 w 10670"/>
                    <a:gd name="connsiteY6" fmla="*/ 5587 h 10495"/>
                    <a:gd name="connsiteX7" fmla="*/ 9170 w 10670"/>
                    <a:gd name="connsiteY7" fmla="*/ 5370 h 10495"/>
                    <a:gd name="connsiteX8" fmla="*/ 9272 w 10670"/>
                    <a:gd name="connsiteY8" fmla="*/ 5066 h 10495"/>
                    <a:gd name="connsiteX9" fmla="*/ 9213 w 10670"/>
                    <a:gd name="connsiteY9" fmla="*/ 4642 h 10495"/>
                    <a:gd name="connsiteX10" fmla="*/ 9402 w 10670"/>
                    <a:gd name="connsiteY10" fmla="*/ 4298 h 10495"/>
                    <a:gd name="connsiteX11" fmla="*/ 9359 w 10670"/>
                    <a:gd name="connsiteY11" fmla="*/ 4202 h 10495"/>
                    <a:gd name="connsiteX12" fmla="*/ 9778 w 10670"/>
                    <a:gd name="connsiteY12" fmla="*/ 3830 h 10495"/>
                    <a:gd name="connsiteX13" fmla="*/ 10258 w 10670"/>
                    <a:gd name="connsiteY13" fmla="*/ 3607 h 10495"/>
                    <a:gd name="connsiteX14" fmla="*/ 10572 w 10670"/>
                    <a:gd name="connsiteY14" fmla="*/ 3048 h 10495"/>
                    <a:gd name="connsiteX15" fmla="*/ 10453 w 10670"/>
                    <a:gd name="connsiteY15" fmla="*/ 2508 h 10495"/>
                    <a:gd name="connsiteX16" fmla="*/ 10150 w 10670"/>
                    <a:gd name="connsiteY16" fmla="*/ 2180 h 10495"/>
                    <a:gd name="connsiteX17" fmla="*/ 9778 w 10670"/>
                    <a:gd name="connsiteY17" fmla="*/ 1797 h 10495"/>
                    <a:gd name="connsiteX18" fmla="*/ 8830 w 10670"/>
                    <a:gd name="connsiteY18" fmla="*/ 1651 h 10495"/>
                    <a:gd name="connsiteX19" fmla="*/ 8254 w 10670"/>
                    <a:gd name="connsiteY19" fmla="*/ 1572 h 10495"/>
                    <a:gd name="connsiteX20" fmla="*/ 7665 w 10670"/>
                    <a:gd name="connsiteY20" fmla="*/ 1327 h 10495"/>
                    <a:gd name="connsiteX21" fmla="*/ 7120 w 10670"/>
                    <a:gd name="connsiteY21" fmla="*/ 1076 h 10495"/>
                    <a:gd name="connsiteX22" fmla="*/ 6591 w 10670"/>
                    <a:gd name="connsiteY22" fmla="*/ 981 h 10495"/>
                    <a:gd name="connsiteX23" fmla="*/ 6028 w 10670"/>
                    <a:gd name="connsiteY23" fmla="*/ 916 h 10495"/>
                    <a:gd name="connsiteX24" fmla="*/ 5561 w 10670"/>
                    <a:gd name="connsiteY24" fmla="*/ 972 h 10495"/>
                    <a:gd name="connsiteX25" fmla="*/ 4972 w 10670"/>
                    <a:gd name="connsiteY25" fmla="*/ 1003 h 10495"/>
                    <a:gd name="connsiteX26" fmla="*/ 4085 w 10670"/>
                    <a:gd name="connsiteY26" fmla="*/ 763 h 10495"/>
                    <a:gd name="connsiteX27" fmla="*/ 3550 w 10670"/>
                    <a:gd name="connsiteY27" fmla="*/ 686 h 10495"/>
                    <a:gd name="connsiteX28" fmla="*/ 2980 w 10670"/>
                    <a:gd name="connsiteY28" fmla="*/ 486 h 10495"/>
                    <a:gd name="connsiteX29" fmla="*/ 2679 w 10670"/>
                    <a:gd name="connsiteY29" fmla="*/ 373 h 10495"/>
                    <a:gd name="connsiteX30" fmla="*/ 1946 w 10670"/>
                    <a:gd name="connsiteY30" fmla="*/ 1 h 10495"/>
                    <a:gd name="connsiteX31" fmla="*/ 999 w 10670"/>
                    <a:gd name="connsiteY31" fmla="*/ 448 h 10495"/>
                    <a:gd name="connsiteX32" fmla="*/ 648 w 10670"/>
                    <a:gd name="connsiteY32" fmla="*/ 539 h 10495"/>
                    <a:gd name="connsiteX33" fmla="*/ 341 w 10670"/>
                    <a:gd name="connsiteY33" fmla="*/ 897 h 10495"/>
                    <a:gd name="connsiteX34" fmla="*/ 389 w 10670"/>
                    <a:gd name="connsiteY34" fmla="*/ 1010 h 10495"/>
                    <a:gd name="connsiteX35" fmla="*/ 428 w 10670"/>
                    <a:gd name="connsiteY35" fmla="*/ 1267 h 10495"/>
                    <a:gd name="connsiteX36" fmla="*/ 316 w 10670"/>
                    <a:gd name="connsiteY36" fmla="*/ 1338 h 10495"/>
                    <a:gd name="connsiteX37" fmla="*/ 466 w 10670"/>
                    <a:gd name="connsiteY37" fmla="*/ 1533 h 10495"/>
                    <a:gd name="connsiteX38" fmla="*/ 271 w 10670"/>
                    <a:gd name="connsiteY38" fmla="*/ 1731 h 10495"/>
                    <a:gd name="connsiteX39" fmla="*/ 93 w 10670"/>
                    <a:gd name="connsiteY39" fmla="*/ 1854 h 10495"/>
                    <a:gd name="connsiteX40" fmla="*/ 208 w 10670"/>
                    <a:gd name="connsiteY40" fmla="*/ 2021 h 10495"/>
                    <a:gd name="connsiteX41" fmla="*/ 351 w 10670"/>
                    <a:gd name="connsiteY41" fmla="*/ 2186 h 10495"/>
                    <a:gd name="connsiteX42" fmla="*/ 274 w 10670"/>
                    <a:gd name="connsiteY42" fmla="*/ 2322 h 10495"/>
                    <a:gd name="connsiteX43" fmla="*/ 219 w 10670"/>
                    <a:gd name="connsiteY43" fmla="*/ 2520 h 10495"/>
                    <a:gd name="connsiteX44" fmla="*/ 239 w 10670"/>
                    <a:gd name="connsiteY44" fmla="*/ 2564 h 10495"/>
                    <a:gd name="connsiteX45" fmla="*/ 267 w 10670"/>
                    <a:gd name="connsiteY45" fmla="*/ 3036 h 10495"/>
                    <a:gd name="connsiteX46" fmla="*/ 107 w 10670"/>
                    <a:gd name="connsiteY46" fmla="*/ 3200 h 10495"/>
                    <a:gd name="connsiteX47" fmla="*/ 2 w 10670"/>
                    <a:gd name="connsiteY47" fmla="*/ 3352 h 10495"/>
                    <a:gd name="connsiteX48" fmla="*/ 79 w 10670"/>
                    <a:gd name="connsiteY48" fmla="*/ 3553 h 10495"/>
                    <a:gd name="connsiteX49" fmla="*/ 205 w 10670"/>
                    <a:gd name="connsiteY49" fmla="*/ 3794 h 10495"/>
                    <a:gd name="connsiteX50" fmla="*/ 550 w 10670"/>
                    <a:gd name="connsiteY50" fmla="*/ 4241 h 10495"/>
                    <a:gd name="connsiteX51" fmla="*/ 951 w 10670"/>
                    <a:gd name="connsiteY51" fmla="*/ 4509 h 10495"/>
                    <a:gd name="connsiteX52" fmla="*/ 1582 w 10670"/>
                    <a:gd name="connsiteY52" fmla="*/ 4932 h 10495"/>
                    <a:gd name="connsiteX53" fmla="*/ 1788 w 10670"/>
                    <a:gd name="connsiteY53" fmla="*/ 5470 h 10495"/>
                    <a:gd name="connsiteX54" fmla="*/ 1788 w 10670"/>
                    <a:gd name="connsiteY54" fmla="*/ 5607 h 10495"/>
                    <a:gd name="connsiteX55" fmla="*/ 1895 w 10670"/>
                    <a:gd name="connsiteY55" fmla="*/ 5665 h 10495"/>
                    <a:gd name="connsiteX56" fmla="*/ 1931 w 10670"/>
                    <a:gd name="connsiteY56" fmla="*/ 5814 h 10495"/>
                    <a:gd name="connsiteX57" fmla="*/ 2007 w 10670"/>
                    <a:gd name="connsiteY57" fmla="*/ 5954 h 10495"/>
                    <a:gd name="connsiteX58" fmla="*/ 2175 w 10670"/>
                    <a:gd name="connsiteY58" fmla="*/ 6329 h 10495"/>
                    <a:gd name="connsiteX59" fmla="*/ 2168 w 10670"/>
                    <a:gd name="connsiteY59" fmla="*/ 6447 h 10495"/>
                    <a:gd name="connsiteX60" fmla="*/ 2140 w 10670"/>
                    <a:gd name="connsiteY60" fmla="*/ 6657 h 10495"/>
                    <a:gd name="connsiteX61" fmla="*/ 2125 w 10670"/>
                    <a:gd name="connsiteY61" fmla="*/ 6898 h 10495"/>
                    <a:gd name="connsiteX62" fmla="*/ 2158 w 10670"/>
                    <a:gd name="connsiteY62" fmla="*/ 7001 h 10495"/>
                    <a:gd name="connsiteX63" fmla="*/ 2352 w 10670"/>
                    <a:gd name="connsiteY63" fmla="*/ 7340 h 10495"/>
                    <a:gd name="connsiteX64" fmla="*/ 2590 w 10670"/>
                    <a:gd name="connsiteY64" fmla="*/ 7692 h 10495"/>
                    <a:gd name="connsiteX65" fmla="*/ 2726 w 10670"/>
                    <a:gd name="connsiteY65" fmla="*/ 7761 h 10495"/>
                    <a:gd name="connsiteX66" fmla="*/ 2970 w 10670"/>
                    <a:gd name="connsiteY66" fmla="*/ 7842 h 10495"/>
                    <a:gd name="connsiteX67" fmla="*/ 3329 w 10670"/>
                    <a:gd name="connsiteY67" fmla="*/ 8168 h 10495"/>
                    <a:gd name="connsiteX68" fmla="*/ 3144 w 10670"/>
                    <a:gd name="connsiteY68" fmla="*/ 8371 h 10495"/>
                    <a:gd name="connsiteX69" fmla="*/ 3036 w 10670"/>
                    <a:gd name="connsiteY69" fmla="*/ 8447 h 10495"/>
                    <a:gd name="connsiteX70" fmla="*/ 3384 w 10670"/>
                    <a:gd name="connsiteY70" fmla="*/ 8570 h 10495"/>
                    <a:gd name="connsiteX71" fmla="*/ 3511 w 10670"/>
                    <a:gd name="connsiteY71" fmla="*/ 8527 h 10495"/>
                    <a:gd name="connsiteX72" fmla="*/ 3810 w 10670"/>
                    <a:gd name="connsiteY72" fmla="*/ 8473 h 10495"/>
                    <a:gd name="connsiteX73" fmla="*/ 3911 w 10670"/>
                    <a:gd name="connsiteY73" fmla="*/ 8553 h 10495"/>
                    <a:gd name="connsiteX74" fmla="*/ 3929 w 10670"/>
                    <a:gd name="connsiteY74" fmla="*/ 8727 h 10495"/>
                    <a:gd name="connsiteX75" fmla="*/ 4037 w 10670"/>
                    <a:gd name="connsiteY75" fmla="*/ 8952 h 10495"/>
                    <a:gd name="connsiteX76" fmla="*/ 4567 w 10670"/>
                    <a:gd name="connsiteY76" fmla="*/ 9099 h 10495"/>
                    <a:gd name="connsiteX77" fmla="*/ 4598 w 10670"/>
                    <a:gd name="connsiteY77" fmla="*/ 9104 h 10495"/>
                    <a:gd name="connsiteX78" fmla="*/ 4713 w 10670"/>
                    <a:gd name="connsiteY78" fmla="*/ 9117 h 10495"/>
                    <a:gd name="connsiteX79" fmla="*/ 5002 w 10670"/>
                    <a:gd name="connsiteY79" fmla="*/ 9307 h 10495"/>
                    <a:gd name="connsiteX80" fmla="*/ 4995 w 10670"/>
                    <a:gd name="connsiteY80" fmla="*/ 9403 h 10495"/>
                    <a:gd name="connsiteX81" fmla="*/ 5082 w 10670"/>
                    <a:gd name="connsiteY81" fmla="*/ 9623 h 10495"/>
                    <a:gd name="connsiteX82" fmla="*/ 5375 w 10670"/>
                    <a:gd name="connsiteY82" fmla="*/ 9600 h 10495"/>
                    <a:gd name="connsiteX83" fmla="*/ 5880 w 10670"/>
                    <a:gd name="connsiteY83" fmla="*/ 9606 h 10495"/>
                    <a:gd name="connsiteX84" fmla="*/ 6153 w 10670"/>
                    <a:gd name="connsiteY84" fmla="*/ 9998 h 10495"/>
                    <a:gd name="connsiteX85" fmla="*/ 6160 w 10670"/>
                    <a:gd name="connsiteY85" fmla="*/ 10211 h 10495"/>
                    <a:gd name="connsiteX86" fmla="*/ 6160 w 10670"/>
                    <a:gd name="connsiteY86" fmla="*/ 10276 h 10495"/>
                    <a:gd name="connsiteX87" fmla="*/ 6509 w 10670"/>
                    <a:gd name="connsiteY87" fmla="*/ 10243 h 10495"/>
                    <a:gd name="connsiteX88" fmla="*/ 6885 w 10670"/>
                    <a:gd name="connsiteY88" fmla="*/ 10449 h 10495"/>
                    <a:gd name="connsiteX89" fmla="*/ 7486 w 10670"/>
                    <a:gd name="connsiteY89" fmla="*/ 10404 h 10495"/>
                    <a:gd name="connsiteX90" fmla="*/ 7999 w 10670"/>
                    <a:gd name="connsiteY90" fmla="*/ 10446 h 10495"/>
                    <a:gd name="connsiteX91" fmla="*/ 8539 w 10670"/>
                    <a:gd name="connsiteY91" fmla="*/ 10462 h 10495"/>
                    <a:gd name="connsiteX92" fmla="*/ 9386 w 10670"/>
                    <a:gd name="connsiteY92" fmla="*/ 10475 h 10495"/>
                    <a:gd name="connsiteX93" fmla="*/ 10567 w 10670"/>
                    <a:gd name="connsiteY93" fmla="*/ 10155 h 10495"/>
                    <a:gd name="connsiteX94" fmla="*/ 10596 w 10670"/>
                    <a:gd name="connsiteY94" fmla="*/ 9320 h 10495"/>
                    <a:gd name="connsiteX95" fmla="*/ 10442 w 10670"/>
                    <a:gd name="connsiteY95" fmla="*/ 8707 h 10495"/>
                    <a:gd name="connsiteX96" fmla="*/ 10334 w 10670"/>
                    <a:gd name="connsiteY96" fmla="*/ 8263 h 10495"/>
                    <a:gd name="connsiteX97" fmla="*/ 10232 w 10670"/>
                    <a:gd name="connsiteY97" fmla="*/ 7803 h 10495"/>
                    <a:gd name="connsiteX0" fmla="*/ 10232 w 10670"/>
                    <a:gd name="connsiteY0" fmla="*/ 7803 h 10495"/>
                    <a:gd name="connsiteX1" fmla="*/ 10176 w 10670"/>
                    <a:gd name="connsiteY1" fmla="*/ 7454 h 10495"/>
                    <a:gd name="connsiteX2" fmla="*/ 10036 w 10670"/>
                    <a:gd name="connsiteY2" fmla="*/ 7106 h 10495"/>
                    <a:gd name="connsiteX3" fmla="*/ 9898 w 10670"/>
                    <a:gd name="connsiteY3" fmla="*/ 6706 h 10495"/>
                    <a:gd name="connsiteX4" fmla="*/ 9749 w 10670"/>
                    <a:gd name="connsiteY4" fmla="*/ 6366 h 10495"/>
                    <a:gd name="connsiteX5" fmla="*/ 9447 w 10670"/>
                    <a:gd name="connsiteY5" fmla="*/ 5855 h 10495"/>
                    <a:gd name="connsiteX6" fmla="*/ 9348 w 10670"/>
                    <a:gd name="connsiteY6" fmla="*/ 5587 h 10495"/>
                    <a:gd name="connsiteX7" fmla="*/ 9170 w 10670"/>
                    <a:gd name="connsiteY7" fmla="*/ 5370 h 10495"/>
                    <a:gd name="connsiteX8" fmla="*/ 9272 w 10670"/>
                    <a:gd name="connsiteY8" fmla="*/ 5066 h 10495"/>
                    <a:gd name="connsiteX9" fmla="*/ 9213 w 10670"/>
                    <a:gd name="connsiteY9" fmla="*/ 4642 h 10495"/>
                    <a:gd name="connsiteX10" fmla="*/ 9402 w 10670"/>
                    <a:gd name="connsiteY10" fmla="*/ 4298 h 10495"/>
                    <a:gd name="connsiteX11" fmla="*/ 9359 w 10670"/>
                    <a:gd name="connsiteY11" fmla="*/ 4202 h 10495"/>
                    <a:gd name="connsiteX12" fmla="*/ 9778 w 10670"/>
                    <a:gd name="connsiteY12" fmla="*/ 3830 h 10495"/>
                    <a:gd name="connsiteX13" fmla="*/ 10258 w 10670"/>
                    <a:gd name="connsiteY13" fmla="*/ 3607 h 10495"/>
                    <a:gd name="connsiteX14" fmla="*/ 10572 w 10670"/>
                    <a:gd name="connsiteY14" fmla="*/ 3048 h 10495"/>
                    <a:gd name="connsiteX15" fmla="*/ 10453 w 10670"/>
                    <a:gd name="connsiteY15" fmla="*/ 2508 h 10495"/>
                    <a:gd name="connsiteX16" fmla="*/ 10150 w 10670"/>
                    <a:gd name="connsiteY16" fmla="*/ 2180 h 10495"/>
                    <a:gd name="connsiteX17" fmla="*/ 9778 w 10670"/>
                    <a:gd name="connsiteY17" fmla="*/ 1797 h 10495"/>
                    <a:gd name="connsiteX18" fmla="*/ 8830 w 10670"/>
                    <a:gd name="connsiteY18" fmla="*/ 1651 h 10495"/>
                    <a:gd name="connsiteX19" fmla="*/ 8254 w 10670"/>
                    <a:gd name="connsiteY19" fmla="*/ 1572 h 10495"/>
                    <a:gd name="connsiteX20" fmla="*/ 7665 w 10670"/>
                    <a:gd name="connsiteY20" fmla="*/ 1327 h 10495"/>
                    <a:gd name="connsiteX21" fmla="*/ 7120 w 10670"/>
                    <a:gd name="connsiteY21" fmla="*/ 1076 h 10495"/>
                    <a:gd name="connsiteX22" fmla="*/ 6591 w 10670"/>
                    <a:gd name="connsiteY22" fmla="*/ 981 h 10495"/>
                    <a:gd name="connsiteX23" fmla="*/ 6028 w 10670"/>
                    <a:gd name="connsiteY23" fmla="*/ 916 h 10495"/>
                    <a:gd name="connsiteX24" fmla="*/ 5561 w 10670"/>
                    <a:gd name="connsiteY24" fmla="*/ 972 h 10495"/>
                    <a:gd name="connsiteX25" fmla="*/ 4972 w 10670"/>
                    <a:gd name="connsiteY25" fmla="*/ 1003 h 10495"/>
                    <a:gd name="connsiteX26" fmla="*/ 4085 w 10670"/>
                    <a:gd name="connsiteY26" fmla="*/ 763 h 10495"/>
                    <a:gd name="connsiteX27" fmla="*/ 3550 w 10670"/>
                    <a:gd name="connsiteY27" fmla="*/ 686 h 10495"/>
                    <a:gd name="connsiteX28" fmla="*/ 2980 w 10670"/>
                    <a:gd name="connsiteY28" fmla="*/ 486 h 10495"/>
                    <a:gd name="connsiteX29" fmla="*/ 2679 w 10670"/>
                    <a:gd name="connsiteY29" fmla="*/ 373 h 10495"/>
                    <a:gd name="connsiteX30" fmla="*/ 1946 w 10670"/>
                    <a:gd name="connsiteY30" fmla="*/ 1 h 10495"/>
                    <a:gd name="connsiteX31" fmla="*/ 999 w 10670"/>
                    <a:gd name="connsiteY31" fmla="*/ 448 h 10495"/>
                    <a:gd name="connsiteX32" fmla="*/ 648 w 10670"/>
                    <a:gd name="connsiteY32" fmla="*/ 539 h 10495"/>
                    <a:gd name="connsiteX33" fmla="*/ 341 w 10670"/>
                    <a:gd name="connsiteY33" fmla="*/ 897 h 10495"/>
                    <a:gd name="connsiteX34" fmla="*/ 228 w 10670"/>
                    <a:gd name="connsiteY34" fmla="*/ 677 h 10495"/>
                    <a:gd name="connsiteX35" fmla="*/ 428 w 10670"/>
                    <a:gd name="connsiteY35" fmla="*/ 1267 h 10495"/>
                    <a:gd name="connsiteX36" fmla="*/ 316 w 10670"/>
                    <a:gd name="connsiteY36" fmla="*/ 1338 h 10495"/>
                    <a:gd name="connsiteX37" fmla="*/ 466 w 10670"/>
                    <a:gd name="connsiteY37" fmla="*/ 1533 h 10495"/>
                    <a:gd name="connsiteX38" fmla="*/ 271 w 10670"/>
                    <a:gd name="connsiteY38" fmla="*/ 1731 h 10495"/>
                    <a:gd name="connsiteX39" fmla="*/ 93 w 10670"/>
                    <a:gd name="connsiteY39" fmla="*/ 1854 h 10495"/>
                    <a:gd name="connsiteX40" fmla="*/ 208 w 10670"/>
                    <a:gd name="connsiteY40" fmla="*/ 2021 h 10495"/>
                    <a:gd name="connsiteX41" fmla="*/ 351 w 10670"/>
                    <a:gd name="connsiteY41" fmla="*/ 2186 h 10495"/>
                    <a:gd name="connsiteX42" fmla="*/ 274 w 10670"/>
                    <a:gd name="connsiteY42" fmla="*/ 2322 h 10495"/>
                    <a:gd name="connsiteX43" fmla="*/ 219 w 10670"/>
                    <a:gd name="connsiteY43" fmla="*/ 2520 h 10495"/>
                    <a:gd name="connsiteX44" fmla="*/ 239 w 10670"/>
                    <a:gd name="connsiteY44" fmla="*/ 2564 h 10495"/>
                    <a:gd name="connsiteX45" fmla="*/ 267 w 10670"/>
                    <a:gd name="connsiteY45" fmla="*/ 3036 h 10495"/>
                    <a:gd name="connsiteX46" fmla="*/ 107 w 10670"/>
                    <a:gd name="connsiteY46" fmla="*/ 3200 h 10495"/>
                    <a:gd name="connsiteX47" fmla="*/ 2 w 10670"/>
                    <a:gd name="connsiteY47" fmla="*/ 3352 h 10495"/>
                    <a:gd name="connsiteX48" fmla="*/ 79 w 10670"/>
                    <a:gd name="connsiteY48" fmla="*/ 3553 h 10495"/>
                    <a:gd name="connsiteX49" fmla="*/ 205 w 10670"/>
                    <a:gd name="connsiteY49" fmla="*/ 3794 h 10495"/>
                    <a:gd name="connsiteX50" fmla="*/ 550 w 10670"/>
                    <a:gd name="connsiteY50" fmla="*/ 4241 h 10495"/>
                    <a:gd name="connsiteX51" fmla="*/ 951 w 10670"/>
                    <a:gd name="connsiteY51" fmla="*/ 4509 h 10495"/>
                    <a:gd name="connsiteX52" fmla="*/ 1582 w 10670"/>
                    <a:gd name="connsiteY52" fmla="*/ 4932 h 10495"/>
                    <a:gd name="connsiteX53" fmla="*/ 1788 w 10670"/>
                    <a:gd name="connsiteY53" fmla="*/ 5470 h 10495"/>
                    <a:gd name="connsiteX54" fmla="*/ 1788 w 10670"/>
                    <a:gd name="connsiteY54" fmla="*/ 5607 h 10495"/>
                    <a:gd name="connsiteX55" fmla="*/ 1895 w 10670"/>
                    <a:gd name="connsiteY55" fmla="*/ 5665 h 10495"/>
                    <a:gd name="connsiteX56" fmla="*/ 1931 w 10670"/>
                    <a:gd name="connsiteY56" fmla="*/ 5814 h 10495"/>
                    <a:gd name="connsiteX57" fmla="*/ 2007 w 10670"/>
                    <a:gd name="connsiteY57" fmla="*/ 5954 h 10495"/>
                    <a:gd name="connsiteX58" fmla="*/ 2175 w 10670"/>
                    <a:gd name="connsiteY58" fmla="*/ 6329 h 10495"/>
                    <a:gd name="connsiteX59" fmla="*/ 2168 w 10670"/>
                    <a:gd name="connsiteY59" fmla="*/ 6447 h 10495"/>
                    <a:gd name="connsiteX60" fmla="*/ 2140 w 10670"/>
                    <a:gd name="connsiteY60" fmla="*/ 6657 h 10495"/>
                    <a:gd name="connsiteX61" fmla="*/ 2125 w 10670"/>
                    <a:gd name="connsiteY61" fmla="*/ 6898 h 10495"/>
                    <a:gd name="connsiteX62" fmla="*/ 2158 w 10670"/>
                    <a:gd name="connsiteY62" fmla="*/ 7001 h 10495"/>
                    <a:gd name="connsiteX63" fmla="*/ 2352 w 10670"/>
                    <a:gd name="connsiteY63" fmla="*/ 7340 h 10495"/>
                    <a:gd name="connsiteX64" fmla="*/ 2590 w 10670"/>
                    <a:gd name="connsiteY64" fmla="*/ 7692 h 10495"/>
                    <a:gd name="connsiteX65" fmla="*/ 2726 w 10670"/>
                    <a:gd name="connsiteY65" fmla="*/ 7761 h 10495"/>
                    <a:gd name="connsiteX66" fmla="*/ 2970 w 10670"/>
                    <a:gd name="connsiteY66" fmla="*/ 7842 h 10495"/>
                    <a:gd name="connsiteX67" fmla="*/ 3329 w 10670"/>
                    <a:gd name="connsiteY67" fmla="*/ 8168 h 10495"/>
                    <a:gd name="connsiteX68" fmla="*/ 3144 w 10670"/>
                    <a:gd name="connsiteY68" fmla="*/ 8371 h 10495"/>
                    <a:gd name="connsiteX69" fmla="*/ 3036 w 10670"/>
                    <a:gd name="connsiteY69" fmla="*/ 8447 h 10495"/>
                    <a:gd name="connsiteX70" fmla="*/ 3384 w 10670"/>
                    <a:gd name="connsiteY70" fmla="*/ 8570 h 10495"/>
                    <a:gd name="connsiteX71" fmla="*/ 3511 w 10670"/>
                    <a:gd name="connsiteY71" fmla="*/ 8527 h 10495"/>
                    <a:gd name="connsiteX72" fmla="*/ 3810 w 10670"/>
                    <a:gd name="connsiteY72" fmla="*/ 8473 h 10495"/>
                    <a:gd name="connsiteX73" fmla="*/ 3911 w 10670"/>
                    <a:gd name="connsiteY73" fmla="*/ 8553 h 10495"/>
                    <a:gd name="connsiteX74" fmla="*/ 3929 w 10670"/>
                    <a:gd name="connsiteY74" fmla="*/ 8727 h 10495"/>
                    <a:gd name="connsiteX75" fmla="*/ 4037 w 10670"/>
                    <a:gd name="connsiteY75" fmla="*/ 8952 h 10495"/>
                    <a:gd name="connsiteX76" fmla="*/ 4567 w 10670"/>
                    <a:gd name="connsiteY76" fmla="*/ 9099 h 10495"/>
                    <a:gd name="connsiteX77" fmla="*/ 4598 w 10670"/>
                    <a:gd name="connsiteY77" fmla="*/ 9104 h 10495"/>
                    <a:gd name="connsiteX78" fmla="*/ 4713 w 10670"/>
                    <a:gd name="connsiteY78" fmla="*/ 9117 h 10495"/>
                    <a:gd name="connsiteX79" fmla="*/ 5002 w 10670"/>
                    <a:gd name="connsiteY79" fmla="*/ 9307 h 10495"/>
                    <a:gd name="connsiteX80" fmla="*/ 4995 w 10670"/>
                    <a:gd name="connsiteY80" fmla="*/ 9403 h 10495"/>
                    <a:gd name="connsiteX81" fmla="*/ 5082 w 10670"/>
                    <a:gd name="connsiteY81" fmla="*/ 9623 h 10495"/>
                    <a:gd name="connsiteX82" fmla="*/ 5375 w 10670"/>
                    <a:gd name="connsiteY82" fmla="*/ 9600 h 10495"/>
                    <a:gd name="connsiteX83" fmla="*/ 5880 w 10670"/>
                    <a:gd name="connsiteY83" fmla="*/ 9606 h 10495"/>
                    <a:gd name="connsiteX84" fmla="*/ 6153 w 10670"/>
                    <a:gd name="connsiteY84" fmla="*/ 9998 h 10495"/>
                    <a:gd name="connsiteX85" fmla="*/ 6160 w 10670"/>
                    <a:gd name="connsiteY85" fmla="*/ 10211 h 10495"/>
                    <a:gd name="connsiteX86" fmla="*/ 6160 w 10670"/>
                    <a:gd name="connsiteY86" fmla="*/ 10276 h 10495"/>
                    <a:gd name="connsiteX87" fmla="*/ 6509 w 10670"/>
                    <a:gd name="connsiteY87" fmla="*/ 10243 h 10495"/>
                    <a:gd name="connsiteX88" fmla="*/ 6885 w 10670"/>
                    <a:gd name="connsiteY88" fmla="*/ 10449 h 10495"/>
                    <a:gd name="connsiteX89" fmla="*/ 7486 w 10670"/>
                    <a:gd name="connsiteY89" fmla="*/ 10404 h 10495"/>
                    <a:gd name="connsiteX90" fmla="*/ 7999 w 10670"/>
                    <a:gd name="connsiteY90" fmla="*/ 10446 h 10495"/>
                    <a:gd name="connsiteX91" fmla="*/ 8539 w 10670"/>
                    <a:gd name="connsiteY91" fmla="*/ 10462 h 10495"/>
                    <a:gd name="connsiteX92" fmla="*/ 9386 w 10670"/>
                    <a:gd name="connsiteY92" fmla="*/ 10475 h 10495"/>
                    <a:gd name="connsiteX93" fmla="*/ 10567 w 10670"/>
                    <a:gd name="connsiteY93" fmla="*/ 10155 h 10495"/>
                    <a:gd name="connsiteX94" fmla="*/ 10596 w 10670"/>
                    <a:gd name="connsiteY94" fmla="*/ 9320 h 10495"/>
                    <a:gd name="connsiteX95" fmla="*/ 10442 w 10670"/>
                    <a:gd name="connsiteY95" fmla="*/ 8707 h 10495"/>
                    <a:gd name="connsiteX96" fmla="*/ 10334 w 10670"/>
                    <a:gd name="connsiteY96" fmla="*/ 8263 h 10495"/>
                    <a:gd name="connsiteX97" fmla="*/ 10232 w 10670"/>
                    <a:gd name="connsiteY97" fmla="*/ 7803 h 1049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</a:cxnLst>
                  <a:rect l="l" t="t" r="r" b="b"/>
                  <a:pathLst>
                    <a:path w="10670" h="10495">
                      <a:moveTo>
                        <a:pt x="10232" y="7803"/>
                      </a:moveTo>
                      <a:cubicBezTo>
                        <a:pt x="10263" y="7681"/>
                        <a:pt x="10209" y="7570"/>
                        <a:pt x="10176" y="7454"/>
                      </a:cubicBezTo>
                      <a:cubicBezTo>
                        <a:pt x="10143" y="7338"/>
                        <a:pt x="10082" y="7231"/>
                        <a:pt x="10036" y="7106"/>
                      </a:cubicBezTo>
                      <a:cubicBezTo>
                        <a:pt x="9990" y="6981"/>
                        <a:pt x="9946" y="6829"/>
                        <a:pt x="9898" y="6706"/>
                      </a:cubicBezTo>
                      <a:cubicBezTo>
                        <a:pt x="9850" y="6583"/>
                        <a:pt x="9792" y="6500"/>
                        <a:pt x="9749" y="6366"/>
                      </a:cubicBezTo>
                      <a:cubicBezTo>
                        <a:pt x="9681" y="6196"/>
                        <a:pt x="9528" y="6030"/>
                        <a:pt x="9447" y="5855"/>
                      </a:cubicBezTo>
                      <a:cubicBezTo>
                        <a:pt x="9243" y="5563"/>
                        <a:pt x="9394" y="5668"/>
                        <a:pt x="9348" y="5587"/>
                      </a:cubicBezTo>
                      <a:cubicBezTo>
                        <a:pt x="9302" y="5506"/>
                        <a:pt x="9183" y="5457"/>
                        <a:pt x="9170" y="5370"/>
                      </a:cubicBezTo>
                      <a:cubicBezTo>
                        <a:pt x="9157" y="5283"/>
                        <a:pt x="9265" y="5187"/>
                        <a:pt x="9272" y="5066"/>
                      </a:cubicBezTo>
                      <a:cubicBezTo>
                        <a:pt x="9279" y="4945"/>
                        <a:pt x="9191" y="4770"/>
                        <a:pt x="9213" y="4642"/>
                      </a:cubicBezTo>
                      <a:cubicBezTo>
                        <a:pt x="9235" y="4514"/>
                        <a:pt x="9378" y="4371"/>
                        <a:pt x="9402" y="4298"/>
                      </a:cubicBezTo>
                      <a:cubicBezTo>
                        <a:pt x="9426" y="4225"/>
                        <a:pt x="9296" y="4280"/>
                        <a:pt x="9359" y="4202"/>
                      </a:cubicBezTo>
                      <a:cubicBezTo>
                        <a:pt x="9422" y="4124"/>
                        <a:pt x="9628" y="3929"/>
                        <a:pt x="9778" y="3830"/>
                      </a:cubicBezTo>
                      <a:cubicBezTo>
                        <a:pt x="9928" y="3731"/>
                        <a:pt x="10126" y="3737"/>
                        <a:pt x="10258" y="3607"/>
                      </a:cubicBezTo>
                      <a:cubicBezTo>
                        <a:pt x="10390" y="3477"/>
                        <a:pt x="10337" y="3341"/>
                        <a:pt x="10572" y="3048"/>
                      </a:cubicBezTo>
                      <a:cubicBezTo>
                        <a:pt x="10599" y="2910"/>
                        <a:pt x="10481" y="2704"/>
                        <a:pt x="10453" y="2508"/>
                      </a:cubicBezTo>
                      <a:cubicBezTo>
                        <a:pt x="10384" y="2285"/>
                        <a:pt x="10263" y="2299"/>
                        <a:pt x="10150" y="2180"/>
                      </a:cubicBezTo>
                      <a:cubicBezTo>
                        <a:pt x="10038" y="2062"/>
                        <a:pt x="9998" y="1885"/>
                        <a:pt x="9778" y="1797"/>
                      </a:cubicBezTo>
                      <a:cubicBezTo>
                        <a:pt x="9558" y="1709"/>
                        <a:pt x="9084" y="1689"/>
                        <a:pt x="8830" y="1651"/>
                      </a:cubicBezTo>
                      <a:cubicBezTo>
                        <a:pt x="8576" y="1614"/>
                        <a:pt x="8448" y="1626"/>
                        <a:pt x="8254" y="1572"/>
                      </a:cubicBezTo>
                      <a:cubicBezTo>
                        <a:pt x="8060" y="1518"/>
                        <a:pt x="7782" y="1475"/>
                        <a:pt x="7665" y="1327"/>
                      </a:cubicBezTo>
                      <a:cubicBezTo>
                        <a:pt x="7475" y="1239"/>
                        <a:pt x="7299" y="1134"/>
                        <a:pt x="7120" y="1076"/>
                      </a:cubicBezTo>
                      <a:cubicBezTo>
                        <a:pt x="6941" y="1018"/>
                        <a:pt x="6773" y="1008"/>
                        <a:pt x="6591" y="981"/>
                      </a:cubicBezTo>
                      <a:cubicBezTo>
                        <a:pt x="6409" y="954"/>
                        <a:pt x="6200" y="918"/>
                        <a:pt x="6028" y="916"/>
                      </a:cubicBezTo>
                      <a:cubicBezTo>
                        <a:pt x="5856" y="915"/>
                        <a:pt x="5737" y="958"/>
                        <a:pt x="5561" y="972"/>
                      </a:cubicBezTo>
                      <a:cubicBezTo>
                        <a:pt x="5385" y="986"/>
                        <a:pt x="5129" y="881"/>
                        <a:pt x="4972" y="1003"/>
                      </a:cubicBezTo>
                      <a:cubicBezTo>
                        <a:pt x="4807" y="1009"/>
                        <a:pt x="4322" y="816"/>
                        <a:pt x="4085" y="763"/>
                      </a:cubicBezTo>
                      <a:cubicBezTo>
                        <a:pt x="3848" y="710"/>
                        <a:pt x="3734" y="732"/>
                        <a:pt x="3550" y="686"/>
                      </a:cubicBezTo>
                      <a:cubicBezTo>
                        <a:pt x="3366" y="640"/>
                        <a:pt x="3125" y="538"/>
                        <a:pt x="2980" y="486"/>
                      </a:cubicBezTo>
                      <a:cubicBezTo>
                        <a:pt x="2835" y="434"/>
                        <a:pt x="2851" y="454"/>
                        <a:pt x="2679" y="373"/>
                      </a:cubicBezTo>
                      <a:cubicBezTo>
                        <a:pt x="2507" y="292"/>
                        <a:pt x="2226" y="-11"/>
                        <a:pt x="1946" y="1"/>
                      </a:cubicBezTo>
                      <a:cubicBezTo>
                        <a:pt x="1666" y="13"/>
                        <a:pt x="1215" y="358"/>
                        <a:pt x="999" y="448"/>
                      </a:cubicBezTo>
                      <a:cubicBezTo>
                        <a:pt x="783" y="538"/>
                        <a:pt x="970" y="520"/>
                        <a:pt x="648" y="539"/>
                      </a:cubicBezTo>
                      <a:cubicBezTo>
                        <a:pt x="539" y="581"/>
                        <a:pt x="480" y="884"/>
                        <a:pt x="341" y="897"/>
                      </a:cubicBezTo>
                      <a:cubicBezTo>
                        <a:pt x="354" y="935"/>
                        <a:pt x="211" y="641"/>
                        <a:pt x="228" y="677"/>
                      </a:cubicBezTo>
                      <a:cubicBezTo>
                        <a:pt x="277" y="778"/>
                        <a:pt x="480" y="1196"/>
                        <a:pt x="428" y="1267"/>
                      </a:cubicBezTo>
                      <a:cubicBezTo>
                        <a:pt x="407" y="1300"/>
                        <a:pt x="368" y="1323"/>
                        <a:pt x="316" y="1338"/>
                      </a:cubicBezTo>
                      <a:cubicBezTo>
                        <a:pt x="375" y="1378"/>
                        <a:pt x="466" y="1442"/>
                        <a:pt x="466" y="1533"/>
                      </a:cubicBezTo>
                      <a:cubicBezTo>
                        <a:pt x="466" y="1636"/>
                        <a:pt x="361" y="1685"/>
                        <a:pt x="271" y="1731"/>
                      </a:cubicBezTo>
                      <a:cubicBezTo>
                        <a:pt x="205" y="1763"/>
                        <a:pt x="131" y="1796"/>
                        <a:pt x="93" y="1854"/>
                      </a:cubicBezTo>
                      <a:cubicBezTo>
                        <a:pt x="54" y="1907"/>
                        <a:pt x="104" y="1948"/>
                        <a:pt x="208" y="2021"/>
                      </a:cubicBezTo>
                      <a:cubicBezTo>
                        <a:pt x="277" y="2069"/>
                        <a:pt x="351" y="2122"/>
                        <a:pt x="351" y="2186"/>
                      </a:cubicBezTo>
                      <a:cubicBezTo>
                        <a:pt x="351" y="2241"/>
                        <a:pt x="310" y="2284"/>
                        <a:pt x="274" y="2322"/>
                      </a:cubicBezTo>
                      <a:cubicBezTo>
                        <a:pt x="222" y="2375"/>
                        <a:pt x="177" y="2421"/>
                        <a:pt x="219" y="2520"/>
                      </a:cubicBezTo>
                      <a:cubicBezTo>
                        <a:pt x="222" y="2530"/>
                        <a:pt x="229" y="2545"/>
                        <a:pt x="239" y="2564"/>
                      </a:cubicBezTo>
                      <a:cubicBezTo>
                        <a:pt x="292" y="2670"/>
                        <a:pt x="389" y="2868"/>
                        <a:pt x="267" y="3036"/>
                      </a:cubicBezTo>
                      <a:cubicBezTo>
                        <a:pt x="208" y="3114"/>
                        <a:pt x="152" y="3163"/>
                        <a:pt x="107" y="3200"/>
                      </a:cubicBezTo>
                      <a:cubicBezTo>
                        <a:pt x="47" y="3248"/>
                        <a:pt x="13" y="3279"/>
                        <a:pt x="2" y="3352"/>
                      </a:cubicBezTo>
                      <a:cubicBezTo>
                        <a:pt x="-8" y="3420"/>
                        <a:pt x="30" y="3479"/>
                        <a:pt x="79" y="3553"/>
                      </a:cubicBezTo>
                      <a:cubicBezTo>
                        <a:pt x="124" y="3618"/>
                        <a:pt x="177" y="3694"/>
                        <a:pt x="205" y="3794"/>
                      </a:cubicBezTo>
                      <a:cubicBezTo>
                        <a:pt x="257" y="3995"/>
                        <a:pt x="382" y="4118"/>
                        <a:pt x="550" y="4241"/>
                      </a:cubicBezTo>
                      <a:cubicBezTo>
                        <a:pt x="626" y="4296"/>
                        <a:pt x="777" y="4395"/>
                        <a:pt x="951" y="4509"/>
                      </a:cubicBezTo>
                      <a:cubicBezTo>
                        <a:pt x="1170" y="4650"/>
                        <a:pt x="1418" y="4812"/>
                        <a:pt x="1582" y="4932"/>
                      </a:cubicBezTo>
                      <a:cubicBezTo>
                        <a:pt x="1809" y="5096"/>
                        <a:pt x="1799" y="5303"/>
                        <a:pt x="1788" y="5470"/>
                      </a:cubicBezTo>
                      <a:cubicBezTo>
                        <a:pt x="1785" y="5518"/>
                        <a:pt x="1785" y="5566"/>
                        <a:pt x="1788" y="5607"/>
                      </a:cubicBezTo>
                      <a:cubicBezTo>
                        <a:pt x="1830" y="5619"/>
                        <a:pt x="1868" y="5638"/>
                        <a:pt x="1895" y="5665"/>
                      </a:cubicBezTo>
                      <a:cubicBezTo>
                        <a:pt x="1959" y="5725"/>
                        <a:pt x="1941" y="5776"/>
                        <a:pt x="1931" y="5814"/>
                      </a:cubicBezTo>
                      <a:cubicBezTo>
                        <a:pt x="1917" y="5855"/>
                        <a:pt x="1907" y="5885"/>
                        <a:pt x="2007" y="5954"/>
                      </a:cubicBezTo>
                      <a:cubicBezTo>
                        <a:pt x="2199" y="6083"/>
                        <a:pt x="2185" y="6212"/>
                        <a:pt x="2175" y="6329"/>
                      </a:cubicBezTo>
                      <a:cubicBezTo>
                        <a:pt x="2168" y="6369"/>
                        <a:pt x="2164" y="6406"/>
                        <a:pt x="2168" y="6447"/>
                      </a:cubicBezTo>
                      <a:cubicBezTo>
                        <a:pt x="2178" y="6523"/>
                        <a:pt x="2158" y="6591"/>
                        <a:pt x="2140" y="6657"/>
                      </a:cubicBezTo>
                      <a:cubicBezTo>
                        <a:pt x="2119" y="6738"/>
                        <a:pt x="2098" y="6814"/>
                        <a:pt x="2125" y="6898"/>
                      </a:cubicBezTo>
                      <a:cubicBezTo>
                        <a:pt x="2140" y="6934"/>
                        <a:pt x="2147" y="6965"/>
                        <a:pt x="2158" y="7001"/>
                      </a:cubicBezTo>
                      <a:cubicBezTo>
                        <a:pt x="2196" y="7127"/>
                        <a:pt x="2230" y="7248"/>
                        <a:pt x="2352" y="7340"/>
                      </a:cubicBezTo>
                      <a:cubicBezTo>
                        <a:pt x="2527" y="7472"/>
                        <a:pt x="2582" y="7538"/>
                        <a:pt x="2590" y="7692"/>
                      </a:cubicBezTo>
                      <a:cubicBezTo>
                        <a:pt x="2594" y="7728"/>
                        <a:pt x="2614" y="7738"/>
                        <a:pt x="2726" y="7761"/>
                      </a:cubicBezTo>
                      <a:cubicBezTo>
                        <a:pt x="2799" y="7775"/>
                        <a:pt x="2889" y="7796"/>
                        <a:pt x="2970" y="7842"/>
                      </a:cubicBezTo>
                      <a:cubicBezTo>
                        <a:pt x="3130" y="7935"/>
                        <a:pt x="3298" y="8044"/>
                        <a:pt x="3329" y="8168"/>
                      </a:cubicBezTo>
                      <a:cubicBezTo>
                        <a:pt x="3350" y="8249"/>
                        <a:pt x="3242" y="8312"/>
                        <a:pt x="3144" y="8371"/>
                      </a:cubicBezTo>
                      <a:cubicBezTo>
                        <a:pt x="3109" y="8394"/>
                        <a:pt x="3047" y="8429"/>
                        <a:pt x="3036" y="8447"/>
                      </a:cubicBezTo>
                      <a:cubicBezTo>
                        <a:pt x="3075" y="8505"/>
                        <a:pt x="3269" y="8601"/>
                        <a:pt x="3384" y="8570"/>
                      </a:cubicBezTo>
                      <a:cubicBezTo>
                        <a:pt x="3423" y="8560"/>
                        <a:pt x="3465" y="8546"/>
                        <a:pt x="3511" y="8527"/>
                      </a:cubicBezTo>
                      <a:cubicBezTo>
                        <a:pt x="3611" y="8490"/>
                        <a:pt x="3719" y="8449"/>
                        <a:pt x="3810" y="8473"/>
                      </a:cubicBezTo>
                      <a:cubicBezTo>
                        <a:pt x="3856" y="8487"/>
                        <a:pt x="3891" y="8514"/>
                        <a:pt x="3911" y="8553"/>
                      </a:cubicBezTo>
                      <a:cubicBezTo>
                        <a:pt x="3939" y="8611"/>
                        <a:pt x="3932" y="8669"/>
                        <a:pt x="3929" y="8727"/>
                      </a:cubicBezTo>
                      <a:cubicBezTo>
                        <a:pt x="3918" y="8831"/>
                        <a:pt x="3918" y="8899"/>
                        <a:pt x="4037" y="8952"/>
                      </a:cubicBezTo>
                      <a:cubicBezTo>
                        <a:pt x="4256" y="9053"/>
                        <a:pt x="4385" y="9075"/>
                        <a:pt x="4567" y="9099"/>
                      </a:cubicBezTo>
                      <a:cubicBezTo>
                        <a:pt x="4577" y="9101"/>
                        <a:pt x="4588" y="9102"/>
                        <a:pt x="4598" y="9104"/>
                      </a:cubicBezTo>
                      <a:cubicBezTo>
                        <a:pt x="4636" y="9111"/>
                        <a:pt x="4675" y="9114"/>
                        <a:pt x="4713" y="9117"/>
                      </a:cubicBezTo>
                      <a:cubicBezTo>
                        <a:pt x="4842" y="9130"/>
                        <a:pt x="5002" y="9142"/>
                        <a:pt x="5002" y="9307"/>
                      </a:cubicBezTo>
                      <a:cubicBezTo>
                        <a:pt x="5002" y="9340"/>
                        <a:pt x="4999" y="9373"/>
                        <a:pt x="4995" y="9403"/>
                      </a:cubicBezTo>
                      <a:cubicBezTo>
                        <a:pt x="4985" y="9560"/>
                        <a:pt x="4995" y="9613"/>
                        <a:pt x="5082" y="9623"/>
                      </a:cubicBezTo>
                      <a:cubicBezTo>
                        <a:pt x="5152" y="9630"/>
                        <a:pt x="5260" y="9616"/>
                        <a:pt x="5375" y="9600"/>
                      </a:cubicBezTo>
                      <a:cubicBezTo>
                        <a:pt x="5556" y="9577"/>
                        <a:pt x="5744" y="9553"/>
                        <a:pt x="5880" y="9606"/>
                      </a:cubicBezTo>
                      <a:cubicBezTo>
                        <a:pt x="6117" y="9696"/>
                        <a:pt x="6138" y="9871"/>
                        <a:pt x="6153" y="9998"/>
                      </a:cubicBezTo>
                      <a:cubicBezTo>
                        <a:pt x="6160" y="10056"/>
                        <a:pt x="6160" y="10131"/>
                        <a:pt x="6160" y="10211"/>
                      </a:cubicBezTo>
                      <a:lnTo>
                        <a:pt x="6160" y="10276"/>
                      </a:lnTo>
                      <a:cubicBezTo>
                        <a:pt x="6299" y="10240"/>
                        <a:pt x="6388" y="10214"/>
                        <a:pt x="6509" y="10243"/>
                      </a:cubicBezTo>
                      <a:cubicBezTo>
                        <a:pt x="6630" y="10272"/>
                        <a:pt x="6722" y="10422"/>
                        <a:pt x="6885" y="10449"/>
                      </a:cubicBezTo>
                      <a:cubicBezTo>
                        <a:pt x="7048" y="10476"/>
                        <a:pt x="7300" y="10405"/>
                        <a:pt x="7486" y="10404"/>
                      </a:cubicBezTo>
                      <a:cubicBezTo>
                        <a:pt x="7672" y="10404"/>
                        <a:pt x="7824" y="10436"/>
                        <a:pt x="7999" y="10446"/>
                      </a:cubicBezTo>
                      <a:cubicBezTo>
                        <a:pt x="8174" y="10456"/>
                        <a:pt x="8308" y="10457"/>
                        <a:pt x="8539" y="10462"/>
                      </a:cubicBezTo>
                      <a:cubicBezTo>
                        <a:pt x="8770" y="10467"/>
                        <a:pt x="9048" y="10526"/>
                        <a:pt x="9386" y="10475"/>
                      </a:cubicBezTo>
                      <a:cubicBezTo>
                        <a:pt x="9724" y="10424"/>
                        <a:pt x="10365" y="10347"/>
                        <a:pt x="10567" y="10155"/>
                      </a:cubicBezTo>
                      <a:cubicBezTo>
                        <a:pt x="10769" y="9963"/>
                        <a:pt x="10617" y="9561"/>
                        <a:pt x="10596" y="9320"/>
                      </a:cubicBezTo>
                      <a:cubicBezTo>
                        <a:pt x="10575" y="9079"/>
                        <a:pt x="10404" y="8843"/>
                        <a:pt x="10442" y="8707"/>
                      </a:cubicBezTo>
                      <a:cubicBezTo>
                        <a:pt x="10481" y="8572"/>
                        <a:pt x="10369" y="8414"/>
                        <a:pt x="10334" y="8263"/>
                      </a:cubicBezTo>
                      <a:cubicBezTo>
                        <a:pt x="10299" y="8112"/>
                        <a:pt x="10364" y="7884"/>
                        <a:pt x="10232" y="7803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8" name="Freeform 88">
                  <a:extLst>
                    <a:ext uri="{FF2B5EF4-FFF2-40B4-BE49-F238E27FC236}">
                      <a16:creationId xmlns="" xmlns:a16="http://schemas.microsoft.com/office/drawing/2014/main" id="{B91D7073-0963-4A8B-B9B0-D6115293F7F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17615" y="4134018"/>
                  <a:ext cx="154" cy="0"/>
                </a:xfrm>
                <a:custGeom>
                  <a:avLst/>
                  <a:gdLst>
                    <a:gd name="T0" fmla="*/ 1 w 1"/>
                    <a:gd name="T1" fmla="*/ 0 w 1"/>
                    <a:gd name="T2" fmla="*/ 1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1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1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69" name="Freeform 90">
                  <a:extLst>
                    <a:ext uri="{FF2B5EF4-FFF2-40B4-BE49-F238E27FC236}">
                      <a16:creationId xmlns="" xmlns:a16="http://schemas.microsoft.com/office/drawing/2014/main" id="{4CEDD4E1-E704-40E2-A0B2-588696FBE86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17400" y="4134032"/>
                  <a:ext cx="154" cy="0"/>
                </a:xfrm>
                <a:custGeom>
                  <a:avLst/>
                  <a:gdLst>
                    <a:gd name="T0" fmla="*/ 2 w 2"/>
                    <a:gd name="T1" fmla="*/ 0 w 2"/>
                    <a:gd name="T2" fmla="*/ 2 w 2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2">
                      <a:moveTo>
                        <a:pt x="2" y="0"/>
                      </a:moveTo>
                      <a:cubicBezTo>
                        <a:pt x="1" y="0"/>
                        <a:pt x="1" y="0"/>
                        <a:pt x="0" y="0"/>
                      </a:cubicBezTo>
                      <a:cubicBezTo>
                        <a:pt x="1" y="0"/>
                        <a:pt x="1" y="0"/>
                        <a:pt x="2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0" name="Freeform 91">
                  <a:extLst>
                    <a:ext uri="{FF2B5EF4-FFF2-40B4-BE49-F238E27FC236}">
                      <a16:creationId xmlns="" xmlns:a16="http://schemas.microsoft.com/office/drawing/2014/main" id="{035105C4-EDE3-408E-A551-B2AF792A61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317749" y="4133820"/>
                  <a:ext cx="0" cy="151"/>
                </a:xfrm>
                <a:custGeom>
                  <a:avLst/>
                  <a:gdLst>
                    <a:gd name="T0" fmla="*/ 2 w 2"/>
                    <a:gd name="T1" fmla="*/ 0 h 1"/>
                    <a:gd name="T2" fmla="*/ 0 w 2"/>
                    <a:gd name="T3" fmla="*/ 1 h 1"/>
                    <a:gd name="T4" fmla="*/ 2 w 2"/>
                    <a:gd name="T5" fmla="*/ 0 h 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</a:cxnLst>
                  <a:rect l="0" t="0" r="r" b="b"/>
                  <a:pathLst>
                    <a:path w="2" h="1">
                      <a:moveTo>
                        <a:pt x="2" y="0"/>
                      </a:moveTo>
                      <a:cubicBezTo>
                        <a:pt x="1" y="1"/>
                        <a:pt x="1" y="1"/>
                        <a:pt x="0" y="1"/>
                      </a:cubicBezTo>
                      <a:cubicBezTo>
                        <a:pt x="1" y="1"/>
                        <a:pt x="1" y="1"/>
                        <a:pt x="2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1" name="Freeform 92">
                  <a:extLst>
                    <a:ext uri="{FF2B5EF4-FFF2-40B4-BE49-F238E27FC236}">
                      <a16:creationId xmlns="" xmlns:a16="http://schemas.microsoft.com/office/drawing/2014/main" id="{F76848FB-068B-448C-8CC2-84FDB518E35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88045" y="4039242"/>
                  <a:ext cx="0" cy="151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1"/>
                        <a:pt x="0" y="0"/>
                        <a:pt x="0" y="0"/>
                      </a:cubicBezTo>
                      <a:cubicBezTo>
                        <a:pt x="0" y="0"/>
                        <a:pt x="0" y="1"/>
                        <a:pt x="0" y="1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2" name="Freeform 93">
                  <a:extLst>
                    <a:ext uri="{FF2B5EF4-FFF2-40B4-BE49-F238E27FC236}">
                      <a16:creationId xmlns="" xmlns:a16="http://schemas.microsoft.com/office/drawing/2014/main" id="{49D26BAA-6EC9-4196-81F9-2406BA0B864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87876" y="4039167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3" name="Freeform 94">
                  <a:extLst>
                    <a:ext uri="{FF2B5EF4-FFF2-40B4-BE49-F238E27FC236}">
                      <a16:creationId xmlns="" xmlns:a16="http://schemas.microsoft.com/office/drawing/2014/main" id="{014FCD71-4CA3-4235-8041-DDFE29EF3BC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88316" y="4039353"/>
                  <a:ext cx="0" cy="0"/>
                </a:xfrm>
                <a:custGeom>
                  <a:avLst/>
                  <a:gdLst>
                    <a:gd name="T0" fmla="*/ 1 h 1"/>
                    <a:gd name="T1" fmla="*/ 0 h 1"/>
                    <a:gd name="T2" fmla="*/ 1 h 1"/>
                  </a:gdLst>
                  <a:ahLst/>
                  <a:cxnLst>
                    <a:cxn ang="0">
                      <a:pos x="0" y="T0"/>
                    </a:cxn>
                    <a:cxn ang="0">
                      <a:pos x="0" y="T1"/>
                    </a:cxn>
                    <a:cxn ang="0">
                      <a:pos x="0" y="T2"/>
                    </a:cxn>
                  </a:cxnLst>
                  <a:rect l="0" t="0" r="r" b="b"/>
                  <a:pathLst>
                    <a:path h="1">
                      <a:moveTo>
                        <a:pt x="0" y="1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1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4" name="Freeform 95">
                  <a:extLst>
                    <a:ext uri="{FF2B5EF4-FFF2-40B4-BE49-F238E27FC236}">
                      <a16:creationId xmlns="" xmlns:a16="http://schemas.microsoft.com/office/drawing/2014/main" id="{27953C72-468F-4ABB-9C17-C7EBDD766E0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88644" y="4039438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5" name="Freeform 97">
                  <a:extLst>
                    <a:ext uri="{FF2B5EF4-FFF2-40B4-BE49-F238E27FC236}">
                      <a16:creationId xmlns="" xmlns:a16="http://schemas.microsoft.com/office/drawing/2014/main" id="{192ADD3C-5F13-4F67-A2FE-412078D033D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35364" y="4084946"/>
                  <a:ext cx="0" cy="0"/>
                </a:xfrm>
                <a:custGeom>
                  <a:avLst/>
                  <a:gdLst>
                    <a:gd name="T0" fmla="*/ 0 w 1"/>
                    <a:gd name="T1" fmla="*/ 1 w 1"/>
                    <a:gd name="T2" fmla="*/ 0 w 1"/>
                  </a:gdLst>
                  <a:ahLst/>
                  <a:cxnLst>
                    <a:cxn ang="0">
                      <a:pos x="T0" y="0"/>
                    </a:cxn>
                    <a:cxn ang="0">
                      <a:pos x="T1" y="0"/>
                    </a:cxn>
                    <a:cxn ang="0">
                      <a:pos x="T2" y="0"/>
                    </a:cxn>
                  </a:cxnLst>
                  <a:rect l="0" t="0" r="r" b="b"/>
                  <a:pathLst>
                    <a:path w="1">
                      <a:moveTo>
                        <a:pt x="0" y="0"/>
                      </a:move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  <p:sp>
              <p:nvSpPr>
                <p:cNvPr id="76" name="Freeform 98">
                  <a:extLst>
                    <a:ext uri="{FF2B5EF4-FFF2-40B4-BE49-F238E27FC236}">
                      <a16:creationId xmlns="" xmlns:a16="http://schemas.microsoft.com/office/drawing/2014/main" id="{1F94BEE3-42E7-4D80-A9EB-F3D55CFB15A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2897571">
                  <a:off x="-3588429" y="4039453"/>
                  <a:ext cx="0" cy="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lose/>
                    </a:path>
                  </a:pathLst>
                </a:custGeom>
                <a:noFill/>
                <a:ln w="3175">
                  <a:solidFill>
                    <a:srgbClr val="2E471D"/>
                  </a:solidFill>
                </a:ln>
              </p:spPr>
              <p:txBody>
                <a:bodyPr vert="horz" wrap="square" lIns="65314" tIns="32657" rIns="65314" bIns="32657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en-US" sz="962"/>
                </a:p>
              </p:txBody>
            </p:sp>
          </p:grpSp>
          <p:sp>
            <p:nvSpPr>
              <p:cNvPr id="41" name="Полилиния: фигура 40">
                <a:extLst>
                  <a:ext uri="{FF2B5EF4-FFF2-40B4-BE49-F238E27FC236}">
                    <a16:creationId xmlns="" xmlns:a16="http://schemas.microsoft.com/office/drawing/2014/main" id="{2A585DD6-F7EB-4453-8FD2-49378C5FF463}"/>
                  </a:ext>
                </a:extLst>
              </p:cNvPr>
              <p:cNvSpPr/>
              <p:nvPr/>
            </p:nvSpPr>
            <p:spPr>
              <a:xfrm>
                <a:off x="2909456" y="4546451"/>
                <a:ext cx="196953" cy="184721"/>
              </a:xfrm>
              <a:custGeom>
                <a:avLst/>
                <a:gdLst>
                  <a:gd name="connsiteX0" fmla="*/ 303177 w 900871"/>
                  <a:gd name="connsiteY0" fmla="*/ 240506 h 831056"/>
                  <a:gd name="connsiteX1" fmla="*/ 303177 w 900871"/>
                  <a:gd name="connsiteY1" fmla="*/ 240506 h 831056"/>
                  <a:gd name="connsiteX2" fmla="*/ 322227 w 900871"/>
                  <a:gd name="connsiteY2" fmla="*/ 247650 h 831056"/>
                  <a:gd name="connsiteX3" fmla="*/ 329371 w 900871"/>
                  <a:gd name="connsiteY3" fmla="*/ 250031 h 831056"/>
                  <a:gd name="connsiteX4" fmla="*/ 338896 w 900871"/>
                  <a:gd name="connsiteY4" fmla="*/ 247650 h 831056"/>
                  <a:gd name="connsiteX5" fmla="*/ 346040 w 900871"/>
                  <a:gd name="connsiteY5" fmla="*/ 242888 h 831056"/>
                  <a:gd name="connsiteX6" fmla="*/ 355565 w 900871"/>
                  <a:gd name="connsiteY6" fmla="*/ 228600 h 831056"/>
                  <a:gd name="connsiteX7" fmla="*/ 357946 w 900871"/>
                  <a:gd name="connsiteY7" fmla="*/ 221456 h 831056"/>
                  <a:gd name="connsiteX8" fmla="*/ 360327 w 900871"/>
                  <a:gd name="connsiteY8" fmla="*/ 211931 h 831056"/>
                  <a:gd name="connsiteX9" fmla="*/ 367471 w 900871"/>
                  <a:gd name="connsiteY9" fmla="*/ 190500 h 831056"/>
                  <a:gd name="connsiteX10" fmla="*/ 374615 w 900871"/>
                  <a:gd name="connsiteY10" fmla="*/ 183356 h 831056"/>
                  <a:gd name="connsiteX11" fmla="*/ 386521 w 900871"/>
                  <a:gd name="connsiteY11" fmla="*/ 185738 h 831056"/>
                  <a:gd name="connsiteX12" fmla="*/ 391284 w 900871"/>
                  <a:gd name="connsiteY12" fmla="*/ 192881 h 831056"/>
                  <a:gd name="connsiteX13" fmla="*/ 403190 w 900871"/>
                  <a:gd name="connsiteY13" fmla="*/ 209550 h 831056"/>
                  <a:gd name="connsiteX14" fmla="*/ 412715 w 900871"/>
                  <a:gd name="connsiteY14" fmla="*/ 238125 h 831056"/>
                  <a:gd name="connsiteX15" fmla="*/ 415096 w 900871"/>
                  <a:gd name="connsiteY15" fmla="*/ 245269 h 831056"/>
                  <a:gd name="connsiteX16" fmla="*/ 424621 w 900871"/>
                  <a:gd name="connsiteY16" fmla="*/ 259556 h 831056"/>
                  <a:gd name="connsiteX17" fmla="*/ 443671 w 900871"/>
                  <a:gd name="connsiteY17" fmla="*/ 254794 h 831056"/>
                  <a:gd name="connsiteX18" fmla="*/ 448434 w 900871"/>
                  <a:gd name="connsiteY18" fmla="*/ 240506 h 831056"/>
                  <a:gd name="connsiteX19" fmla="*/ 469865 w 900871"/>
                  <a:gd name="connsiteY19" fmla="*/ 230981 h 831056"/>
                  <a:gd name="connsiteX20" fmla="*/ 486534 w 900871"/>
                  <a:gd name="connsiteY20" fmla="*/ 219075 h 831056"/>
                  <a:gd name="connsiteX21" fmla="*/ 488915 w 900871"/>
                  <a:gd name="connsiteY21" fmla="*/ 211931 h 831056"/>
                  <a:gd name="connsiteX22" fmla="*/ 500821 w 900871"/>
                  <a:gd name="connsiteY22" fmla="*/ 209550 h 831056"/>
                  <a:gd name="connsiteX23" fmla="*/ 507965 w 900871"/>
                  <a:gd name="connsiteY23" fmla="*/ 195263 h 831056"/>
                  <a:gd name="connsiteX24" fmla="*/ 510346 w 900871"/>
                  <a:gd name="connsiteY24" fmla="*/ 188119 h 831056"/>
                  <a:gd name="connsiteX25" fmla="*/ 503202 w 900871"/>
                  <a:gd name="connsiteY25" fmla="*/ 161925 h 831056"/>
                  <a:gd name="connsiteX26" fmla="*/ 491296 w 900871"/>
                  <a:gd name="connsiteY26" fmla="*/ 147638 h 831056"/>
                  <a:gd name="connsiteX27" fmla="*/ 493677 w 900871"/>
                  <a:gd name="connsiteY27" fmla="*/ 140494 h 831056"/>
                  <a:gd name="connsiteX28" fmla="*/ 500821 w 900871"/>
                  <a:gd name="connsiteY28" fmla="*/ 133350 h 831056"/>
                  <a:gd name="connsiteX29" fmla="*/ 505584 w 900871"/>
                  <a:gd name="connsiteY29" fmla="*/ 126206 h 831056"/>
                  <a:gd name="connsiteX30" fmla="*/ 538921 w 900871"/>
                  <a:gd name="connsiteY30" fmla="*/ 128588 h 831056"/>
                  <a:gd name="connsiteX31" fmla="*/ 553209 w 900871"/>
                  <a:gd name="connsiteY31" fmla="*/ 133350 h 831056"/>
                  <a:gd name="connsiteX32" fmla="*/ 560352 w 900871"/>
                  <a:gd name="connsiteY32" fmla="*/ 130969 h 831056"/>
                  <a:gd name="connsiteX33" fmla="*/ 567496 w 900871"/>
                  <a:gd name="connsiteY33" fmla="*/ 114300 h 831056"/>
                  <a:gd name="connsiteX34" fmla="*/ 562734 w 900871"/>
                  <a:gd name="connsiteY34" fmla="*/ 92869 h 831056"/>
                  <a:gd name="connsiteX35" fmla="*/ 557971 w 900871"/>
                  <a:gd name="connsiteY35" fmla="*/ 85725 h 831056"/>
                  <a:gd name="connsiteX36" fmla="*/ 550827 w 900871"/>
                  <a:gd name="connsiteY36" fmla="*/ 78581 h 831056"/>
                  <a:gd name="connsiteX37" fmla="*/ 541302 w 900871"/>
                  <a:gd name="connsiteY37" fmla="*/ 64294 h 831056"/>
                  <a:gd name="connsiteX38" fmla="*/ 536540 w 900871"/>
                  <a:gd name="connsiteY38" fmla="*/ 45244 h 831056"/>
                  <a:gd name="connsiteX39" fmla="*/ 538921 w 900871"/>
                  <a:gd name="connsiteY39" fmla="*/ 38100 h 831056"/>
                  <a:gd name="connsiteX40" fmla="*/ 557971 w 900871"/>
                  <a:gd name="connsiteY40" fmla="*/ 35719 h 831056"/>
                  <a:gd name="connsiteX41" fmla="*/ 572259 w 900871"/>
                  <a:gd name="connsiteY41" fmla="*/ 21431 h 831056"/>
                  <a:gd name="connsiteX42" fmla="*/ 574640 w 900871"/>
                  <a:gd name="connsiteY42" fmla="*/ 14288 h 831056"/>
                  <a:gd name="connsiteX43" fmla="*/ 581784 w 900871"/>
                  <a:gd name="connsiteY43" fmla="*/ 0 h 831056"/>
                  <a:gd name="connsiteX44" fmla="*/ 591309 w 900871"/>
                  <a:gd name="connsiteY44" fmla="*/ 2381 h 831056"/>
                  <a:gd name="connsiteX45" fmla="*/ 607977 w 900871"/>
                  <a:gd name="connsiteY45" fmla="*/ 23813 h 831056"/>
                  <a:gd name="connsiteX46" fmla="*/ 619884 w 900871"/>
                  <a:gd name="connsiteY46" fmla="*/ 38100 h 831056"/>
                  <a:gd name="connsiteX47" fmla="*/ 624646 w 900871"/>
                  <a:gd name="connsiteY47" fmla="*/ 45244 h 831056"/>
                  <a:gd name="connsiteX48" fmla="*/ 638934 w 900871"/>
                  <a:gd name="connsiteY48" fmla="*/ 54769 h 831056"/>
                  <a:gd name="connsiteX49" fmla="*/ 655602 w 900871"/>
                  <a:gd name="connsiteY49" fmla="*/ 64294 h 831056"/>
                  <a:gd name="connsiteX50" fmla="*/ 679415 w 900871"/>
                  <a:gd name="connsiteY50" fmla="*/ 69056 h 831056"/>
                  <a:gd name="connsiteX51" fmla="*/ 710371 w 900871"/>
                  <a:gd name="connsiteY51" fmla="*/ 66675 h 831056"/>
                  <a:gd name="connsiteX52" fmla="*/ 743709 w 900871"/>
                  <a:gd name="connsiteY52" fmla="*/ 57150 h 831056"/>
                  <a:gd name="connsiteX53" fmla="*/ 767521 w 900871"/>
                  <a:gd name="connsiteY53" fmla="*/ 54769 h 831056"/>
                  <a:gd name="connsiteX54" fmla="*/ 788952 w 900871"/>
                  <a:gd name="connsiteY54" fmla="*/ 50006 h 831056"/>
                  <a:gd name="connsiteX55" fmla="*/ 800859 w 900871"/>
                  <a:gd name="connsiteY55" fmla="*/ 47625 h 831056"/>
                  <a:gd name="connsiteX56" fmla="*/ 836577 w 900871"/>
                  <a:gd name="connsiteY56" fmla="*/ 54769 h 831056"/>
                  <a:gd name="connsiteX57" fmla="*/ 843721 w 900871"/>
                  <a:gd name="connsiteY57" fmla="*/ 57150 h 831056"/>
                  <a:gd name="connsiteX58" fmla="*/ 855627 w 900871"/>
                  <a:gd name="connsiteY58" fmla="*/ 78581 h 831056"/>
                  <a:gd name="connsiteX59" fmla="*/ 858009 w 900871"/>
                  <a:gd name="connsiteY59" fmla="*/ 88106 h 831056"/>
                  <a:gd name="connsiteX60" fmla="*/ 862771 w 900871"/>
                  <a:gd name="connsiteY60" fmla="*/ 126206 h 831056"/>
                  <a:gd name="connsiteX61" fmla="*/ 872296 w 900871"/>
                  <a:gd name="connsiteY61" fmla="*/ 140494 h 831056"/>
                  <a:gd name="connsiteX62" fmla="*/ 877059 w 900871"/>
                  <a:gd name="connsiteY62" fmla="*/ 147638 h 831056"/>
                  <a:gd name="connsiteX63" fmla="*/ 893727 w 900871"/>
                  <a:gd name="connsiteY63" fmla="*/ 171450 h 831056"/>
                  <a:gd name="connsiteX64" fmla="*/ 898490 w 900871"/>
                  <a:gd name="connsiteY64" fmla="*/ 178594 h 831056"/>
                  <a:gd name="connsiteX65" fmla="*/ 900871 w 900871"/>
                  <a:gd name="connsiteY65" fmla="*/ 185738 h 831056"/>
                  <a:gd name="connsiteX66" fmla="*/ 898490 w 900871"/>
                  <a:gd name="connsiteY66" fmla="*/ 223838 h 831056"/>
                  <a:gd name="connsiteX67" fmla="*/ 886584 w 900871"/>
                  <a:gd name="connsiteY67" fmla="*/ 238125 h 831056"/>
                  <a:gd name="connsiteX68" fmla="*/ 877059 w 900871"/>
                  <a:gd name="connsiteY68" fmla="*/ 252413 h 831056"/>
                  <a:gd name="connsiteX69" fmla="*/ 865152 w 900871"/>
                  <a:gd name="connsiteY69" fmla="*/ 266700 h 831056"/>
                  <a:gd name="connsiteX70" fmla="*/ 853246 w 900871"/>
                  <a:gd name="connsiteY70" fmla="*/ 302419 h 831056"/>
                  <a:gd name="connsiteX71" fmla="*/ 850865 w 900871"/>
                  <a:gd name="connsiteY71" fmla="*/ 309563 h 831056"/>
                  <a:gd name="connsiteX72" fmla="*/ 848484 w 900871"/>
                  <a:gd name="connsiteY72" fmla="*/ 316706 h 831056"/>
                  <a:gd name="connsiteX73" fmla="*/ 834196 w 900871"/>
                  <a:gd name="connsiteY73" fmla="*/ 328613 h 831056"/>
                  <a:gd name="connsiteX74" fmla="*/ 827052 w 900871"/>
                  <a:gd name="connsiteY74" fmla="*/ 333375 h 831056"/>
                  <a:gd name="connsiteX75" fmla="*/ 819909 w 900871"/>
                  <a:gd name="connsiteY75" fmla="*/ 340519 h 831056"/>
                  <a:gd name="connsiteX76" fmla="*/ 812765 w 900871"/>
                  <a:gd name="connsiteY76" fmla="*/ 345281 h 831056"/>
                  <a:gd name="connsiteX77" fmla="*/ 798477 w 900871"/>
                  <a:gd name="connsiteY77" fmla="*/ 357188 h 831056"/>
                  <a:gd name="connsiteX78" fmla="*/ 791334 w 900871"/>
                  <a:gd name="connsiteY78" fmla="*/ 378619 h 831056"/>
                  <a:gd name="connsiteX79" fmla="*/ 788952 w 900871"/>
                  <a:gd name="connsiteY79" fmla="*/ 385763 h 831056"/>
                  <a:gd name="connsiteX80" fmla="*/ 791334 w 900871"/>
                  <a:gd name="connsiteY80" fmla="*/ 407194 h 831056"/>
                  <a:gd name="connsiteX81" fmla="*/ 793715 w 900871"/>
                  <a:gd name="connsiteY81" fmla="*/ 416719 h 831056"/>
                  <a:gd name="connsiteX82" fmla="*/ 796096 w 900871"/>
                  <a:gd name="connsiteY82" fmla="*/ 431006 h 831056"/>
                  <a:gd name="connsiteX83" fmla="*/ 798477 w 900871"/>
                  <a:gd name="connsiteY83" fmla="*/ 438150 h 831056"/>
                  <a:gd name="connsiteX84" fmla="*/ 803240 w 900871"/>
                  <a:gd name="connsiteY84" fmla="*/ 454819 h 831056"/>
                  <a:gd name="connsiteX85" fmla="*/ 800859 w 900871"/>
                  <a:gd name="connsiteY85" fmla="*/ 466725 h 831056"/>
                  <a:gd name="connsiteX86" fmla="*/ 786571 w 900871"/>
                  <a:gd name="connsiteY86" fmla="*/ 473869 h 831056"/>
                  <a:gd name="connsiteX87" fmla="*/ 760377 w 900871"/>
                  <a:gd name="connsiteY87" fmla="*/ 478631 h 831056"/>
                  <a:gd name="connsiteX88" fmla="*/ 762759 w 900871"/>
                  <a:gd name="connsiteY88" fmla="*/ 492919 h 831056"/>
                  <a:gd name="connsiteX89" fmla="*/ 777046 w 900871"/>
                  <a:gd name="connsiteY89" fmla="*/ 497681 h 831056"/>
                  <a:gd name="connsiteX90" fmla="*/ 791334 w 900871"/>
                  <a:gd name="connsiteY90" fmla="*/ 509588 h 831056"/>
                  <a:gd name="connsiteX91" fmla="*/ 784190 w 900871"/>
                  <a:gd name="connsiteY91" fmla="*/ 531019 h 831056"/>
                  <a:gd name="connsiteX92" fmla="*/ 777046 w 900871"/>
                  <a:gd name="connsiteY92" fmla="*/ 540544 h 831056"/>
                  <a:gd name="connsiteX93" fmla="*/ 772284 w 900871"/>
                  <a:gd name="connsiteY93" fmla="*/ 547688 h 831056"/>
                  <a:gd name="connsiteX94" fmla="*/ 772284 w 900871"/>
                  <a:gd name="connsiteY94" fmla="*/ 566738 h 831056"/>
                  <a:gd name="connsiteX95" fmla="*/ 781809 w 900871"/>
                  <a:gd name="connsiteY95" fmla="*/ 581025 h 831056"/>
                  <a:gd name="connsiteX96" fmla="*/ 784190 w 900871"/>
                  <a:gd name="connsiteY96" fmla="*/ 588169 h 831056"/>
                  <a:gd name="connsiteX97" fmla="*/ 796096 w 900871"/>
                  <a:gd name="connsiteY97" fmla="*/ 602456 h 831056"/>
                  <a:gd name="connsiteX98" fmla="*/ 786571 w 900871"/>
                  <a:gd name="connsiteY98" fmla="*/ 609600 h 831056"/>
                  <a:gd name="connsiteX99" fmla="*/ 777046 w 900871"/>
                  <a:gd name="connsiteY99" fmla="*/ 614363 h 831056"/>
                  <a:gd name="connsiteX100" fmla="*/ 772284 w 900871"/>
                  <a:gd name="connsiteY100" fmla="*/ 621506 h 831056"/>
                  <a:gd name="connsiteX101" fmla="*/ 765140 w 900871"/>
                  <a:gd name="connsiteY101" fmla="*/ 626269 h 831056"/>
                  <a:gd name="connsiteX102" fmla="*/ 762759 w 900871"/>
                  <a:gd name="connsiteY102" fmla="*/ 633413 h 831056"/>
                  <a:gd name="connsiteX103" fmla="*/ 784190 w 900871"/>
                  <a:gd name="connsiteY103" fmla="*/ 650081 h 831056"/>
                  <a:gd name="connsiteX104" fmla="*/ 791334 w 900871"/>
                  <a:gd name="connsiteY104" fmla="*/ 657225 h 831056"/>
                  <a:gd name="connsiteX105" fmla="*/ 803240 w 900871"/>
                  <a:gd name="connsiteY105" fmla="*/ 673894 h 831056"/>
                  <a:gd name="connsiteX106" fmla="*/ 793715 w 900871"/>
                  <a:gd name="connsiteY106" fmla="*/ 692944 h 831056"/>
                  <a:gd name="connsiteX107" fmla="*/ 791334 w 900871"/>
                  <a:gd name="connsiteY107" fmla="*/ 700088 h 831056"/>
                  <a:gd name="connsiteX108" fmla="*/ 786571 w 900871"/>
                  <a:gd name="connsiteY108" fmla="*/ 707231 h 831056"/>
                  <a:gd name="connsiteX109" fmla="*/ 788952 w 900871"/>
                  <a:gd name="connsiteY109" fmla="*/ 731044 h 831056"/>
                  <a:gd name="connsiteX110" fmla="*/ 791334 w 900871"/>
                  <a:gd name="connsiteY110" fmla="*/ 738188 h 831056"/>
                  <a:gd name="connsiteX111" fmla="*/ 788952 w 900871"/>
                  <a:gd name="connsiteY111" fmla="*/ 754856 h 831056"/>
                  <a:gd name="connsiteX112" fmla="*/ 762759 w 900871"/>
                  <a:gd name="connsiteY112" fmla="*/ 750094 h 831056"/>
                  <a:gd name="connsiteX113" fmla="*/ 712752 w 900871"/>
                  <a:gd name="connsiteY113" fmla="*/ 754856 h 831056"/>
                  <a:gd name="connsiteX114" fmla="*/ 679415 w 900871"/>
                  <a:gd name="connsiteY114" fmla="*/ 752475 h 831056"/>
                  <a:gd name="connsiteX115" fmla="*/ 660365 w 900871"/>
                  <a:gd name="connsiteY115" fmla="*/ 745331 h 831056"/>
                  <a:gd name="connsiteX116" fmla="*/ 646077 w 900871"/>
                  <a:gd name="connsiteY116" fmla="*/ 742950 h 831056"/>
                  <a:gd name="connsiteX117" fmla="*/ 624646 w 900871"/>
                  <a:gd name="connsiteY117" fmla="*/ 735806 h 831056"/>
                  <a:gd name="connsiteX118" fmla="*/ 617502 w 900871"/>
                  <a:gd name="connsiteY118" fmla="*/ 733425 h 831056"/>
                  <a:gd name="connsiteX119" fmla="*/ 607977 w 900871"/>
                  <a:gd name="connsiteY119" fmla="*/ 731044 h 831056"/>
                  <a:gd name="connsiteX120" fmla="*/ 600834 w 900871"/>
                  <a:gd name="connsiteY120" fmla="*/ 728663 h 831056"/>
                  <a:gd name="connsiteX121" fmla="*/ 572259 w 900871"/>
                  <a:gd name="connsiteY121" fmla="*/ 723900 h 831056"/>
                  <a:gd name="connsiteX122" fmla="*/ 560352 w 900871"/>
                  <a:gd name="connsiteY122" fmla="*/ 721519 h 831056"/>
                  <a:gd name="connsiteX123" fmla="*/ 536540 w 900871"/>
                  <a:gd name="connsiteY123" fmla="*/ 723900 h 831056"/>
                  <a:gd name="connsiteX124" fmla="*/ 522252 w 900871"/>
                  <a:gd name="connsiteY124" fmla="*/ 728663 h 831056"/>
                  <a:gd name="connsiteX125" fmla="*/ 517490 w 900871"/>
                  <a:gd name="connsiteY125" fmla="*/ 735806 h 831056"/>
                  <a:gd name="connsiteX126" fmla="*/ 510346 w 900871"/>
                  <a:gd name="connsiteY126" fmla="*/ 738188 h 831056"/>
                  <a:gd name="connsiteX127" fmla="*/ 503202 w 900871"/>
                  <a:gd name="connsiteY127" fmla="*/ 742950 h 831056"/>
                  <a:gd name="connsiteX128" fmla="*/ 491296 w 900871"/>
                  <a:gd name="connsiteY128" fmla="*/ 757238 h 831056"/>
                  <a:gd name="connsiteX129" fmla="*/ 477009 w 900871"/>
                  <a:gd name="connsiteY129" fmla="*/ 769144 h 831056"/>
                  <a:gd name="connsiteX130" fmla="*/ 467484 w 900871"/>
                  <a:gd name="connsiteY130" fmla="*/ 781050 h 831056"/>
                  <a:gd name="connsiteX131" fmla="*/ 455577 w 900871"/>
                  <a:gd name="connsiteY131" fmla="*/ 792956 h 831056"/>
                  <a:gd name="connsiteX132" fmla="*/ 450815 w 900871"/>
                  <a:gd name="connsiteY132" fmla="*/ 800100 h 831056"/>
                  <a:gd name="connsiteX133" fmla="*/ 443671 w 900871"/>
                  <a:gd name="connsiteY133" fmla="*/ 804863 h 831056"/>
                  <a:gd name="connsiteX134" fmla="*/ 431765 w 900871"/>
                  <a:gd name="connsiteY134" fmla="*/ 814388 h 831056"/>
                  <a:gd name="connsiteX135" fmla="*/ 427002 w 900871"/>
                  <a:gd name="connsiteY135" fmla="*/ 821531 h 831056"/>
                  <a:gd name="connsiteX136" fmla="*/ 419859 w 900871"/>
                  <a:gd name="connsiteY136" fmla="*/ 823913 h 831056"/>
                  <a:gd name="connsiteX137" fmla="*/ 405571 w 900871"/>
                  <a:gd name="connsiteY137" fmla="*/ 831056 h 831056"/>
                  <a:gd name="connsiteX138" fmla="*/ 393665 w 900871"/>
                  <a:gd name="connsiteY138" fmla="*/ 814388 h 831056"/>
                  <a:gd name="connsiteX139" fmla="*/ 381759 w 900871"/>
                  <a:gd name="connsiteY139" fmla="*/ 795338 h 831056"/>
                  <a:gd name="connsiteX140" fmla="*/ 372234 w 900871"/>
                  <a:gd name="connsiteY140" fmla="*/ 785813 h 831056"/>
                  <a:gd name="connsiteX141" fmla="*/ 367471 w 900871"/>
                  <a:gd name="connsiteY141" fmla="*/ 778669 h 831056"/>
                  <a:gd name="connsiteX142" fmla="*/ 360327 w 900871"/>
                  <a:gd name="connsiteY142" fmla="*/ 771525 h 831056"/>
                  <a:gd name="connsiteX143" fmla="*/ 350802 w 900871"/>
                  <a:gd name="connsiteY143" fmla="*/ 757238 h 831056"/>
                  <a:gd name="connsiteX144" fmla="*/ 343659 w 900871"/>
                  <a:gd name="connsiteY144" fmla="*/ 750094 h 831056"/>
                  <a:gd name="connsiteX145" fmla="*/ 329371 w 900871"/>
                  <a:gd name="connsiteY145" fmla="*/ 740569 h 831056"/>
                  <a:gd name="connsiteX146" fmla="*/ 288890 w 900871"/>
                  <a:gd name="connsiteY146" fmla="*/ 742950 h 831056"/>
                  <a:gd name="connsiteX147" fmla="*/ 272221 w 900871"/>
                  <a:gd name="connsiteY147" fmla="*/ 747713 h 831056"/>
                  <a:gd name="connsiteX148" fmla="*/ 253171 w 900871"/>
                  <a:gd name="connsiteY148" fmla="*/ 750094 h 831056"/>
                  <a:gd name="connsiteX149" fmla="*/ 238884 w 900871"/>
                  <a:gd name="connsiteY149" fmla="*/ 752475 h 831056"/>
                  <a:gd name="connsiteX150" fmla="*/ 231740 w 900871"/>
                  <a:gd name="connsiteY150" fmla="*/ 759619 h 831056"/>
                  <a:gd name="connsiteX151" fmla="*/ 226977 w 900871"/>
                  <a:gd name="connsiteY151" fmla="*/ 766763 h 831056"/>
                  <a:gd name="connsiteX152" fmla="*/ 210309 w 900871"/>
                  <a:gd name="connsiteY152" fmla="*/ 764381 h 831056"/>
                  <a:gd name="connsiteX153" fmla="*/ 205546 w 900871"/>
                  <a:gd name="connsiteY153" fmla="*/ 750094 h 831056"/>
                  <a:gd name="connsiteX154" fmla="*/ 203165 w 900871"/>
                  <a:gd name="connsiteY154" fmla="*/ 735806 h 831056"/>
                  <a:gd name="connsiteX155" fmla="*/ 196021 w 900871"/>
                  <a:gd name="connsiteY155" fmla="*/ 731044 h 831056"/>
                  <a:gd name="connsiteX156" fmla="*/ 198402 w 900871"/>
                  <a:gd name="connsiteY156" fmla="*/ 723900 h 831056"/>
                  <a:gd name="connsiteX157" fmla="*/ 205546 w 900871"/>
                  <a:gd name="connsiteY157" fmla="*/ 719138 h 831056"/>
                  <a:gd name="connsiteX158" fmla="*/ 203165 w 900871"/>
                  <a:gd name="connsiteY158" fmla="*/ 704850 h 831056"/>
                  <a:gd name="connsiteX159" fmla="*/ 188877 w 900871"/>
                  <a:gd name="connsiteY159" fmla="*/ 700088 h 831056"/>
                  <a:gd name="connsiteX160" fmla="*/ 138871 w 900871"/>
                  <a:gd name="connsiteY160" fmla="*/ 697706 h 831056"/>
                  <a:gd name="connsiteX161" fmla="*/ 134109 w 900871"/>
                  <a:gd name="connsiteY161" fmla="*/ 690563 h 831056"/>
                  <a:gd name="connsiteX162" fmla="*/ 129346 w 900871"/>
                  <a:gd name="connsiteY162" fmla="*/ 676275 h 831056"/>
                  <a:gd name="connsiteX163" fmla="*/ 115059 w 900871"/>
                  <a:gd name="connsiteY163" fmla="*/ 683419 h 831056"/>
                  <a:gd name="connsiteX164" fmla="*/ 98390 w 900871"/>
                  <a:gd name="connsiteY164" fmla="*/ 695325 h 831056"/>
                  <a:gd name="connsiteX165" fmla="*/ 84102 w 900871"/>
                  <a:gd name="connsiteY165" fmla="*/ 700088 h 831056"/>
                  <a:gd name="connsiteX166" fmla="*/ 67434 w 900871"/>
                  <a:gd name="connsiteY166" fmla="*/ 697706 h 831056"/>
                  <a:gd name="connsiteX167" fmla="*/ 60290 w 900871"/>
                  <a:gd name="connsiteY167" fmla="*/ 695325 h 831056"/>
                  <a:gd name="connsiteX168" fmla="*/ 57909 w 900871"/>
                  <a:gd name="connsiteY168" fmla="*/ 688181 h 831056"/>
                  <a:gd name="connsiteX169" fmla="*/ 55527 w 900871"/>
                  <a:gd name="connsiteY169" fmla="*/ 657225 h 831056"/>
                  <a:gd name="connsiteX170" fmla="*/ 38859 w 900871"/>
                  <a:gd name="connsiteY170" fmla="*/ 642938 h 831056"/>
                  <a:gd name="connsiteX171" fmla="*/ 31715 w 900871"/>
                  <a:gd name="connsiteY171" fmla="*/ 635794 h 831056"/>
                  <a:gd name="connsiteX172" fmla="*/ 24571 w 900871"/>
                  <a:gd name="connsiteY172" fmla="*/ 631031 h 831056"/>
                  <a:gd name="connsiteX173" fmla="*/ 10284 w 900871"/>
                  <a:gd name="connsiteY173" fmla="*/ 619125 h 831056"/>
                  <a:gd name="connsiteX174" fmla="*/ 759 w 900871"/>
                  <a:gd name="connsiteY174" fmla="*/ 621506 h 831056"/>
                  <a:gd name="connsiteX175" fmla="*/ 3140 w 900871"/>
                  <a:gd name="connsiteY175" fmla="*/ 614363 h 831056"/>
                  <a:gd name="connsiteX176" fmla="*/ 10284 w 900871"/>
                  <a:gd name="connsiteY176" fmla="*/ 611981 h 831056"/>
                  <a:gd name="connsiteX177" fmla="*/ 17427 w 900871"/>
                  <a:gd name="connsiteY177" fmla="*/ 607219 h 831056"/>
                  <a:gd name="connsiteX178" fmla="*/ 26952 w 900871"/>
                  <a:gd name="connsiteY178" fmla="*/ 604838 h 831056"/>
                  <a:gd name="connsiteX179" fmla="*/ 67434 w 900871"/>
                  <a:gd name="connsiteY179" fmla="*/ 602456 h 831056"/>
                  <a:gd name="connsiteX180" fmla="*/ 81721 w 900871"/>
                  <a:gd name="connsiteY180" fmla="*/ 592931 h 831056"/>
                  <a:gd name="connsiteX181" fmla="*/ 88865 w 900871"/>
                  <a:gd name="connsiteY181" fmla="*/ 585788 h 831056"/>
                  <a:gd name="connsiteX182" fmla="*/ 96009 w 900871"/>
                  <a:gd name="connsiteY182" fmla="*/ 583406 h 831056"/>
                  <a:gd name="connsiteX183" fmla="*/ 110296 w 900871"/>
                  <a:gd name="connsiteY183" fmla="*/ 573881 h 831056"/>
                  <a:gd name="connsiteX184" fmla="*/ 117440 w 900871"/>
                  <a:gd name="connsiteY184" fmla="*/ 569119 h 831056"/>
                  <a:gd name="connsiteX185" fmla="*/ 126965 w 900871"/>
                  <a:gd name="connsiteY185" fmla="*/ 566738 h 831056"/>
                  <a:gd name="connsiteX186" fmla="*/ 131727 w 900871"/>
                  <a:gd name="connsiteY186" fmla="*/ 559594 h 831056"/>
                  <a:gd name="connsiteX187" fmla="*/ 126965 w 900871"/>
                  <a:gd name="connsiteY187" fmla="*/ 511969 h 831056"/>
                  <a:gd name="connsiteX188" fmla="*/ 129346 w 900871"/>
                  <a:gd name="connsiteY188" fmla="*/ 481013 h 831056"/>
                  <a:gd name="connsiteX189" fmla="*/ 136490 w 900871"/>
                  <a:gd name="connsiteY189" fmla="*/ 478631 h 831056"/>
                  <a:gd name="connsiteX190" fmla="*/ 150777 w 900871"/>
                  <a:gd name="connsiteY190" fmla="*/ 471488 h 831056"/>
                  <a:gd name="connsiteX191" fmla="*/ 165065 w 900871"/>
                  <a:gd name="connsiteY191" fmla="*/ 459581 h 831056"/>
                  <a:gd name="connsiteX192" fmla="*/ 172209 w 900871"/>
                  <a:gd name="connsiteY192" fmla="*/ 454819 h 831056"/>
                  <a:gd name="connsiteX193" fmla="*/ 176971 w 900871"/>
                  <a:gd name="connsiteY193" fmla="*/ 447675 h 831056"/>
                  <a:gd name="connsiteX194" fmla="*/ 184115 w 900871"/>
                  <a:gd name="connsiteY194" fmla="*/ 445294 h 831056"/>
                  <a:gd name="connsiteX195" fmla="*/ 203165 w 900871"/>
                  <a:gd name="connsiteY195" fmla="*/ 450056 h 831056"/>
                  <a:gd name="connsiteX196" fmla="*/ 219834 w 900871"/>
                  <a:gd name="connsiteY196" fmla="*/ 457200 h 831056"/>
                  <a:gd name="connsiteX197" fmla="*/ 226977 w 900871"/>
                  <a:gd name="connsiteY197" fmla="*/ 461963 h 831056"/>
                  <a:gd name="connsiteX198" fmla="*/ 253171 w 900871"/>
                  <a:gd name="connsiteY198" fmla="*/ 459581 h 831056"/>
                  <a:gd name="connsiteX199" fmla="*/ 274602 w 900871"/>
                  <a:gd name="connsiteY199" fmla="*/ 454819 h 831056"/>
                  <a:gd name="connsiteX200" fmla="*/ 291271 w 900871"/>
                  <a:gd name="connsiteY200" fmla="*/ 435769 h 831056"/>
                  <a:gd name="connsiteX201" fmla="*/ 296034 w 900871"/>
                  <a:gd name="connsiteY201" fmla="*/ 428625 h 831056"/>
                  <a:gd name="connsiteX202" fmla="*/ 276984 w 900871"/>
                  <a:gd name="connsiteY202" fmla="*/ 411956 h 831056"/>
                  <a:gd name="connsiteX203" fmla="*/ 272221 w 900871"/>
                  <a:gd name="connsiteY203" fmla="*/ 404813 h 831056"/>
                  <a:gd name="connsiteX204" fmla="*/ 274602 w 900871"/>
                  <a:gd name="connsiteY204" fmla="*/ 385763 h 831056"/>
                  <a:gd name="connsiteX205" fmla="*/ 279365 w 900871"/>
                  <a:gd name="connsiteY205" fmla="*/ 378619 h 831056"/>
                  <a:gd name="connsiteX206" fmla="*/ 286509 w 900871"/>
                  <a:gd name="connsiteY206" fmla="*/ 361950 h 831056"/>
                  <a:gd name="connsiteX207" fmla="*/ 279365 w 900871"/>
                  <a:gd name="connsiteY207" fmla="*/ 357188 h 831056"/>
                  <a:gd name="connsiteX208" fmla="*/ 253171 w 900871"/>
                  <a:gd name="connsiteY208" fmla="*/ 352425 h 831056"/>
                  <a:gd name="connsiteX209" fmla="*/ 255552 w 900871"/>
                  <a:gd name="connsiteY209" fmla="*/ 330994 h 831056"/>
                  <a:gd name="connsiteX210" fmla="*/ 260315 w 900871"/>
                  <a:gd name="connsiteY210" fmla="*/ 323850 h 831056"/>
                  <a:gd name="connsiteX211" fmla="*/ 267459 w 900871"/>
                  <a:gd name="connsiteY211" fmla="*/ 309563 h 831056"/>
                  <a:gd name="connsiteX212" fmla="*/ 269840 w 900871"/>
                  <a:gd name="connsiteY212" fmla="*/ 302419 h 831056"/>
                  <a:gd name="connsiteX213" fmla="*/ 274602 w 900871"/>
                  <a:gd name="connsiteY213" fmla="*/ 295275 h 831056"/>
                  <a:gd name="connsiteX214" fmla="*/ 279365 w 900871"/>
                  <a:gd name="connsiteY214" fmla="*/ 280988 h 831056"/>
                  <a:gd name="connsiteX215" fmla="*/ 286509 w 900871"/>
                  <a:gd name="connsiteY215" fmla="*/ 266700 h 831056"/>
                  <a:gd name="connsiteX216" fmla="*/ 303177 w 900871"/>
                  <a:gd name="connsiteY216" fmla="*/ 240506 h 83105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</a:cxnLst>
                <a:rect l="l" t="t" r="r" b="b"/>
                <a:pathLst>
                  <a:path w="900871" h="831056">
                    <a:moveTo>
                      <a:pt x="303177" y="240506"/>
                    </a:moveTo>
                    <a:lnTo>
                      <a:pt x="303177" y="240506"/>
                    </a:lnTo>
                    <a:lnTo>
                      <a:pt x="322227" y="247650"/>
                    </a:lnTo>
                    <a:cubicBezTo>
                      <a:pt x="324586" y="248508"/>
                      <a:pt x="326861" y="250031"/>
                      <a:pt x="329371" y="250031"/>
                    </a:cubicBezTo>
                    <a:cubicBezTo>
                      <a:pt x="332644" y="250031"/>
                      <a:pt x="335721" y="248444"/>
                      <a:pt x="338896" y="247650"/>
                    </a:cubicBezTo>
                    <a:cubicBezTo>
                      <a:pt x="341277" y="246063"/>
                      <a:pt x="344155" y="245042"/>
                      <a:pt x="346040" y="242888"/>
                    </a:cubicBezTo>
                    <a:cubicBezTo>
                      <a:pt x="349809" y="238580"/>
                      <a:pt x="355565" y="228600"/>
                      <a:pt x="355565" y="228600"/>
                    </a:cubicBezTo>
                    <a:cubicBezTo>
                      <a:pt x="356359" y="226219"/>
                      <a:pt x="357256" y="223870"/>
                      <a:pt x="357946" y="221456"/>
                    </a:cubicBezTo>
                    <a:cubicBezTo>
                      <a:pt x="358845" y="218309"/>
                      <a:pt x="359365" y="215059"/>
                      <a:pt x="360327" y="211931"/>
                    </a:cubicBezTo>
                    <a:cubicBezTo>
                      <a:pt x="362542" y="204734"/>
                      <a:pt x="362146" y="195825"/>
                      <a:pt x="367471" y="190500"/>
                    </a:cubicBezTo>
                    <a:lnTo>
                      <a:pt x="374615" y="183356"/>
                    </a:lnTo>
                    <a:cubicBezTo>
                      <a:pt x="378584" y="184150"/>
                      <a:pt x="383007" y="183730"/>
                      <a:pt x="386521" y="185738"/>
                    </a:cubicBezTo>
                    <a:cubicBezTo>
                      <a:pt x="389006" y="187158"/>
                      <a:pt x="389621" y="190552"/>
                      <a:pt x="391284" y="192881"/>
                    </a:cubicBezTo>
                    <a:cubicBezTo>
                      <a:pt x="406040" y="213538"/>
                      <a:pt x="391974" y="192727"/>
                      <a:pt x="403190" y="209550"/>
                    </a:cubicBezTo>
                    <a:lnTo>
                      <a:pt x="412715" y="238125"/>
                    </a:lnTo>
                    <a:cubicBezTo>
                      <a:pt x="413509" y="240506"/>
                      <a:pt x="413704" y="243180"/>
                      <a:pt x="415096" y="245269"/>
                    </a:cubicBezTo>
                    <a:lnTo>
                      <a:pt x="424621" y="259556"/>
                    </a:lnTo>
                    <a:cubicBezTo>
                      <a:pt x="430971" y="257969"/>
                      <a:pt x="438560" y="258883"/>
                      <a:pt x="443671" y="254794"/>
                    </a:cubicBezTo>
                    <a:cubicBezTo>
                      <a:pt x="447591" y="251658"/>
                      <a:pt x="446846" y="245269"/>
                      <a:pt x="448434" y="240506"/>
                    </a:cubicBezTo>
                    <a:cubicBezTo>
                      <a:pt x="452839" y="227292"/>
                      <a:pt x="448324" y="233674"/>
                      <a:pt x="469865" y="230981"/>
                    </a:cubicBezTo>
                    <a:cubicBezTo>
                      <a:pt x="477314" y="227257"/>
                      <a:pt x="481707" y="226316"/>
                      <a:pt x="486534" y="219075"/>
                    </a:cubicBezTo>
                    <a:cubicBezTo>
                      <a:pt x="487926" y="216986"/>
                      <a:pt x="486826" y="213323"/>
                      <a:pt x="488915" y="211931"/>
                    </a:cubicBezTo>
                    <a:cubicBezTo>
                      <a:pt x="492282" y="209686"/>
                      <a:pt x="496852" y="210344"/>
                      <a:pt x="500821" y="209550"/>
                    </a:cubicBezTo>
                    <a:cubicBezTo>
                      <a:pt x="506806" y="191593"/>
                      <a:pt x="498732" y="213727"/>
                      <a:pt x="507965" y="195263"/>
                    </a:cubicBezTo>
                    <a:cubicBezTo>
                      <a:pt x="509088" y="193018"/>
                      <a:pt x="509552" y="190500"/>
                      <a:pt x="510346" y="188119"/>
                    </a:cubicBezTo>
                    <a:cubicBezTo>
                      <a:pt x="509416" y="183467"/>
                      <a:pt x="506224" y="164948"/>
                      <a:pt x="503202" y="161925"/>
                    </a:cubicBezTo>
                    <a:cubicBezTo>
                      <a:pt x="494036" y="152757"/>
                      <a:pt x="497927" y="157583"/>
                      <a:pt x="491296" y="147638"/>
                    </a:cubicBezTo>
                    <a:cubicBezTo>
                      <a:pt x="492090" y="145257"/>
                      <a:pt x="492285" y="142583"/>
                      <a:pt x="493677" y="140494"/>
                    </a:cubicBezTo>
                    <a:cubicBezTo>
                      <a:pt x="495545" y="137692"/>
                      <a:pt x="498665" y="135937"/>
                      <a:pt x="500821" y="133350"/>
                    </a:cubicBezTo>
                    <a:cubicBezTo>
                      <a:pt x="502653" y="131151"/>
                      <a:pt x="503996" y="128587"/>
                      <a:pt x="505584" y="126206"/>
                    </a:cubicBezTo>
                    <a:cubicBezTo>
                      <a:pt x="516696" y="127000"/>
                      <a:pt x="527904" y="126935"/>
                      <a:pt x="538921" y="128588"/>
                    </a:cubicBezTo>
                    <a:cubicBezTo>
                      <a:pt x="543886" y="129333"/>
                      <a:pt x="553209" y="133350"/>
                      <a:pt x="553209" y="133350"/>
                    </a:cubicBezTo>
                    <a:cubicBezTo>
                      <a:pt x="555590" y="132556"/>
                      <a:pt x="558577" y="132744"/>
                      <a:pt x="560352" y="130969"/>
                    </a:cubicBezTo>
                    <a:cubicBezTo>
                      <a:pt x="563296" y="128025"/>
                      <a:pt x="566073" y="118571"/>
                      <a:pt x="567496" y="114300"/>
                    </a:cubicBezTo>
                    <a:cubicBezTo>
                      <a:pt x="566582" y="108815"/>
                      <a:pt x="565664" y="98730"/>
                      <a:pt x="562734" y="92869"/>
                    </a:cubicBezTo>
                    <a:cubicBezTo>
                      <a:pt x="561454" y="90309"/>
                      <a:pt x="559803" y="87924"/>
                      <a:pt x="557971" y="85725"/>
                    </a:cubicBezTo>
                    <a:cubicBezTo>
                      <a:pt x="555815" y="83138"/>
                      <a:pt x="552895" y="81239"/>
                      <a:pt x="550827" y="78581"/>
                    </a:cubicBezTo>
                    <a:cubicBezTo>
                      <a:pt x="547313" y="74063"/>
                      <a:pt x="541302" y="64294"/>
                      <a:pt x="541302" y="64294"/>
                    </a:cubicBezTo>
                    <a:cubicBezTo>
                      <a:pt x="539715" y="57944"/>
                      <a:pt x="534470" y="51454"/>
                      <a:pt x="536540" y="45244"/>
                    </a:cubicBezTo>
                    <a:cubicBezTo>
                      <a:pt x="537334" y="42863"/>
                      <a:pt x="536627" y="39119"/>
                      <a:pt x="538921" y="38100"/>
                    </a:cubicBezTo>
                    <a:cubicBezTo>
                      <a:pt x="544769" y="35501"/>
                      <a:pt x="551621" y="36513"/>
                      <a:pt x="557971" y="35719"/>
                    </a:cubicBezTo>
                    <a:cubicBezTo>
                      <a:pt x="562734" y="30956"/>
                      <a:pt x="570129" y="27821"/>
                      <a:pt x="572259" y="21431"/>
                    </a:cubicBezTo>
                    <a:cubicBezTo>
                      <a:pt x="573053" y="19050"/>
                      <a:pt x="573518" y="16533"/>
                      <a:pt x="574640" y="14288"/>
                    </a:cubicBezTo>
                    <a:cubicBezTo>
                      <a:pt x="583874" y="-4181"/>
                      <a:pt x="575795" y="17961"/>
                      <a:pt x="581784" y="0"/>
                    </a:cubicBezTo>
                    <a:cubicBezTo>
                      <a:pt x="584959" y="794"/>
                      <a:pt x="588468" y="757"/>
                      <a:pt x="591309" y="2381"/>
                    </a:cubicBezTo>
                    <a:cubicBezTo>
                      <a:pt x="597333" y="5824"/>
                      <a:pt x="605365" y="19895"/>
                      <a:pt x="607977" y="23813"/>
                    </a:cubicBezTo>
                    <a:cubicBezTo>
                      <a:pt x="619801" y="41548"/>
                      <a:pt x="604606" y="19766"/>
                      <a:pt x="619884" y="38100"/>
                    </a:cubicBezTo>
                    <a:cubicBezTo>
                      <a:pt x="621716" y="40299"/>
                      <a:pt x="622492" y="43359"/>
                      <a:pt x="624646" y="45244"/>
                    </a:cubicBezTo>
                    <a:cubicBezTo>
                      <a:pt x="628954" y="49013"/>
                      <a:pt x="634171" y="51594"/>
                      <a:pt x="638934" y="54769"/>
                    </a:cubicBezTo>
                    <a:cubicBezTo>
                      <a:pt x="644854" y="58716"/>
                      <a:pt x="648698" y="61705"/>
                      <a:pt x="655602" y="64294"/>
                    </a:cubicBezTo>
                    <a:cubicBezTo>
                      <a:pt x="661284" y="66425"/>
                      <a:pt x="674479" y="68233"/>
                      <a:pt x="679415" y="69056"/>
                    </a:cubicBezTo>
                    <a:cubicBezTo>
                      <a:pt x="689734" y="68262"/>
                      <a:pt x="700148" y="68289"/>
                      <a:pt x="710371" y="66675"/>
                    </a:cubicBezTo>
                    <a:cubicBezTo>
                      <a:pt x="745430" y="61140"/>
                      <a:pt x="700803" y="61440"/>
                      <a:pt x="743709" y="57150"/>
                    </a:cubicBezTo>
                    <a:cubicBezTo>
                      <a:pt x="751646" y="56356"/>
                      <a:pt x="759614" y="55823"/>
                      <a:pt x="767521" y="54769"/>
                    </a:cubicBezTo>
                    <a:cubicBezTo>
                      <a:pt x="776513" y="53570"/>
                      <a:pt x="780452" y="51895"/>
                      <a:pt x="788952" y="50006"/>
                    </a:cubicBezTo>
                    <a:cubicBezTo>
                      <a:pt x="792903" y="49128"/>
                      <a:pt x="796890" y="48419"/>
                      <a:pt x="800859" y="47625"/>
                    </a:cubicBezTo>
                    <a:cubicBezTo>
                      <a:pt x="813363" y="49899"/>
                      <a:pt x="824678" y="51370"/>
                      <a:pt x="836577" y="54769"/>
                    </a:cubicBezTo>
                    <a:cubicBezTo>
                      <a:pt x="838991" y="55459"/>
                      <a:pt x="841340" y="56356"/>
                      <a:pt x="843721" y="57150"/>
                    </a:cubicBezTo>
                    <a:cubicBezTo>
                      <a:pt x="852250" y="69945"/>
                      <a:pt x="852483" y="67578"/>
                      <a:pt x="855627" y="78581"/>
                    </a:cubicBezTo>
                    <a:cubicBezTo>
                      <a:pt x="856526" y="81728"/>
                      <a:pt x="857215" y="84931"/>
                      <a:pt x="858009" y="88106"/>
                    </a:cubicBezTo>
                    <a:cubicBezTo>
                      <a:pt x="858085" y="89093"/>
                      <a:pt x="857723" y="117119"/>
                      <a:pt x="862771" y="126206"/>
                    </a:cubicBezTo>
                    <a:cubicBezTo>
                      <a:pt x="865551" y="131210"/>
                      <a:pt x="869121" y="135731"/>
                      <a:pt x="872296" y="140494"/>
                    </a:cubicBezTo>
                    <a:cubicBezTo>
                      <a:pt x="873884" y="142875"/>
                      <a:pt x="875342" y="145348"/>
                      <a:pt x="877059" y="147638"/>
                    </a:cubicBezTo>
                    <a:cubicBezTo>
                      <a:pt x="887637" y="161743"/>
                      <a:pt x="881999" y="153859"/>
                      <a:pt x="893727" y="171450"/>
                    </a:cubicBezTo>
                    <a:lnTo>
                      <a:pt x="898490" y="178594"/>
                    </a:lnTo>
                    <a:cubicBezTo>
                      <a:pt x="899284" y="180975"/>
                      <a:pt x="900871" y="183228"/>
                      <a:pt x="900871" y="185738"/>
                    </a:cubicBezTo>
                    <a:cubicBezTo>
                      <a:pt x="900871" y="198463"/>
                      <a:pt x="900475" y="211269"/>
                      <a:pt x="898490" y="223838"/>
                    </a:cubicBezTo>
                    <a:cubicBezTo>
                      <a:pt x="897768" y="228410"/>
                      <a:pt x="888797" y="235280"/>
                      <a:pt x="886584" y="238125"/>
                    </a:cubicBezTo>
                    <a:cubicBezTo>
                      <a:pt x="883070" y="242643"/>
                      <a:pt x="881107" y="248366"/>
                      <a:pt x="877059" y="252413"/>
                    </a:cubicBezTo>
                    <a:cubicBezTo>
                      <a:pt x="867891" y="261580"/>
                      <a:pt x="871783" y="256754"/>
                      <a:pt x="865152" y="266700"/>
                    </a:cubicBezTo>
                    <a:lnTo>
                      <a:pt x="853246" y="302419"/>
                    </a:lnTo>
                    <a:lnTo>
                      <a:pt x="850865" y="309563"/>
                    </a:lnTo>
                    <a:cubicBezTo>
                      <a:pt x="850071" y="311944"/>
                      <a:pt x="850572" y="315314"/>
                      <a:pt x="848484" y="316706"/>
                    </a:cubicBezTo>
                    <a:cubicBezTo>
                      <a:pt x="830740" y="328536"/>
                      <a:pt x="852539" y="313328"/>
                      <a:pt x="834196" y="328613"/>
                    </a:cubicBezTo>
                    <a:cubicBezTo>
                      <a:pt x="831997" y="330445"/>
                      <a:pt x="829251" y="331543"/>
                      <a:pt x="827052" y="333375"/>
                    </a:cubicBezTo>
                    <a:cubicBezTo>
                      <a:pt x="824465" y="335531"/>
                      <a:pt x="822496" y="338363"/>
                      <a:pt x="819909" y="340519"/>
                    </a:cubicBezTo>
                    <a:cubicBezTo>
                      <a:pt x="817710" y="342351"/>
                      <a:pt x="814964" y="343449"/>
                      <a:pt x="812765" y="345281"/>
                    </a:cubicBezTo>
                    <a:cubicBezTo>
                      <a:pt x="794422" y="360566"/>
                      <a:pt x="816221" y="345358"/>
                      <a:pt x="798477" y="357188"/>
                    </a:cubicBezTo>
                    <a:lnTo>
                      <a:pt x="791334" y="378619"/>
                    </a:lnTo>
                    <a:lnTo>
                      <a:pt x="788952" y="385763"/>
                    </a:lnTo>
                    <a:cubicBezTo>
                      <a:pt x="789746" y="392907"/>
                      <a:pt x="790241" y="400090"/>
                      <a:pt x="791334" y="407194"/>
                    </a:cubicBezTo>
                    <a:cubicBezTo>
                      <a:pt x="791832" y="410429"/>
                      <a:pt x="793073" y="413510"/>
                      <a:pt x="793715" y="416719"/>
                    </a:cubicBezTo>
                    <a:cubicBezTo>
                      <a:pt x="794662" y="421453"/>
                      <a:pt x="795049" y="426293"/>
                      <a:pt x="796096" y="431006"/>
                    </a:cubicBezTo>
                    <a:cubicBezTo>
                      <a:pt x="796640" y="433456"/>
                      <a:pt x="797787" y="435736"/>
                      <a:pt x="798477" y="438150"/>
                    </a:cubicBezTo>
                    <a:cubicBezTo>
                      <a:pt x="804458" y="459081"/>
                      <a:pt x="797531" y="437690"/>
                      <a:pt x="803240" y="454819"/>
                    </a:cubicBezTo>
                    <a:cubicBezTo>
                      <a:pt x="802446" y="458788"/>
                      <a:pt x="802867" y="463211"/>
                      <a:pt x="800859" y="466725"/>
                    </a:cubicBezTo>
                    <a:cubicBezTo>
                      <a:pt x="798686" y="470528"/>
                      <a:pt x="790239" y="472647"/>
                      <a:pt x="786571" y="473869"/>
                    </a:cubicBezTo>
                    <a:cubicBezTo>
                      <a:pt x="780388" y="473182"/>
                      <a:pt x="761924" y="464708"/>
                      <a:pt x="760377" y="478631"/>
                    </a:cubicBezTo>
                    <a:cubicBezTo>
                      <a:pt x="759844" y="483430"/>
                      <a:pt x="759579" y="489285"/>
                      <a:pt x="762759" y="492919"/>
                    </a:cubicBezTo>
                    <a:cubicBezTo>
                      <a:pt x="766065" y="496697"/>
                      <a:pt x="777046" y="497681"/>
                      <a:pt x="777046" y="497681"/>
                    </a:cubicBezTo>
                    <a:cubicBezTo>
                      <a:pt x="779878" y="499569"/>
                      <a:pt x="790537" y="506001"/>
                      <a:pt x="791334" y="509588"/>
                    </a:cubicBezTo>
                    <a:cubicBezTo>
                      <a:pt x="793344" y="518633"/>
                      <a:pt x="788748" y="524638"/>
                      <a:pt x="784190" y="531019"/>
                    </a:cubicBezTo>
                    <a:cubicBezTo>
                      <a:pt x="781883" y="534249"/>
                      <a:pt x="779353" y="537314"/>
                      <a:pt x="777046" y="540544"/>
                    </a:cubicBezTo>
                    <a:cubicBezTo>
                      <a:pt x="775383" y="542873"/>
                      <a:pt x="773871" y="545307"/>
                      <a:pt x="772284" y="547688"/>
                    </a:cubicBezTo>
                    <a:cubicBezTo>
                      <a:pt x="770166" y="556156"/>
                      <a:pt x="768050" y="558270"/>
                      <a:pt x="772284" y="566738"/>
                    </a:cubicBezTo>
                    <a:cubicBezTo>
                      <a:pt x="774844" y="571857"/>
                      <a:pt x="781809" y="581025"/>
                      <a:pt x="781809" y="581025"/>
                    </a:cubicBezTo>
                    <a:cubicBezTo>
                      <a:pt x="782603" y="583406"/>
                      <a:pt x="783068" y="585924"/>
                      <a:pt x="784190" y="588169"/>
                    </a:cubicBezTo>
                    <a:cubicBezTo>
                      <a:pt x="787506" y="594802"/>
                      <a:pt x="790828" y="597188"/>
                      <a:pt x="796096" y="602456"/>
                    </a:cubicBezTo>
                    <a:cubicBezTo>
                      <a:pt x="792921" y="604837"/>
                      <a:pt x="789936" y="607496"/>
                      <a:pt x="786571" y="609600"/>
                    </a:cubicBezTo>
                    <a:cubicBezTo>
                      <a:pt x="783561" y="611481"/>
                      <a:pt x="779773" y="612090"/>
                      <a:pt x="777046" y="614363"/>
                    </a:cubicBezTo>
                    <a:cubicBezTo>
                      <a:pt x="774848" y="616195"/>
                      <a:pt x="774307" y="619483"/>
                      <a:pt x="772284" y="621506"/>
                    </a:cubicBezTo>
                    <a:cubicBezTo>
                      <a:pt x="770260" y="623530"/>
                      <a:pt x="767521" y="624681"/>
                      <a:pt x="765140" y="626269"/>
                    </a:cubicBezTo>
                    <a:cubicBezTo>
                      <a:pt x="764346" y="628650"/>
                      <a:pt x="761965" y="631032"/>
                      <a:pt x="762759" y="633413"/>
                    </a:cubicBezTo>
                    <a:cubicBezTo>
                      <a:pt x="764435" y="638440"/>
                      <a:pt x="783275" y="649166"/>
                      <a:pt x="784190" y="650081"/>
                    </a:cubicBezTo>
                    <a:cubicBezTo>
                      <a:pt x="786571" y="652462"/>
                      <a:pt x="789142" y="654668"/>
                      <a:pt x="791334" y="657225"/>
                    </a:cubicBezTo>
                    <a:cubicBezTo>
                      <a:pt x="795760" y="662389"/>
                      <a:pt x="799474" y="668245"/>
                      <a:pt x="803240" y="673894"/>
                    </a:cubicBezTo>
                    <a:cubicBezTo>
                      <a:pt x="798506" y="692833"/>
                      <a:pt x="804509" y="674054"/>
                      <a:pt x="793715" y="692944"/>
                    </a:cubicBezTo>
                    <a:cubicBezTo>
                      <a:pt x="792470" y="695123"/>
                      <a:pt x="792457" y="697843"/>
                      <a:pt x="791334" y="700088"/>
                    </a:cubicBezTo>
                    <a:cubicBezTo>
                      <a:pt x="790054" y="702648"/>
                      <a:pt x="788159" y="704850"/>
                      <a:pt x="786571" y="707231"/>
                    </a:cubicBezTo>
                    <a:cubicBezTo>
                      <a:pt x="787365" y="715169"/>
                      <a:pt x="787739" y="723160"/>
                      <a:pt x="788952" y="731044"/>
                    </a:cubicBezTo>
                    <a:cubicBezTo>
                      <a:pt x="789334" y="733525"/>
                      <a:pt x="791334" y="735678"/>
                      <a:pt x="791334" y="738188"/>
                    </a:cubicBezTo>
                    <a:cubicBezTo>
                      <a:pt x="791334" y="743800"/>
                      <a:pt x="789746" y="749300"/>
                      <a:pt x="788952" y="754856"/>
                    </a:cubicBezTo>
                    <a:cubicBezTo>
                      <a:pt x="780616" y="752772"/>
                      <a:pt x="771290" y="750094"/>
                      <a:pt x="762759" y="750094"/>
                    </a:cubicBezTo>
                    <a:cubicBezTo>
                      <a:pt x="748398" y="750094"/>
                      <a:pt x="727865" y="752967"/>
                      <a:pt x="712752" y="754856"/>
                    </a:cubicBezTo>
                    <a:cubicBezTo>
                      <a:pt x="701640" y="754062"/>
                      <a:pt x="690488" y="753705"/>
                      <a:pt x="679415" y="752475"/>
                    </a:cubicBezTo>
                    <a:cubicBezTo>
                      <a:pt x="663823" y="750743"/>
                      <a:pt x="675662" y="749920"/>
                      <a:pt x="660365" y="745331"/>
                    </a:cubicBezTo>
                    <a:cubicBezTo>
                      <a:pt x="655740" y="743944"/>
                      <a:pt x="650840" y="743744"/>
                      <a:pt x="646077" y="742950"/>
                    </a:cubicBezTo>
                    <a:lnTo>
                      <a:pt x="624646" y="735806"/>
                    </a:lnTo>
                    <a:cubicBezTo>
                      <a:pt x="622265" y="735012"/>
                      <a:pt x="619937" y="734034"/>
                      <a:pt x="617502" y="733425"/>
                    </a:cubicBezTo>
                    <a:cubicBezTo>
                      <a:pt x="614327" y="732631"/>
                      <a:pt x="611124" y="731943"/>
                      <a:pt x="607977" y="731044"/>
                    </a:cubicBezTo>
                    <a:cubicBezTo>
                      <a:pt x="605564" y="730355"/>
                      <a:pt x="603295" y="729155"/>
                      <a:pt x="600834" y="728663"/>
                    </a:cubicBezTo>
                    <a:cubicBezTo>
                      <a:pt x="591365" y="726769"/>
                      <a:pt x="581728" y="725793"/>
                      <a:pt x="572259" y="723900"/>
                    </a:cubicBezTo>
                    <a:lnTo>
                      <a:pt x="560352" y="721519"/>
                    </a:lnTo>
                    <a:cubicBezTo>
                      <a:pt x="552415" y="722313"/>
                      <a:pt x="544380" y="722430"/>
                      <a:pt x="536540" y="723900"/>
                    </a:cubicBezTo>
                    <a:cubicBezTo>
                      <a:pt x="531606" y="724825"/>
                      <a:pt x="522252" y="728663"/>
                      <a:pt x="522252" y="728663"/>
                    </a:cubicBezTo>
                    <a:cubicBezTo>
                      <a:pt x="520665" y="731044"/>
                      <a:pt x="519725" y="734018"/>
                      <a:pt x="517490" y="735806"/>
                    </a:cubicBezTo>
                    <a:cubicBezTo>
                      <a:pt x="515530" y="737374"/>
                      <a:pt x="512591" y="737065"/>
                      <a:pt x="510346" y="738188"/>
                    </a:cubicBezTo>
                    <a:cubicBezTo>
                      <a:pt x="507786" y="739468"/>
                      <a:pt x="505401" y="741118"/>
                      <a:pt x="503202" y="742950"/>
                    </a:cubicBezTo>
                    <a:cubicBezTo>
                      <a:pt x="491821" y="752435"/>
                      <a:pt x="499809" y="747023"/>
                      <a:pt x="491296" y="757238"/>
                    </a:cubicBezTo>
                    <a:cubicBezTo>
                      <a:pt x="485568" y="764111"/>
                      <a:pt x="484030" y="764462"/>
                      <a:pt x="477009" y="769144"/>
                    </a:cubicBezTo>
                    <a:cubicBezTo>
                      <a:pt x="472372" y="783052"/>
                      <a:pt x="478255" y="770279"/>
                      <a:pt x="467484" y="781050"/>
                    </a:cubicBezTo>
                    <a:cubicBezTo>
                      <a:pt x="451612" y="796922"/>
                      <a:pt x="474623" y="780260"/>
                      <a:pt x="455577" y="792956"/>
                    </a:cubicBezTo>
                    <a:cubicBezTo>
                      <a:pt x="453990" y="795337"/>
                      <a:pt x="452839" y="798076"/>
                      <a:pt x="450815" y="800100"/>
                    </a:cubicBezTo>
                    <a:cubicBezTo>
                      <a:pt x="448791" y="802124"/>
                      <a:pt x="445459" y="802628"/>
                      <a:pt x="443671" y="804863"/>
                    </a:cubicBezTo>
                    <a:cubicBezTo>
                      <a:pt x="434276" y="816606"/>
                      <a:pt x="451521" y="809447"/>
                      <a:pt x="431765" y="814388"/>
                    </a:cubicBezTo>
                    <a:cubicBezTo>
                      <a:pt x="430177" y="816769"/>
                      <a:pt x="429237" y="819743"/>
                      <a:pt x="427002" y="821531"/>
                    </a:cubicBezTo>
                    <a:cubicBezTo>
                      <a:pt x="425042" y="823099"/>
                      <a:pt x="422104" y="822790"/>
                      <a:pt x="419859" y="823913"/>
                    </a:cubicBezTo>
                    <a:cubicBezTo>
                      <a:pt x="401405" y="833140"/>
                      <a:pt x="423518" y="825075"/>
                      <a:pt x="405571" y="831056"/>
                    </a:cubicBezTo>
                    <a:cubicBezTo>
                      <a:pt x="404611" y="829777"/>
                      <a:pt x="394931" y="817237"/>
                      <a:pt x="393665" y="814388"/>
                    </a:cubicBezTo>
                    <a:cubicBezTo>
                      <a:pt x="385313" y="795596"/>
                      <a:pt x="394609" y="803905"/>
                      <a:pt x="381759" y="795338"/>
                    </a:cubicBezTo>
                    <a:cubicBezTo>
                      <a:pt x="376562" y="779750"/>
                      <a:pt x="383780" y="795050"/>
                      <a:pt x="372234" y="785813"/>
                    </a:cubicBezTo>
                    <a:cubicBezTo>
                      <a:pt x="369999" y="784025"/>
                      <a:pt x="369303" y="780868"/>
                      <a:pt x="367471" y="778669"/>
                    </a:cubicBezTo>
                    <a:cubicBezTo>
                      <a:pt x="365315" y="776082"/>
                      <a:pt x="362395" y="774183"/>
                      <a:pt x="360327" y="771525"/>
                    </a:cubicBezTo>
                    <a:cubicBezTo>
                      <a:pt x="356813" y="767007"/>
                      <a:pt x="354849" y="761286"/>
                      <a:pt x="350802" y="757238"/>
                    </a:cubicBezTo>
                    <a:cubicBezTo>
                      <a:pt x="348421" y="754857"/>
                      <a:pt x="346317" y="752161"/>
                      <a:pt x="343659" y="750094"/>
                    </a:cubicBezTo>
                    <a:cubicBezTo>
                      <a:pt x="339141" y="746580"/>
                      <a:pt x="329371" y="740569"/>
                      <a:pt x="329371" y="740569"/>
                    </a:cubicBezTo>
                    <a:cubicBezTo>
                      <a:pt x="315877" y="741363"/>
                      <a:pt x="302346" y="741669"/>
                      <a:pt x="288890" y="742950"/>
                    </a:cubicBezTo>
                    <a:cubicBezTo>
                      <a:pt x="274912" y="744281"/>
                      <a:pt x="284017" y="745568"/>
                      <a:pt x="272221" y="747713"/>
                    </a:cubicBezTo>
                    <a:cubicBezTo>
                      <a:pt x="265925" y="748858"/>
                      <a:pt x="259506" y="749189"/>
                      <a:pt x="253171" y="750094"/>
                    </a:cubicBezTo>
                    <a:cubicBezTo>
                      <a:pt x="248392" y="750777"/>
                      <a:pt x="243646" y="751681"/>
                      <a:pt x="238884" y="752475"/>
                    </a:cubicBezTo>
                    <a:cubicBezTo>
                      <a:pt x="236503" y="754856"/>
                      <a:pt x="233896" y="757032"/>
                      <a:pt x="231740" y="759619"/>
                    </a:cubicBezTo>
                    <a:cubicBezTo>
                      <a:pt x="229908" y="761818"/>
                      <a:pt x="229771" y="766142"/>
                      <a:pt x="226977" y="766763"/>
                    </a:cubicBezTo>
                    <a:cubicBezTo>
                      <a:pt x="221498" y="767980"/>
                      <a:pt x="215865" y="765175"/>
                      <a:pt x="210309" y="764381"/>
                    </a:cubicBezTo>
                    <a:cubicBezTo>
                      <a:pt x="208721" y="759619"/>
                      <a:pt x="206371" y="755046"/>
                      <a:pt x="205546" y="750094"/>
                    </a:cubicBezTo>
                    <a:cubicBezTo>
                      <a:pt x="204752" y="745331"/>
                      <a:pt x="205324" y="740125"/>
                      <a:pt x="203165" y="735806"/>
                    </a:cubicBezTo>
                    <a:cubicBezTo>
                      <a:pt x="201885" y="733246"/>
                      <a:pt x="198402" y="732631"/>
                      <a:pt x="196021" y="731044"/>
                    </a:cubicBezTo>
                    <a:cubicBezTo>
                      <a:pt x="196815" y="728663"/>
                      <a:pt x="196834" y="725860"/>
                      <a:pt x="198402" y="723900"/>
                    </a:cubicBezTo>
                    <a:cubicBezTo>
                      <a:pt x="200190" y="721665"/>
                      <a:pt x="204852" y="721914"/>
                      <a:pt x="205546" y="719138"/>
                    </a:cubicBezTo>
                    <a:cubicBezTo>
                      <a:pt x="206717" y="714454"/>
                      <a:pt x="206345" y="708484"/>
                      <a:pt x="203165" y="704850"/>
                    </a:cubicBezTo>
                    <a:cubicBezTo>
                      <a:pt x="199859" y="701072"/>
                      <a:pt x="193892" y="700327"/>
                      <a:pt x="188877" y="700088"/>
                    </a:cubicBezTo>
                    <a:lnTo>
                      <a:pt x="138871" y="697706"/>
                    </a:lnTo>
                    <a:cubicBezTo>
                      <a:pt x="137284" y="695325"/>
                      <a:pt x="134514" y="693396"/>
                      <a:pt x="134109" y="690563"/>
                    </a:cubicBezTo>
                    <a:cubicBezTo>
                      <a:pt x="131843" y="674700"/>
                      <a:pt x="143884" y="685968"/>
                      <a:pt x="129346" y="676275"/>
                    </a:cubicBezTo>
                    <a:cubicBezTo>
                      <a:pt x="122184" y="678662"/>
                      <a:pt x="121215" y="678288"/>
                      <a:pt x="115059" y="683419"/>
                    </a:cubicBezTo>
                    <a:cubicBezTo>
                      <a:pt x="104438" y="692271"/>
                      <a:pt x="111947" y="689902"/>
                      <a:pt x="98390" y="695325"/>
                    </a:cubicBezTo>
                    <a:cubicBezTo>
                      <a:pt x="93729" y="697189"/>
                      <a:pt x="84102" y="700088"/>
                      <a:pt x="84102" y="700088"/>
                    </a:cubicBezTo>
                    <a:cubicBezTo>
                      <a:pt x="78546" y="699294"/>
                      <a:pt x="72937" y="698807"/>
                      <a:pt x="67434" y="697706"/>
                    </a:cubicBezTo>
                    <a:cubicBezTo>
                      <a:pt x="64973" y="697214"/>
                      <a:pt x="62065" y="697100"/>
                      <a:pt x="60290" y="695325"/>
                    </a:cubicBezTo>
                    <a:cubicBezTo>
                      <a:pt x="58515" y="693550"/>
                      <a:pt x="58703" y="690562"/>
                      <a:pt x="57909" y="688181"/>
                    </a:cubicBezTo>
                    <a:cubicBezTo>
                      <a:pt x="57115" y="677862"/>
                      <a:pt x="58037" y="667265"/>
                      <a:pt x="55527" y="657225"/>
                    </a:cubicBezTo>
                    <a:cubicBezTo>
                      <a:pt x="54721" y="653999"/>
                      <a:pt x="40303" y="644176"/>
                      <a:pt x="38859" y="642938"/>
                    </a:cubicBezTo>
                    <a:cubicBezTo>
                      <a:pt x="36302" y="640746"/>
                      <a:pt x="34302" y="637950"/>
                      <a:pt x="31715" y="635794"/>
                    </a:cubicBezTo>
                    <a:cubicBezTo>
                      <a:pt x="29516" y="633962"/>
                      <a:pt x="26770" y="632863"/>
                      <a:pt x="24571" y="631031"/>
                    </a:cubicBezTo>
                    <a:cubicBezTo>
                      <a:pt x="6230" y="615748"/>
                      <a:pt x="28024" y="630954"/>
                      <a:pt x="10284" y="619125"/>
                    </a:cubicBezTo>
                    <a:cubicBezTo>
                      <a:pt x="7109" y="619919"/>
                      <a:pt x="3482" y="623321"/>
                      <a:pt x="759" y="621506"/>
                    </a:cubicBezTo>
                    <a:cubicBezTo>
                      <a:pt x="-1329" y="620114"/>
                      <a:pt x="1365" y="616138"/>
                      <a:pt x="3140" y="614363"/>
                    </a:cubicBezTo>
                    <a:cubicBezTo>
                      <a:pt x="4915" y="612588"/>
                      <a:pt x="8039" y="613104"/>
                      <a:pt x="10284" y="611981"/>
                    </a:cubicBezTo>
                    <a:cubicBezTo>
                      <a:pt x="12843" y="610701"/>
                      <a:pt x="14797" y="608346"/>
                      <a:pt x="17427" y="607219"/>
                    </a:cubicBezTo>
                    <a:cubicBezTo>
                      <a:pt x="20435" y="605930"/>
                      <a:pt x="23694" y="605148"/>
                      <a:pt x="26952" y="604838"/>
                    </a:cubicBezTo>
                    <a:cubicBezTo>
                      <a:pt x="40408" y="603556"/>
                      <a:pt x="53940" y="603250"/>
                      <a:pt x="67434" y="602456"/>
                    </a:cubicBezTo>
                    <a:cubicBezTo>
                      <a:pt x="72196" y="599281"/>
                      <a:pt x="77673" y="596978"/>
                      <a:pt x="81721" y="592931"/>
                    </a:cubicBezTo>
                    <a:cubicBezTo>
                      <a:pt x="84102" y="590550"/>
                      <a:pt x="86063" y="587656"/>
                      <a:pt x="88865" y="585788"/>
                    </a:cubicBezTo>
                    <a:cubicBezTo>
                      <a:pt x="90954" y="584396"/>
                      <a:pt x="93815" y="584625"/>
                      <a:pt x="96009" y="583406"/>
                    </a:cubicBezTo>
                    <a:cubicBezTo>
                      <a:pt x="101012" y="580626"/>
                      <a:pt x="105534" y="577056"/>
                      <a:pt x="110296" y="573881"/>
                    </a:cubicBezTo>
                    <a:cubicBezTo>
                      <a:pt x="112677" y="572294"/>
                      <a:pt x="114664" y="569813"/>
                      <a:pt x="117440" y="569119"/>
                    </a:cubicBezTo>
                    <a:lnTo>
                      <a:pt x="126965" y="566738"/>
                    </a:lnTo>
                    <a:cubicBezTo>
                      <a:pt x="128552" y="564357"/>
                      <a:pt x="131584" y="562452"/>
                      <a:pt x="131727" y="559594"/>
                    </a:cubicBezTo>
                    <a:cubicBezTo>
                      <a:pt x="133266" y="528811"/>
                      <a:pt x="132865" y="529670"/>
                      <a:pt x="126965" y="511969"/>
                    </a:cubicBezTo>
                    <a:cubicBezTo>
                      <a:pt x="127759" y="501650"/>
                      <a:pt x="126503" y="490964"/>
                      <a:pt x="129346" y="481013"/>
                    </a:cubicBezTo>
                    <a:cubicBezTo>
                      <a:pt x="130036" y="478599"/>
                      <a:pt x="134245" y="479754"/>
                      <a:pt x="136490" y="478631"/>
                    </a:cubicBezTo>
                    <a:cubicBezTo>
                      <a:pt x="154950" y="469401"/>
                      <a:pt x="132827" y="477471"/>
                      <a:pt x="150777" y="471488"/>
                    </a:cubicBezTo>
                    <a:cubicBezTo>
                      <a:pt x="168521" y="459658"/>
                      <a:pt x="146722" y="474866"/>
                      <a:pt x="165065" y="459581"/>
                    </a:cubicBezTo>
                    <a:cubicBezTo>
                      <a:pt x="167264" y="457749"/>
                      <a:pt x="169828" y="456406"/>
                      <a:pt x="172209" y="454819"/>
                    </a:cubicBezTo>
                    <a:cubicBezTo>
                      <a:pt x="173796" y="452438"/>
                      <a:pt x="174736" y="449463"/>
                      <a:pt x="176971" y="447675"/>
                    </a:cubicBezTo>
                    <a:cubicBezTo>
                      <a:pt x="178931" y="446107"/>
                      <a:pt x="181605" y="445294"/>
                      <a:pt x="184115" y="445294"/>
                    </a:cubicBezTo>
                    <a:cubicBezTo>
                      <a:pt x="189861" y="445294"/>
                      <a:pt x="197528" y="448177"/>
                      <a:pt x="203165" y="450056"/>
                    </a:cubicBezTo>
                    <a:cubicBezTo>
                      <a:pt x="221103" y="462015"/>
                      <a:pt x="198303" y="447972"/>
                      <a:pt x="219834" y="457200"/>
                    </a:cubicBezTo>
                    <a:cubicBezTo>
                      <a:pt x="222464" y="458327"/>
                      <a:pt x="224596" y="460375"/>
                      <a:pt x="226977" y="461963"/>
                    </a:cubicBezTo>
                    <a:cubicBezTo>
                      <a:pt x="235708" y="461169"/>
                      <a:pt x="244471" y="460669"/>
                      <a:pt x="253171" y="459581"/>
                    </a:cubicBezTo>
                    <a:cubicBezTo>
                      <a:pt x="259218" y="458825"/>
                      <a:pt x="268483" y="456348"/>
                      <a:pt x="274602" y="454819"/>
                    </a:cubicBezTo>
                    <a:cubicBezTo>
                      <a:pt x="285714" y="438150"/>
                      <a:pt x="279364" y="443706"/>
                      <a:pt x="291271" y="435769"/>
                    </a:cubicBezTo>
                    <a:cubicBezTo>
                      <a:pt x="292859" y="433388"/>
                      <a:pt x="296655" y="431419"/>
                      <a:pt x="296034" y="428625"/>
                    </a:cubicBezTo>
                    <a:cubicBezTo>
                      <a:pt x="292699" y="413617"/>
                      <a:pt x="287484" y="414582"/>
                      <a:pt x="276984" y="411956"/>
                    </a:cubicBezTo>
                    <a:cubicBezTo>
                      <a:pt x="275396" y="409575"/>
                      <a:pt x="272480" y="407663"/>
                      <a:pt x="272221" y="404813"/>
                    </a:cubicBezTo>
                    <a:cubicBezTo>
                      <a:pt x="271641" y="398440"/>
                      <a:pt x="272918" y="391937"/>
                      <a:pt x="274602" y="385763"/>
                    </a:cubicBezTo>
                    <a:cubicBezTo>
                      <a:pt x="275355" y="383002"/>
                      <a:pt x="277945" y="381104"/>
                      <a:pt x="279365" y="378619"/>
                    </a:cubicBezTo>
                    <a:cubicBezTo>
                      <a:pt x="284071" y="370384"/>
                      <a:pt x="283838" y="369962"/>
                      <a:pt x="286509" y="361950"/>
                    </a:cubicBezTo>
                    <a:cubicBezTo>
                      <a:pt x="284128" y="360363"/>
                      <a:pt x="282117" y="357974"/>
                      <a:pt x="279365" y="357188"/>
                    </a:cubicBezTo>
                    <a:cubicBezTo>
                      <a:pt x="270832" y="354750"/>
                      <a:pt x="259141" y="358992"/>
                      <a:pt x="253171" y="352425"/>
                    </a:cubicBezTo>
                    <a:cubicBezTo>
                      <a:pt x="248336" y="347107"/>
                      <a:pt x="253809" y="337967"/>
                      <a:pt x="255552" y="330994"/>
                    </a:cubicBezTo>
                    <a:cubicBezTo>
                      <a:pt x="256246" y="328217"/>
                      <a:pt x="258727" y="326231"/>
                      <a:pt x="260315" y="323850"/>
                    </a:cubicBezTo>
                    <a:cubicBezTo>
                      <a:pt x="266300" y="305893"/>
                      <a:pt x="258226" y="328027"/>
                      <a:pt x="267459" y="309563"/>
                    </a:cubicBezTo>
                    <a:cubicBezTo>
                      <a:pt x="268582" y="307318"/>
                      <a:pt x="268718" y="304664"/>
                      <a:pt x="269840" y="302419"/>
                    </a:cubicBezTo>
                    <a:cubicBezTo>
                      <a:pt x="271120" y="299859"/>
                      <a:pt x="273440" y="297890"/>
                      <a:pt x="274602" y="295275"/>
                    </a:cubicBezTo>
                    <a:cubicBezTo>
                      <a:pt x="276641" y="290688"/>
                      <a:pt x="276581" y="285165"/>
                      <a:pt x="279365" y="280988"/>
                    </a:cubicBezTo>
                    <a:cubicBezTo>
                      <a:pt x="293012" y="260515"/>
                      <a:pt x="276650" y="286418"/>
                      <a:pt x="286509" y="266700"/>
                    </a:cubicBezTo>
                    <a:cubicBezTo>
                      <a:pt x="287789" y="264140"/>
                      <a:pt x="291271" y="259556"/>
                      <a:pt x="303177" y="240506"/>
                    </a:cubicBezTo>
                    <a:close/>
                  </a:path>
                </a:pathLst>
              </a:custGeom>
              <a:noFill/>
              <a:ln w="3175">
                <a:solidFill>
                  <a:srgbClr val="2E471D"/>
                </a:solidFill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ru-RU" sz="962"/>
              </a:p>
            </p:txBody>
          </p:sp>
          <p:sp>
            <p:nvSpPr>
              <p:cNvPr id="42" name="Полилиния: фигура 41">
                <a:extLst>
                  <a:ext uri="{FF2B5EF4-FFF2-40B4-BE49-F238E27FC236}">
                    <a16:creationId xmlns="" xmlns:a16="http://schemas.microsoft.com/office/drawing/2014/main" id="{5A88B1A0-D386-45A8-AB51-D706A49BA7B2}"/>
                  </a:ext>
                </a:extLst>
              </p:cNvPr>
              <p:cNvSpPr/>
              <p:nvPr/>
            </p:nvSpPr>
            <p:spPr>
              <a:xfrm>
                <a:off x="2816204" y="4507900"/>
                <a:ext cx="158784" cy="175745"/>
              </a:xfrm>
              <a:custGeom>
                <a:avLst/>
                <a:gdLst>
                  <a:gd name="connsiteX0" fmla="*/ 442912 w 726281"/>
                  <a:gd name="connsiteY0" fmla="*/ 207169 h 790676"/>
                  <a:gd name="connsiteX1" fmla="*/ 442912 w 726281"/>
                  <a:gd name="connsiteY1" fmla="*/ 207169 h 790676"/>
                  <a:gd name="connsiteX2" fmla="*/ 421481 w 726281"/>
                  <a:gd name="connsiteY2" fmla="*/ 204787 h 790676"/>
                  <a:gd name="connsiteX3" fmla="*/ 407194 w 726281"/>
                  <a:gd name="connsiteY3" fmla="*/ 211931 h 790676"/>
                  <a:gd name="connsiteX4" fmla="*/ 400050 w 726281"/>
                  <a:gd name="connsiteY4" fmla="*/ 214312 h 790676"/>
                  <a:gd name="connsiteX5" fmla="*/ 366712 w 726281"/>
                  <a:gd name="connsiteY5" fmla="*/ 209550 h 790676"/>
                  <a:gd name="connsiteX6" fmla="*/ 361950 w 726281"/>
                  <a:gd name="connsiteY6" fmla="*/ 202406 h 790676"/>
                  <a:gd name="connsiteX7" fmla="*/ 369094 w 726281"/>
                  <a:gd name="connsiteY7" fmla="*/ 173831 h 790676"/>
                  <a:gd name="connsiteX8" fmla="*/ 376237 w 726281"/>
                  <a:gd name="connsiteY8" fmla="*/ 171450 h 790676"/>
                  <a:gd name="connsiteX9" fmla="*/ 385762 w 726281"/>
                  <a:gd name="connsiteY9" fmla="*/ 164306 h 790676"/>
                  <a:gd name="connsiteX10" fmla="*/ 390525 w 726281"/>
                  <a:gd name="connsiteY10" fmla="*/ 154781 h 790676"/>
                  <a:gd name="connsiteX11" fmla="*/ 395287 w 726281"/>
                  <a:gd name="connsiteY11" fmla="*/ 147637 h 790676"/>
                  <a:gd name="connsiteX12" fmla="*/ 397669 w 726281"/>
                  <a:gd name="connsiteY12" fmla="*/ 107156 h 790676"/>
                  <a:gd name="connsiteX13" fmla="*/ 411956 w 726281"/>
                  <a:gd name="connsiteY13" fmla="*/ 97631 h 790676"/>
                  <a:gd name="connsiteX14" fmla="*/ 414337 w 726281"/>
                  <a:gd name="connsiteY14" fmla="*/ 61912 h 790676"/>
                  <a:gd name="connsiteX15" fmla="*/ 438150 w 726281"/>
                  <a:gd name="connsiteY15" fmla="*/ 54769 h 790676"/>
                  <a:gd name="connsiteX16" fmla="*/ 447675 w 726281"/>
                  <a:gd name="connsiteY16" fmla="*/ 61912 h 790676"/>
                  <a:gd name="connsiteX17" fmla="*/ 457200 w 726281"/>
                  <a:gd name="connsiteY17" fmla="*/ 64294 h 790676"/>
                  <a:gd name="connsiteX18" fmla="*/ 464344 w 726281"/>
                  <a:gd name="connsiteY18" fmla="*/ 66675 h 790676"/>
                  <a:gd name="connsiteX19" fmla="*/ 471487 w 726281"/>
                  <a:gd name="connsiteY19" fmla="*/ 64294 h 790676"/>
                  <a:gd name="connsiteX20" fmla="*/ 473869 w 726281"/>
                  <a:gd name="connsiteY20" fmla="*/ 57150 h 790676"/>
                  <a:gd name="connsiteX21" fmla="*/ 471487 w 726281"/>
                  <a:gd name="connsiteY21" fmla="*/ 33337 h 790676"/>
                  <a:gd name="connsiteX22" fmla="*/ 461962 w 726281"/>
                  <a:gd name="connsiteY22" fmla="*/ 19050 h 790676"/>
                  <a:gd name="connsiteX23" fmla="*/ 461962 w 726281"/>
                  <a:gd name="connsiteY23" fmla="*/ 2381 h 790676"/>
                  <a:gd name="connsiteX24" fmla="*/ 469106 w 726281"/>
                  <a:gd name="connsiteY24" fmla="*/ 0 h 790676"/>
                  <a:gd name="connsiteX25" fmla="*/ 504825 w 726281"/>
                  <a:gd name="connsiteY25" fmla="*/ 2381 h 790676"/>
                  <a:gd name="connsiteX26" fmla="*/ 516731 w 726281"/>
                  <a:gd name="connsiteY26" fmla="*/ 21431 h 790676"/>
                  <a:gd name="connsiteX27" fmla="*/ 521494 w 726281"/>
                  <a:gd name="connsiteY27" fmla="*/ 28575 h 790676"/>
                  <a:gd name="connsiteX28" fmla="*/ 526256 w 726281"/>
                  <a:gd name="connsiteY28" fmla="*/ 42862 h 790676"/>
                  <a:gd name="connsiteX29" fmla="*/ 531019 w 726281"/>
                  <a:gd name="connsiteY29" fmla="*/ 50006 h 790676"/>
                  <a:gd name="connsiteX30" fmla="*/ 552450 w 726281"/>
                  <a:gd name="connsiteY30" fmla="*/ 61912 h 790676"/>
                  <a:gd name="connsiteX31" fmla="*/ 566737 w 726281"/>
                  <a:gd name="connsiteY31" fmla="*/ 54769 h 790676"/>
                  <a:gd name="connsiteX32" fmla="*/ 573881 w 726281"/>
                  <a:gd name="connsiteY32" fmla="*/ 76200 h 790676"/>
                  <a:gd name="connsiteX33" fmla="*/ 576262 w 726281"/>
                  <a:gd name="connsiteY33" fmla="*/ 83344 h 790676"/>
                  <a:gd name="connsiteX34" fmla="*/ 590550 w 726281"/>
                  <a:gd name="connsiteY34" fmla="*/ 95250 h 790676"/>
                  <a:gd name="connsiteX35" fmla="*/ 592931 w 726281"/>
                  <a:gd name="connsiteY35" fmla="*/ 102394 h 790676"/>
                  <a:gd name="connsiteX36" fmla="*/ 595312 w 726281"/>
                  <a:gd name="connsiteY36" fmla="*/ 123825 h 790676"/>
                  <a:gd name="connsiteX37" fmla="*/ 604837 w 726281"/>
                  <a:gd name="connsiteY37" fmla="*/ 126206 h 790676"/>
                  <a:gd name="connsiteX38" fmla="*/ 611981 w 726281"/>
                  <a:gd name="connsiteY38" fmla="*/ 130969 h 790676"/>
                  <a:gd name="connsiteX39" fmla="*/ 621506 w 726281"/>
                  <a:gd name="connsiteY39" fmla="*/ 145256 h 790676"/>
                  <a:gd name="connsiteX40" fmla="*/ 623887 w 726281"/>
                  <a:gd name="connsiteY40" fmla="*/ 154781 h 790676"/>
                  <a:gd name="connsiteX41" fmla="*/ 631031 w 726281"/>
                  <a:gd name="connsiteY41" fmla="*/ 159544 h 790676"/>
                  <a:gd name="connsiteX42" fmla="*/ 650081 w 726281"/>
                  <a:gd name="connsiteY42" fmla="*/ 166687 h 790676"/>
                  <a:gd name="connsiteX43" fmla="*/ 657225 w 726281"/>
                  <a:gd name="connsiteY43" fmla="*/ 173831 h 790676"/>
                  <a:gd name="connsiteX44" fmla="*/ 664369 w 726281"/>
                  <a:gd name="connsiteY44" fmla="*/ 214312 h 790676"/>
                  <a:gd name="connsiteX45" fmla="*/ 678656 w 726281"/>
                  <a:gd name="connsiteY45" fmla="*/ 226219 h 790676"/>
                  <a:gd name="connsiteX46" fmla="*/ 688181 w 726281"/>
                  <a:gd name="connsiteY46" fmla="*/ 240506 h 790676"/>
                  <a:gd name="connsiteX47" fmla="*/ 695325 w 726281"/>
                  <a:gd name="connsiteY47" fmla="*/ 254794 h 790676"/>
                  <a:gd name="connsiteX48" fmla="*/ 697706 w 726281"/>
                  <a:gd name="connsiteY48" fmla="*/ 261937 h 790676"/>
                  <a:gd name="connsiteX49" fmla="*/ 692944 w 726281"/>
                  <a:gd name="connsiteY49" fmla="*/ 292894 h 790676"/>
                  <a:gd name="connsiteX50" fmla="*/ 683419 w 726281"/>
                  <a:gd name="connsiteY50" fmla="*/ 307181 h 790676"/>
                  <a:gd name="connsiteX51" fmla="*/ 678656 w 726281"/>
                  <a:gd name="connsiteY51" fmla="*/ 316706 h 790676"/>
                  <a:gd name="connsiteX52" fmla="*/ 678656 w 726281"/>
                  <a:gd name="connsiteY52" fmla="*/ 361950 h 790676"/>
                  <a:gd name="connsiteX53" fmla="*/ 683419 w 726281"/>
                  <a:gd name="connsiteY53" fmla="*/ 376237 h 790676"/>
                  <a:gd name="connsiteX54" fmla="*/ 690562 w 726281"/>
                  <a:gd name="connsiteY54" fmla="*/ 381000 h 790676"/>
                  <a:gd name="connsiteX55" fmla="*/ 695325 w 726281"/>
                  <a:gd name="connsiteY55" fmla="*/ 388144 h 790676"/>
                  <a:gd name="connsiteX56" fmla="*/ 716756 w 726281"/>
                  <a:gd name="connsiteY56" fmla="*/ 407194 h 790676"/>
                  <a:gd name="connsiteX57" fmla="*/ 726281 w 726281"/>
                  <a:gd name="connsiteY57" fmla="*/ 423862 h 790676"/>
                  <a:gd name="connsiteX58" fmla="*/ 716756 w 726281"/>
                  <a:gd name="connsiteY58" fmla="*/ 445294 h 790676"/>
                  <a:gd name="connsiteX59" fmla="*/ 709612 w 726281"/>
                  <a:gd name="connsiteY59" fmla="*/ 466725 h 790676"/>
                  <a:gd name="connsiteX60" fmla="*/ 707231 w 726281"/>
                  <a:gd name="connsiteY60" fmla="*/ 473869 h 790676"/>
                  <a:gd name="connsiteX61" fmla="*/ 702469 w 726281"/>
                  <a:gd name="connsiteY61" fmla="*/ 481012 h 790676"/>
                  <a:gd name="connsiteX62" fmla="*/ 700087 w 726281"/>
                  <a:gd name="connsiteY62" fmla="*/ 488156 h 790676"/>
                  <a:gd name="connsiteX63" fmla="*/ 688181 w 726281"/>
                  <a:gd name="connsiteY63" fmla="*/ 502444 h 790676"/>
                  <a:gd name="connsiteX64" fmla="*/ 681037 w 726281"/>
                  <a:gd name="connsiteY64" fmla="*/ 516731 h 790676"/>
                  <a:gd name="connsiteX65" fmla="*/ 683419 w 726281"/>
                  <a:gd name="connsiteY65" fmla="*/ 523875 h 790676"/>
                  <a:gd name="connsiteX66" fmla="*/ 690562 w 726281"/>
                  <a:gd name="connsiteY66" fmla="*/ 526256 h 790676"/>
                  <a:gd name="connsiteX67" fmla="*/ 709612 w 726281"/>
                  <a:gd name="connsiteY67" fmla="*/ 528637 h 790676"/>
                  <a:gd name="connsiteX68" fmla="*/ 707231 w 726281"/>
                  <a:gd name="connsiteY68" fmla="*/ 547687 h 790676"/>
                  <a:gd name="connsiteX69" fmla="*/ 702469 w 726281"/>
                  <a:gd name="connsiteY69" fmla="*/ 554831 h 790676"/>
                  <a:gd name="connsiteX70" fmla="*/ 700087 w 726281"/>
                  <a:gd name="connsiteY70" fmla="*/ 561975 h 790676"/>
                  <a:gd name="connsiteX71" fmla="*/ 707231 w 726281"/>
                  <a:gd name="connsiteY71" fmla="*/ 576262 h 790676"/>
                  <a:gd name="connsiteX72" fmla="*/ 714375 w 726281"/>
                  <a:gd name="connsiteY72" fmla="*/ 581025 h 790676"/>
                  <a:gd name="connsiteX73" fmla="*/ 719137 w 726281"/>
                  <a:gd name="connsiteY73" fmla="*/ 595312 h 790676"/>
                  <a:gd name="connsiteX74" fmla="*/ 716756 w 726281"/>
                  <a:gd name="connsiteY74" fmla="*/ 609600 h 790676"/>
                  <a:gd name="connsiteX75" fmla="*/ 709612 w 726281"/>
                  <a:gd name="connsiteY75" fmla="*/ 616744 h 790676"/>
                  <a:gd name="connsiteX76" fmla="*/ 695325 w 726281"/>
                  <a:gd name="connsiteY76" fmla="*/ 623887 h 790676"/>
                  <a:gd name="connsiteX77" fmla="*/ 673894 w 726281"/>
                  <a:gd name="connsiteY77" fmla="*/ 633412 h 790676"/>
                  <a:gd name="connsiteX78" fmla="*/ 666750 w 726281"/>
                  <a:gd name="connsiteY78" fmla="*/ 635794 h 790676"/>
                  <a:gd name="connsiteX79" fmla="*/ 631031 w 726281"/>
                  <a:gd name="connsiteY79" fmla="*/ 631031 h 790676"/>
                  <a:gd name="connsiteX80" fmla="*/ 623887 w 726281"/>
                  <a:gd name="connsiteY80" fmla="*/ 626269 h 790676"/>
                  <a:gd name="connsiteX81" fmla="*/ 614362 w 726281"/>
                  <a:gd name="connsiteY81" fmla="*/ 621506 h 790676"/>
                  <a:gd name="connsiteX82" fmla="*/ 592931 w 726281"/>
                  <a:gd name="connsiteY82" fmla="*/ 626269 h 790676"/>
                  <a:gd name="connsiteX83" fmla="*/ 585787 w 726281"/>
                  <a:gd name="connsiteY83" fmla="*/ 631031 h 790676"/>
                  <a:gd name="connsiteX84" fmla="*/ 571500 w 726281"/>
                  <a:gd name="connsiteY84" fmla="*/ 635794 h 790676"/>
                  <a:gd name="connsiteX85" fmla="*/ 561975 w 726281"/>
                  <a:gd name="connsiteY85" fmla="*/ 650081 h 790676"/>
                  <a:gd name="connsiteX86" fmla="*/ 557212 w 726281"/>
                  <a:gd name="connsiteY86" fmla="*/ 657225 h 790676"/>
                  <a:gd name="connsiteX87" fmla="*/ 564356 w 726281"/>
                  <a:gd name="connsiteY87" fmla="*/ 661987 h 790676"/>
                  <a:gd name="connsiteX88" fmla="*/ 561975 w 726281"/>
                  <a:gd name="connsiteY88" fmla="*/ 681037 h 790676"/>
                  <a:gd name="connsiteX89" fmla="*/ 552450 w 726281"/>
                  <a:gd name="connsiteY89" fmla="*/ 695325 h 790676"/>
                  <a:gd name="connsiteX90" fmla="*/ 550069 w 726281"/>
                  <a:gd name="connsiteY90" fmla="*/ 702469 h 790676"/>
                  <a:gd name="connsiteX91" fmla="*/ 547687 w 726281"/>
                  <a:gd name="connsiteY91" fmla="*/ 714375 h 790676"/>
                  <a:gd name="connsiteX92" fmla="*/ 545306 w 726281"/>
                  <a:gd name="connsiteY92" fmla="*/ 731044 h 790676"/>
                  <a:gd name="connsiteX93" fmla="*/ 535781 w 726281"/>
                  <a:gd name="connsiteY93" fmla="*/ 735806 h 790676"/>
                  <a:gd name="connsiteX94" fmla="*/ 521494 w 726281"/>
                  <a:gd name="connsiteY94" fmla="*/ 745331 h 790676"/>
                  <a:gd name="connsiteX95" fmla="*/ 492919 w 726281"/>
                  <a:gd name="connsiteY95" fmla="*/ 764381 h 790676"/>
                  <a:gd name="connsiteX96" fmla="*/ 478631 w 726281"/>
                  <a:gd name="connsiteY96" fmla="*/ 773906 h 790676"/>
                  <a:gd name="connsiteX97" fmla="*/ 442912 w 726281"/>
                  <a:gd name="connsiteY97" fmla="*/ 781050 h 790676"/>
                  <a:gd name="connsiteX98" fmla="*/ 435769 w 726281"/>
                  <a:gd name="connsiteY98" fmla="*/ 783431 h 790676"/>
                  <a:gd name="connsiteX99" fmla="*/ 364331 w 726281"/>
                  <a:gd name="connsiteY99" fmla="*/ 788194 h 790676"/>
                  <a:gd name="connsiteX100" fmla="*/ 342900 w 726281"/>
                  <a:gd name="connsiteY100" fmla="*/ 788194 h 790676"/>
                  <a:gd name="connsiteX101" fmla="*/ 335756 w 726281"/>
                  <a:gd name="connsiteY101" fmla="*/ 766762 h 790676"/>
                  <a:gd name="connsiteX102" fmla="*/ 333375 w 726281"/>
                  <a:gd name="connsiteY102" fmla="*/ 759619 h 790676"/>
                  <a:gd name="connsiteX103" fmla="*/ 335756 w 726281"/>
                  <a:gd name="connsiteY103" fmla="*/ 735806 h 790676"/>
                  <a:gd name="connsiteX104" fmla="*/ 330994 w 726281"/>
                  <a:gd name="connsiteY104" fmla="*/ 714375 h 790676"/>
                  <a:gd name="connsiteX105" fmla="*/ 323850 w 726281"/>
                  <a:gd name="connsiteY105" fmla="*/ 707231 h 790676"/>
                  <a:gd name="connsiteX106" fmla="*/ 316706 w 726281"/>
                  <a:gd name="connsiteY106" fmla="*/ 702469 h 790676"/>
                  <a:gd name="connsiteX107" fmla="*/ 261937 w 726281"/>
                  <a:gd name="connsiteY107" fmla="*/ 692944 h 790676"/>
                  <a:gd name="connsiteX108" fmla="*/ 247650 w 726281"/>
                  <a:gd name="connsiteY108" fmla="*/ 681037 h 790676"/>
                  <a:gd name="connsiteX109" fmla="*/ 242887 w 726281"/>
                  <a:gd name="connsiteY109" fmla="*/ 673894 h 790676"/>
                  <a:gd name="connsiteX110" fmla="*/ 214312 w 726281"/>
                  <a:gd name="connsiteY110" fmla="*/ 676275 h 790676"/>
                  <a:gd name="connsiteX111" fmla="*/ 202406 w 726281"/>
                  <a:gd name="connsiteY111" fmla="*/ 678656 h 790676"/>
                  <a:gd name="connsiteX112" fmla="*/ 185737 w 726281"/>
                  <a:gd name="connsiteY112" fmla="*/ 681037 h 790676"/>
                  <a:gd name="connsiteX113" fmla="*/ 130969 w 726281"/>
                  <a:gd name="connsiteY113" fmla="*/ 678656 h 790676"/>
                  <a:gd name="connsiteX114" fmla="*/ 111919 w 726281"/>
                  <a:gd name="connsiteY114" fmla="*/ 681037 h 790676"/>
                  <a:gd name="connsiteX115" fmla="*/ 80962 w 726281"/>
                  <a:gd name="connsiteY115" fmla="*/ 678656 h 790676"/>
                  <a:gd name="connsiteX116" fmla="*/ 80962 w 726281"/>
                  <a:gd name="connsiteY116" fmla="*/ 650081 h 790676"/>
                  <a:gd name="connsiteX117" fmla="*/ 78581 w 726281"/>
                  <a:gd name="connsiteY117" fmla="*/ 635794 h 790676"/>
                  <a:gd name="connsiteX118" fmla="*/ 19050 w 726281"/>
                  <a:gd name="connsiteY118" fmla="*/ 633412 h 790676"/>
                  <a:gd name="connsiteX119" fmla="*/ 14287 w 726281"/>
                  <a:gd name="connsiteY119" fmla="*/ 626269 h 790676"/>
                  <a:gd name="connsiteX120" fmla="*/ 7144 w 726281"/>
                  <a:gd name="connsiteY120" fmla="*/ 623887 h 790676"/>
                  <a:gd name="connsiteX121" fmla="*/ 0 w 726281"/>
                  <a:gd name="connsiteY121" fmla="*/ 619125 h 790676"/>
                  <a:gd name="connsiteX122" fmla="*/ 2381 w 726281"/>
                  <a:gd name="connsiteY122" fmla="*/ 602456 h 790676"/>
                  <a:gd name="connsiteX123" fmla="*/ 11906 w 726281"/>
                  <a:gd name="connsiteY123" fmla="*/ 588169 h 790676"/>
                  <a:gd name="connsiteX124" fmla="*/ 21431 w 726281"/>
                  <a:gd name="connsiteY124" fmla="*/ 573881 h 790676"/>
                  <a:gd name="connsiteX125" fmla="*/ 26194 w 726281"/>
                  <a:gd name="connsiteY125" fmla="*/ 566737 h 790676"/>
                  <a:gd name="connsiteX126" fmla="*/ 33337 w 726281"/>
                  <a:gd name="connsiteY126" fmla="*/ 561975 h 790676"/>
                  <a:gd name="connsiteX127" fmla="*/ 54769 w 726281"/>
                  <a:gd name="connsiteY127" fmla="*/ 545306 h 790676"/>
                  <a:gd name="connsiteX128" fmla="*/ 61912 w 726281"/>
                  <a:gd name="connsiteY128" fmla="*/ 540544 h 790676"/>
                  <a:gd name="connsiteX129" fmla="*/ 69056 w 726281"/>
                  <a:gd name="connsiteY129" fmla="*/ 542925 h 790676"/>
                  <a:gd name="connsiteX130" fmla="*/ 78581 w 726281"/>
                  <a:gd name="connsiteY130" fmla="*/ 545306 h 790676"/>
                  <a:gd name="connsiteX131" fmla="*/ 92869 w 726281"/>
                  <a:gd name="connsiteY131" fmla="*/ 542925 h 790676"/>
                  <a:gd name="connsiteX132" fmla="*/ 97631 w 726281"/>
                  <a:gd name="connsiteY132" fmla="*/ 535781 h 790676"/>
                  <a:gd name="connsiteX133" fmla="*/ 100012 w 726281"/>
                  <a:gd name="connsiteY133" fmla="*/ 523875 h 790676"/>
                  <a:gd name="connsiteX134" fmla="*/ 102394 w 726281"/>
                  <a:gd name="connsiteY134" fmla="*/ 514350 h 790676"/>
                  <a:gd name="connsiteX135" fmla="*/ 95250 w 726281"/>
                  <a:gd name="connsiteY135" fmla="*/ 481012 h 790676"/>
                  <a:gd name="connsiteX136" fmla="*/ 90487 w 726281"/>
                  <a:gd name="connsiteY136" fmla="*/ 473869 h 790676"/>
                  <a:gd name="connsiteX137" fmla="*/ 85725 w 726281"/>
                  <a:gd name="connsiteY137" fmla="*/ 459581 h 790676"/>
                  <a:gd name="connsiteX138" fmla="*/ 83344 w 726281"/>
                  <a:gd name="connsiteY138" fmla="*/ 452437 h 790676"/>
                  <a:gd name="connsiteX139" fmla="*/ 85725 w 726281"/>
                  <a:gd name="connsiteY139" fmla="*/ 445294 h 790676"/>
                  <a:gd name="connsiteX140" fmla="*/ 100012 w 726281"/>
                  <a:gd name="connsiteY140" fmla="*/ 440531 h 790676"/>
                  <a:gd name="connsiteX141" fmla="*/ 166687 w 726281"/>
                  <a:gd name="connsiteY141" fmla="*/ 435769 h 790676"/>
                  <a:gd name="connsiteX142" fmla="*/ 171450 w 726281"/>
                  <a:gd name="connsiteY142" fmla="*/ 421481 h 790676"/>
                  <a:gd name="connsiteX143" fmla="*/ 176212 w 726281"/>
                  <a:gd name="connsiteY143" fmla="*/ 414337 h 790676"/>
                  <a:gd name="connsiteX144" fmla="*/ 180975 w 726281"/>
                  <a:gd name="connsiteY144" fmla="*/ 400050 h 790676"/>
                  <a:gd name="connsiteX145" fmla="*/ 197644 w 726281"/>
                  <a:gd name="connsiteY145" fmla="*/ 388144 h 790676"/>
                  <a:gd name="connsiteX146" fmla="*/ 207169 w 726281"/>
                  <a:gd name="connsiteY146" fmla="*/ 371475 h 790676"/>
                  <a:gd name="connsiteX147" fmla="*/ 209550 w 726281"/>
                  <a:gd name="connsiteY147" fmla="*/ 359569 h 790676"/>
                  <a:gd name="connsiteX148" fmla="*/ 216694 w 726281"/>
                  <a:gd name="connsiteY148" fmla="*/ 357187 h 790676"/>
                  <a:gd name="connsiteX149" fmla="*/ 242887 w 726281"/>
                  <a:gd name="connsiteY149" fmla="*/ 354806 h 790676"/>
                  <a:gd name="connsiteX150" fmla="*/ 257175 w 726281"/>
                  <a:gd name="connsiteY150" fmla="*/ 340519 h 790676"/>
                  <a:gd name="connsiteX151" fmla="*/ 261937 w 726281"/>
                  <a:gd name="connsiteY151" fmla="*/ 333375 h 790676"/>
                  <a:gd name="connsiteX152" fmla="*/ 276225 w 726281"/>
                  <a:gd name="connsiteY152" fmla="*/ 323850 h 790676"/>
                  <a:gd name="connsiteX153" fmla="*/ 283369 w 726281"/>
                  <a:gd name="connsiteY153" fmla="*/ 319087 h 790676"/>
                  <a:gd name="connsiteX154" fmla="*/ 290512 w 726281"/>
                  <a:gd name="connsiteY154" fmla="*/ 314325 h 790676"/>
                  <a:gd name="connsiteX155" fmla="*/ 297656 w 726281"/>
                  <a:gd name="connsiteY155" fmla="*/ 307181 h 790676"/>
                  <a:gd name="connsiteX156" fmla="*/ 330994 w 726281"/>
                  <a:gd name="connsiteY156" fmla="*/ 309562 h 790676"/>
                  <a:gd name="connsiteX157" fmla="*/ 352425 w 726281"/>
                  <a:gd name="connsiteY157" fmla="*/ 304800 h 790676"/>
                  <a:gd name="connsiteX158" fmla="*/ 385762 w 726281"/>
                  <a:gd name="connsiteY158" fmla="*/ 295275 h 790676"/>
                  <a:gd name="connsiteX159" fmla="*/ 392906 w 726281"/>
                  <a:gd name="connsiteY159" fmla="*/ 292894 h 790676"/>
                  <a:gd name="connsiteX160" fmla="*/ 402431 w 726281"/>
                  <a:gd name="connsiteY160" fmla="*/ 295275 h 790676"/>
                  <a:gd name="connsiteX161" fmla="*/ 419100 w 726281"/>
                  <a:gd name="connsiteY161" fmla="*/ 285750 h 790676"/>
                  <a:gd name="connsiteX162" fmla="*/ 423862 w 726281"/>
                  <a:gd name="connsiteY162" fmla="*/ 278606 h 790676"/>
                  <a:gd name="connsiteX163" fmla="*/ 426244 w 726281"/>
                  <a:gd name="connsiteY163" fmla="*/ 271462 h 790676"/>
                  <a:gd name="connsiteX164" fmla="*/ 431006 w 726281"/>
                  <a:gd name="connsiteY164" fmla="*/ 264319 h 790676"/>
                  <a:gd name="connsiteX165" fmla="*/ 442912 w 726281"/>
                  <a:gd name="connsiteY165" fmla="*/ 207169 h 79067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</a:cxnLst>
                <a:rect l="l" t="t" r="r" b="b"/>
                <a:pathLst>
                  <a:path w="726281" h="790676">
                    <a:moveTo>
                      <a:pt x="442912" y="207169"/>
                    </a:moveTo>
                    <a:lnTo>
                      <a:pt x="442912" y="207169"/>
                    </a:lnTo>
                    <a:cubicBezTo>
                      <a:pt x="435768" y="206375"/>
                      <a:pt x="428669" y="204787"/>
                      <a:pt x="421481" y="204787"/>
                    </a:cubicBezTo>
                    <a:cubicBezTo>
                      <a:pt x="415497" y="204787"/>
                      <a:pt x="412009" y="209524"/>
                      <a:pt x="407194" y="211931"/>
                    </a:cubicBezTo>
                    <a:cubicBezTo>
                      <a:pt x="404949" y="213053"/>
                      <a:pt x="402431" y="213518"/>
                      <a:pt x="400050" y="214312"/>
                    </a:cubicBezTo>
                    <a:cubicBezTo>
                      <a:pt x="388937" y="212725"/>
                      <a:pt x="377426" y="212898"/>
                      <a:pt x="366712" y="209550"/>
                    </a:cubicBezTo>
                    <a:cubicBezTo>
                      <a:pt x="363980" y="208696"/>
                      <a:pt x="362188" y="205258"/>
                      <a:pt x="361950" y="202406"/>
                    </a:cubicBezTo>
                    <a:cubicBezTo>
                      <a:pt x="361424" y="196089"/>
                      <a:pt x="361627" y="179804"/>
                      <a:pt x="369094" y="173831"/>
                    </a:cubicBezTo>
                    <a:cubicBezTo>
                      <a:pt x="371054" y="172263"/>
                      <a:pt x="373856" y="172244"/>
                      <a:pt x="376237" y="171450"/>
                    </a:cubicBezTo>
                    <a:cubicBezTo>
                      <a:pt x="379412" y="169069"/>
                      <a:pt x="383179" y="167319"/>
                      <a:pt x="385762" y="164306"/>
                    </a:cubicBezTo>
                    <a:cubicBezTo>
                      <a:pt x="388072" y="161611"/>
                      <a:pt x="388764" y="157863"/>
                      <a:pt x="390525" y="154781"/>
                    </a:cubicBezTo>
                    <a:cubicBezTo>
                      <a:pt x="391945" y="152296"/>
                      <a:pt x="393700" y="150018"/>
                      <a:pt x="395287" y="147637"/>
                    </a:cubicBezTo>
                    <a:cubicBezTo>
                      <a:pt x="396081" y="134143"/>
                      <a:pt x="393394" y="119979"/>
                      <a:pt x="397669" y="107156"/>
                    </a:cubicBezTo>
                    <a:cubicBezTo>
                      <a:pt x="399479" y="101726"/>
                      <a:pt x="411956" y="97631"/>
                      <a:pt x="411956" y="97631"/>
                    </a:cubicBezTo>
                    <a:cubicBezTo>
                      <a:pt x="412750" y="85725"/>
                      <a:pt x="409794" y="72946"/>
                      <a:pt x="414337" y="61912"/>
                    </a:cubicBezTo>
                    <a:cubicBezTo>
                      <a:pt x="415002" y="60297"/>
                      <a:pt x="434659" y="55642"/>
                      <a:pt x="438150" y="54769"/>
                    </a:cubicBezTo>
                    <a:cubicBezTo>
                      <a:pt x="441325" y="57150"/>
                      <a:pt x="444125" y="60137"/>
                      <a:pt x="447675" y="61912"/>
                    </a:cubicBezTo>
                    <a:cubicBezTo>
                      <a:pt x="450602" y="63376"/>
                      <a:pt x="454053" y="63395"/>
                      <a:pt x="457200" y="64294"/>
                    </a:cubicBezTo>
                    <a:cubicBezTo>
                      <a:pt x="459614" y="64984"/>
                      <a:pt x="461963" y="65881"/>
                      <a:pt x="464344" y="66675"/>
                    </a:cubicBezTo>
                    <a:cubicBezTo>
                      <a:pt x="466725" y="65881"/>
                      <a:pt x="469712" y="66069"/>
                      <a:pt x="471487" y="64294"/>
                    </a:cubicBezTo>
                    <a:cubicBezTo>
                      <a:pt x="473262" y="62519"/>
                      <a:pt x="473869" y="59660"/>
                      <a:pt x="473869" y="57150"/>
                    </a:cubicBezTo>
                    <a:cubicBezTo>
                      <a:pt x="473869" y="49173"/>
                      <a:pt x="473867" y="40951"/>
                      <a:pt x="471487" y="33337"/>
                    </a:cubicBezTo>
                    <a:cubicBezTo>
                      <a:pt x="469780" y="27874"/>
                      <a:pt x="461962" y="19050"/>
                      <a:pt x="461962" y="19050"/>
                    </a:cubicBezTo>
                    <a:cubicBezTo>
                      <a:pt x="460030" y="13253"/>
                      <a:pt x="457038" y="8536"/>
                      <a:pt x="461962" y="2381"/>
                    </a:cubicBezTo>
                    <a:cubicBezTo>
                      <a:pt x="463530" y="421"/>
                      <a:pt x="466725" y="794"/>
                      <a:pt x="469106" y="0"/>
                    </a:cubicBezTo>
                    <a:cubicBezTo>
                      <a:pt x="481012" y="794"/>
                      <a:pt x="493055" y="419"/>
                      <a:pt x="504825" y="2381"/>
                    </a:cubicBezTo>
                    <a:cubicBezTo>
                      <a:pt x="515536" y="4166"/>
                      <a:pt x="512134" y="14536"/>
                      <a:pt x="516731" y="21431"/>
                    </a:cubicBezTo>
                    <a:lnTo>
                      <a:pt x="521494" y="28575"/>
                    </a:lnTo>
                    <a:cubicBezTo>
                      <a:pt x="523081" y="33337"/>
                      <a:pt x="523471" y="38685"/>
                      <a:pt x="526256" y="42862"/>
                    </a:cubicBezTo>
                    <a:cubicBezTo>
                      <a:pt x="527844" y="45243"/>
                      <a:pt x="528865" y="48121"/>
                      <a:pt x="531019" y="50006"/>
                    </a:cubicBezTo>
                    <a:cubicBezTo>
                      <a:pt x="541097" y="58825"/>
                      <a:pt x="542638" y="58642"/>
                      <a:pt x="552450" y="61912"/>
                    </a:cubicBezTo>
                    <a:cubicBezTo>
                      <a:pt x="554604" y="57603"/>
                      <a:pt x="557522" y="44018"/>
                      <a:pt x="566737" y="54769"/>
                    </a:cubicBezTo>
                    <a:cubicBezTo>
                      <a:pt x="566740" y="54772"/>
                      <a:pt x="572690" y="72627"/>
                      <a:pt x="573881" y="76200"/>
                    </a:cubicBezTo>
                    <a:cubicBezTo>
                      <a:pt x="574675" y="78581"/>
                      <a:pt x="574173" y="81952"/>
                      <a:pt x="576262" y="83344"/>
                    </a:cubicBezTo>
                    <a:cubicBezTo>
                      <a:pt x="586208" y="89974"/>
                      <a:pt x="581382" y="86082"/>
                      <a:pt x="590550" y="95250"/>
                    </a:cubicBezTo>
                    <a:cubicBezTo>
                      <a:pt x="591344" y="97631"/>
                      <a:pt x="592518" y="99918"/>
                      <a:pt x="592931" y="102394"/>
                    </a:cubicBezTo>
                    <a:cubicBezTo>
                      <a:pt x="594113" y="109484"/>
                      <a:pt x="592098" y="117396"/>
                      <a:pt x="595312" y="123825"/>
                    </a:cubicBezTo>
                    <a:cubicBezTo>
                      <a:pt x="596776" y="126752"/>
                      <a:pt x="601662" y="125412"/>
                      <a:pt x="604837" y="126206"/>
                    </a:cubicBezTo>
                    <a:cubicBezTo>
                      <a:pt x="607218" y="127794"/>
                      <a:pt x="610096" y="128815"/>
                      <a:pt x="611981" y="130969"/>
                    </a:cubicBezTo>
                    <a:cubicBezTo>
                      <a:pt x="615750" y="135276"/>
                      <a:pt x="621506" y="145256"/>
                      <a:pt x="621506" y="145256"/>
                    </a:cubicBezTo>
                    <a:cubicBezTo>
                      <a:pt x="622300" y="148431"/>
                      <a:pt x="622072" y="152058"/>
                      <a:pt x="623887" y="154781"/>
                    </a:cubicBezTo>
                    <a:cubicBezTo>
                      <a:pt x="625475" y="157162"/>
                      <a:pt x="628546" y="158124"/>
                      <a:pt x="631031" y="159544"/>
                    </a:cubicBezTo>
                    <a:cubicBezTo>
                      <a:pt x="640715" y="165077"/>
                      <a:pt x="639665" y="164083"/>
                      <a:pt x="650081" y="166687"/>
                    </a:cubicBezTo>
                    <a:cubicBezTo>
                      <a:pt x="652462" y="169068"/>
                      <a:pt x="655069" y="171244"/>
                      <a:pt x="657225" y="173831"/>
                    </a:cubicBezTo>
                    <a:cubicBezTo>
                      <a:pt x="669212" y="188216"/>
                      <a:pt x="657711" y="186018"/>
                      <a:pt x="664369" y="214312"/>
                    </a:cubicBezTo>
                    <a:cubicBezTo>
                      <a:pt x="665222" y="217937"/>
                      <a:pt x="675776" y="224299"/>
                      <a:pt x="678656" y="226219"/>
                    </a:cubicBezTo>
                    <a:cubicBezTo>
                      <a:pt x="681831" y="230981"/>
                      <a:pt x="686371" y="235076"/>
                      <a:pt x="688181" y="240506"/>
                    </a:cubicBezTo>
                    <a:cubicBezTo>
                      <a:pt x="691467" y="250365"/>
                      <a:pt x="689170" y="245562"/>
                      <a:pt x="695325" y="254794"/>
                    </a:cubicBezTo>
                    <a:cubicBezTo>
                      <a:pt x="696119" y="257175"/>
                      <a:pt x="697706" y="259427"/>
                      <a:pt x="697706" y="261937"/>
                    </a:cubicBezTo>
                    <a:cubicBezTo>
                      <a:pt x="697706" y="264806"/>
                      <a:pt x="697020" y="285558"/>
                      <a:pt x="692944" y="292894"/>
                    </a:cubicBezTo>
                    <a:cubicBezTo>
                      <a:pt x="690164" y="297897"/>
                      <a:pt x="685979" y="302062"/>
                      <a:pt x="683419" y="307181"/>
                    </a:cubicBezTo>
                    <a:lnTo>
                      <a:pt x="678656" y="316706"/>
                    </a:lnTo>
                    <a:cubicBezTo>
                      <a:pt x="673900" y="335733"/>
                      <a:pt x="674167" y="330528"/>
                      <a:pt x="678656" y="361950"/>
                    </a:cubicBezTo>
                    <a:cubicBezTo>
                      <a:pt x="679366" y="366920"/>
                      <a:pt x="679242" y="373452"/>
                      <a:pt x="683419" y="376237"/>
                    </a:cubicBezTo>
                    <a:lnTo>
                      <a:pt x="690562" y="381000"/>
                    </a:lnTo>
                    <a:cubicBezTo>
                      <a:pt x="692150" y="383381"/>
                      <a:pt x="693424" y="386005"/>
                      <a:pt x="695325" y="388144"/>
                    </a:cubicBezTo>
                    <a:cubicBezTo>
                      <a:pt x="707187" y="401489"/>
                      <a:pt x="705899" y="399955"/>
                      <a:pt x="716756" y="407194"/>
                    </a:cubicBezTo>
                    <a:cubicBezTo>
                      <a:pt x="718617" y="409986"/>
                      <a:pt x="726281" y="420838"/>
                      <a:pt x="726281" y="423862"/>
                    </a:cubicBezTo>
                    <a:cubicBezTo>
                      <a:pt x="726281" y="432365"/>
                      <a:pt x="721073" y="438819"/>
                      <a:pt x="716756" y="445294"/>
                    </a:cubicBezTo>
                    <a:lnTo>
                      <a:pt x="709612" y="466725"/>
                    </a:lnTo>
                    <a:cubicBezTo>
                      <a:pt x="708818" y="469106"/>
                      <a:pt x="708623" y="471780"/>
                      <a:pt x="707231" y="473869"/>
                    </a:cubicBezTo>
                    <a:cubicBezTo>
                      <a:pt x="705644" y="476250"/>
                      <a:pt x="703749" y="478453"/>
                      <a:pt x="702469" y="481012"/>
                    </a:cubicBezTo>
                    <a:cubicBezTo>
                      <a:pt x="701346" y="483257"/>
                      <a:pt x="701210" y="485911"/>
                      <a:pt x="700087" y="488156"/>
                    </a:cubicBezTo>
                    <a:cubicBezTo>
                      <a:pt x="695651" y="497027"/>
                      <a:pt x="694766" y="494542"/>
                      <a:pt x="688181" y="502444"/>
                    </a:cubicBezTo>
                    <a:cubicBezTo>
                      <a:pt x="683053" y="508598"/>
                      <a:pt x="683424" y="509572"/>
                      <a:pt x="681037" y="516731"/>
                    </a:cubicBezTo>
                    <a:cubicBezTo>
                      <a:pt x="681831" y="519112"/>
                      <a:pt x="681644" y="522100"/>
                      <a:pt x="683419" y="523875"/>
                    </a:cubicBezTo>
                    <a:cubicBezTo>
                      <a:pt x="685194" y="525650"/>
                      <a:pt x="688093" y="525807"/>
                      <a:pt x="690562" y="526256"/>
                    </a:cubicBezTo>
                    <a:cubicBezTo>
                      <a:pt x="696858" y="527401"/>
                      <a:pt x="703262" y="527843"/>
                      <a:pt x="709612" y="528637"/>
                    </a:cubicBezTo>
                    <a:cubicBezTo>
                      <a:pt x="708818" y="534987"/>
                      <a:pt x="708915" y="541513"/>
                      <a:pt x="707231" y="547687"/>
                    </a:cubicBezTo>
                    <a:cubicBezTo>
                      <a:pt x="706478" y="550448"/>
                      <a:pt x="703749" y="552271"/>
                      <a:pt x="702469" y="554831"/>
                    </a:cubicBezTo>
                    <a:cubicBezTo>
                      <a:pt x="701346" y="557076"/>
                      <a:pt x="700881" y="559594"/>
                      <a:pt x="700087" y="561975"/>
                    </a:cubicBezTo>
                    <a:cubicBezTo>
                      <a:pt x="702024" y="567784"/>
                      <a:pt x="702616" y="571647"/>
                      <a:pt x="707231" y="576262"/>
                    </a:cubicBezTo>
                    <a:cubicBezTo>
                      <a:pt x="709255" y="578286"/>
                      <a:pt x="711994" y="579437"/>
                      <a:pt x="714375" y="581025"/>
                    </a:cubicBezTo>
                    <a:cubicBezTo>
                      <a:pt x="715962" y="585787"/>
                      <a:pt x="719962" y="590360"/>
                      <a:pt x="719137" y="595312"/>
                    </a:cubicBezTo>
                    <a:cubicBezTo>
                      <a:pt x="718343" y="600075"/>
                      <a:pt x="718717" y="605188"/>
                      <a:pt x="716756" y="609600"/>
                    </a:cubicBezTo>
                    <a:cubicBezTo>
                      <a:pt x="715388" y="612677"/>
                      <a:pt x="712199" y="614588"/>
                      <a:pt x="709612" y="616744"/>
                    </a:cubicBezTo>
                    <a:cubicBezTo>
                      <a:pt x="703457" y="621873"/>
                      <a:pt x="702485" y="621501"/>
                      <a:pt x="695325" y="623887"/>
                    </a:cubicBezTo>
                    <a:cubicBezTo>
                      <a:pt x="684003" y="631435"/>
                      <a:pt x="690898" y="627744"/>
                      <a:pt x="673894" y="633412"/>
                    </a:cubicBezTo>
                    <a:lnTo>
                      <a:pt x="666750" y="635794"/>
                    </a:lnTo>
                    <a:cubicBezTo>
                      <a:pt x="663658" y="635485"/>
                      <a:pt x="638203" y="633720"/>
                      <a:pt x="631031" y="631031"/>
                    </a:cubicBezTo>
                    <a:cubicBezTo>
                      <a:pt x="628351" y="630026"/>
                      <a:pt x="626372" y="627689"/>
                      <a:pt x="623887" y="626269"/>
                    </a:cubicBezTo>
                    <a:cubicBezTo>
                      <a:pt x="620805" y="624508"/>
                      <a:pt x="617537" y="623094"/>
                      <a:pt x="614362" y="621506"/>
                    </a:cubicBezTo>
                    <a:cubicBezTo>
                      <a:pt x="608867" y="622422"/>
                      <a:pt x="598797" y="623336"/>
                      <a:pt x="592931" y="626269"/>
                    </a:cubicBezTo>
                    <a:cubicBezTo>
                      <a:pt x="590371" y="627549"/>
                      <a:pt x="588402" y="629869"/>
                      <a:pt x="585787" y="631031"/>
                    </a:cubicBezTo>
                    <a:cubicBezTo>
                      <a:pt x="581200" y="633070"/>
                      <a:pt x="571500" y="635794"/>
                      <a:pt x="571500" y="635794"/>
                    </a:cubicBezTo>
                    <a:lnTo>
                      <a:pt x="561975" y="650081"/>
                    </a:lnTo>
                    <a:lnTo>
                      <a:pt x="557212" y="657225"/>
                    </a:lnTo>
                    <a:cubicBezTo>
                      <a:pt x="559593" y="658812"/>
                      <a:pt x="563795" y="659181"/>
                      <a:pt x="564356" y="661987"/>
                    </a:cubicBezTo>
                    <a:cubicBezTo>
                      <a:pt x="565611" y="668262"/>
                      <a:pt x="564127" y="675010"/>
                      <a:pt x="561975" y="681037"/>
                    </a:cubicBezTo>
                    <a:cubicBezTo>
                      <a:pt x="560050" y="686428"/>
                      <a:pt x="554260" y="689895"/>
                      <a:pt x="552450" y="695325"/>
                    </a:cubicBezTo>
                    <a:cubicBezTo>
                      <a:pt x="551656" y="697706"/>
                      <a:pt x="550678" y="700034"/>
                      <a:pt x="550069" y="702469"/>
                    </a:cubicBezTo>
                    <a:cubicBezTo>
                      <a:pt x="549087" y="706395"/>
                      <a:pt x="548352" y="710383"/>
                      <a:pt x="547687" y="714375"/>
                    </a:cubicBezTo>
                    <a:cubicBezTo>
                      <a:pt x="546764" y="719911"/>
                      <a:pt x="548032" y="726138"/>
                      <a:pt x="545306" y="731044"/>
                    </a:cubicBezTo>
                    <a:cubicBezTo>
                      <a:pt x="543582" y="734147"/>
                      <a:pt x="538825" y="733980"/>
                      <a:pt x="535781" y="735806"/>
                    </a:cubicBezTo>
                    <a:cubicBezTo>
                      <a:pt x="530873" y="738751"/>
                      <a:pt x="526256" y="742156"/>
                      <a:pt x="521494" y="745331"/>
                    </a:cubicBezTo>
                    <a:lnTo>
                      <a:pt x="492919" y="764381"/>
                    </a:lnTo>
                    <a:lnTo>
                      <a:pt x="478631" y="773906"/>
                    </a:lnTo>
                    <a:cubicBezTo>
                      <a:pt x="457525" y="780942"/>
                      <a:pt x="469333" y="778115"/>
                      <a:pt x="442912" y="781050"/>
                    </a:cubicBezTo>
                    <a:cubicBezTo>
                      <a:pt x="440531" y="781844"/>
                      <a:pt x="438204" y="782822"/>
                      <a:pt x="435769" y="783431"/>
                    </a:cubicBezTo>
                    <a:cubicBezTo>
                      <a:pt x="411862" y="789407"/>
                      <a:pt x="391234" y="787118"/>
                      <a:pt x="364331" y="788194"/>
                    </a:cubicBezTo>
                    <a:cubicBezTo>
                      <a:pt x="360374" y="788985"/>
                      <a:pt x="347329" y="793361"/>
                      <a:pt x="342900" y="788194"/>
                    </a:cubicBezTo>
                    <a:cubicBezTo>
                      <a:pt x="342898" y="788191"/>
                      <a:pt x="336947" y="770336"/>
                      <a:pt x="335756" y="766762"/>
                    </a:cubicBezTo>
                    <a:lnTo>
                      <a:pt x="333375" y="759619"/>
                    </a:lnTo>
                    <a:cubicBezTo>
                      <a:pt x="334169" y="751681"/>
                      <a:pt x="335756" y="743783"/>
                      <a:pt x="335756" y="735806"/>
                    </a:cubicBezTo>
                    <a:cubicBezTo>
                      <a:pt x="335756" y="734510"/>
                      <a:pt x="333449" y="718058"/>
                      <a:pt x="330994" y="714375"/>
                    </a:cubicBezTo>
                    <a:cubicBezTo>
                      <a:pt x="329126" y="711573"/>
                      <a:pt x="326437" y="709387"/>
                      <a:pt x="323850" y="707231"/>
                    </a:cubicBezTo>
                    <a:cubicBezTo>
                      <a:pt x="321651" y="705399"/>
                      <a:pt x="319321" y="703631"/>
                      <a:pt x="316706" y="702469"/>
                    </a:cubicBezTo>
                    <a:cubicBezTo>
                      <a:pt x="298765" y="694495"/>
                      <a:pt x="282407" y="695352"/>
                      <a:pt x="261937" y="692944"/>
                    </a:cubicBezTo>
                    <a:cubicBezTo>
                      <a:pt x="254913" y="688260"/>
                      <a:pt x="253380" y="687912"/>
                      <a:pt x="247650" y="681037"/>
                    </a:cubicBezTo>
                    <a:cubicBezTo>
                      <a:pt x="245818" y="678839"/>
                      <a:pt x="244475" y="676275"/>
                      <a:pt x="242887" y="673894"/>
                    </a:cubicBezTo>
                    <a:cubicBezTo>
                      <a:pt x="233362" y="674688"/>
                      <a:pt x="223805" y="675158"/>
                      <a:pt x="214312" y="676275"/>
                    </a:cubicBezTo>
                    <a:cubicBezTo>
                      <a:pt x="210292" y="676748"/>
                      <a:pt x="206398" y="677991"/>
                      <a:pt x="202406" y="678656"/>
                    </a:cubicBezTo>
                    <a:cubicBezTo>
                      <a:pt x="196870" y="679579"/>
                      <a:pt x="191293" y="680243"/>
                      <a:pt x="185737" y="681037"/>
                    </a:cubicBezTo>
                    <a:cubicBezTo>
                      <a:pt x="167481" y="680243"/>
                      <a:pt x="149242" y="678656"/>
                      <a:pt x="130969" y="678656"/>
                    </a:cubicBezTo>
                    <a:cubicBezTo>
                      <a:pt x="124570" y="678656"/>
                      <a:pt x="118318" y="681037"/>
                      <a:pt x="111919" y="681037"/>
                    </a:cubicBezTo>
                    <a:cubicBezTo>
                      <a:pt x="101570" y="681037"/>
                      <a:pt x="91281" y="679450"/>
                      <a:pt x="80962" y="678656"/>
                    </a:cubicBezTo>
                    <a:cubicBezTo>
                      <a:pt x="75380" y="661908"/>
                      <a:pt x="80962" y="681982"/>
                      <a:pt x="80962" y="650081"/>
                    </a:cubicBezTo>
                    <a:cubicBezTo>
                      <a:pt x="80962" y="645253"/>
                      <a:pt x="83243" y="637049"/>
                      <a:pt x="78581" y="635794"/>
                    </a:cubicBezTo>
                    <a:cubicBezTo>
                      <a:pt x="59404" y="630631"/>
                      <a:pt x="38894" y="634206"/>
                      <a:pt x="19050" y="633412"/>
                    </a:cubicBezTo>
                    <a:cubicBezTo>
                      <a:pt x="17462" y="631031"/>
                      <a:pt x="16522" y="628057"/>
                      <a:pt x="14287" y="626269"/>
                    </a:cubicBezTo>
                    <a:cubicBezTo>
                      <a:pt x="12327" y="624701"/>
                      <a:pt x="9389" y="625010"/>
                      <a:pt x="7144" y="623887"/>
                    </a:cubicBezTo>
                    <a:cubicBezTo>
                      <a:pt x="4584" y="622607"/>
                      <a:pt x="2381" y="620712"/>
                      <a:pt x="0" y="619125"/>
                    </a:cubicBezTo>
                    <a:cubicBezTo>
                      <a:pt x="794" y="613569"/>
                      <a:pt x="366" y="607695"/>
                      <a:pt x="2381" y="602456"/>
                    </a:cubicBezTo>
                    <a:cubicBezTo>
                      <a:pt x="4436" y="597114"/>
                      <a:pt x="8731" y="592931"/>
                      <a:pt x="11906" y="588169"/>
                    </a:cubicBezTo>
                    <a:lnTo>
                      <a:pt x="21431" y="573881"/>
                    </a:lnTo>
                    <a:cubicBezTo>
                      <a:pt x="23019" y="571500"/>
                      <a:pt x="23813" y="568325"/>
                      <a:pt x="26194" y="566737"/>
                    </a:cubicBezTo>
                    <a:cubicBezTo>
                      <a:pt x="28575" y="565150"/>
                      <a:pt x="31198" y="563876"/>
                      <a:pt x="33337" y="561975"/>
                    </a:cubicBezTo>
                    <a:cubicBezTo>
                      <a:pt x="52612" y="544842"/>
                      <a:pt x="40038" y="550216"/>
                      <a:pt x="54769" y="545306"/>
                    </a:cubicBezTo>
                    <a:cubicBezTo>
                      <a:pt x="57150" y="543719"/>
                      <a:pt x="59089" y="541014"/>
                      <a:pt x="61912" y="540544"/>
                    </a:cubicBezTo>
                    <a:cubicBezTo>
                      <a:pt x="64388" y="540131"/>
                      <a:pt x="66642" y="542235"/>
                      <a:pt x="69056" y="542925"/>
                    </a:cubicBezTo>
                    <a:cubicBezTo>
                      <a:pt x="72203" y="543824"/>
                      <a:pt x="75406" y="544512"/>
                      <a:pt x="78581" y="545306"/>
                    </a:cubicBezTo>
                    <a:cubicBezTo>
                      <a:pt x="83344" y="544512"/>
                      <a:pt x="88550" y="545084"/>
                      <a:pt x="92869" y="542925"/>
                    </a:cubicBezTo>
                    <a:cubicBezTo>
                      <a:pt x="95429" y="541645"/>
                      <a:pt x="96626" y="538461"/>
                      <a:pt x="97631" y="535781"/>
                    </a:cubicBezTo>
                    <a:cubicBezTo>
                      <a:pt x="99052" y="531991"/>
                      <a:pt x="99134" y="527826"/>
                      <a:pt x="100012" y="523875"/>
                    </a:cubicBezTo>
                    <a:cubicBezTo>
                      <a:pt x="100722" y="520680"/>
                      <a:pt x="101600" y="517525"/>
                      <a:pt x="102394" y="514350"/>
                    </a:cubicBezTo>
                    <a:cubicBezTo>
                      <a:pt x="101387" y="506295"/>
                      <a:pt x="100468" y="488838"/>
                      <a:pt x="95250" y="481012"/>
                    </a:cubicBezTo>
                    <a:lnTo>
                      <a:pt x="90487" y="473869"/>
                    </a:lnTo>
                    <a:lnTo>
                      <a:pt x="85725" y="459581"/>
                    </a:lnTo>
                    <a:lnTo>
                      <a:pt x="83344" y="452437"/>
                    </a:lnTo>
                    <a:cubicBezTo>
                      <a:pt x="84138" y="450056"/>
                      <a:pt x="83683" y="446753"/>
                      <a:pt x="85725" y="445294"/>
                    </a:cubicBezTo>
                    <a:cubicBezTo>
                      <a:pt x="89810" y="442376"/>
                      <a:pt x="95089" y="441515"/>
                      <a:pt x="100012" y="440531"/>
                    </a:cubicBezTo>
                    <a:cubicBezTo>
                      <a:pt x="129838" y="434567"/>
                      <a:pt x="107875" y="438326"/>
                      <a:pt x="166687" y="435769"/>
                    </a:cubicBezTo>
                    <a:cubicBezTo>
                      <a:pt x="168275" y="431006"/>
                      <a:pt x="168665" y="425658"/>
                      <a:pt x="171450" y="421481"/>
                    </a:cubicBezTo>
                    <a:cubicBezTo>
                      <a:pt x="173037" y="419100"/>
                      <a:pt x="175050" y="416952"/>
                      <a:pt x="176212" y="414337"/>
                    </a:cubicBezTo>
                    <a:cubicBezTo>
                      <a:pt x="178251" y="409750"/>
                      <a:pt x="176798" y="402835"/>
                      <a:pt x="180975" y="400050"/>
                    </a:cubicBezTo>
                    <a:cubicBezTo>
                      <a:pt x="191421" y="393086"/>
                      <a:pt x="185829" y="397004"/>
                      <a:pt x="197644" y="388144"/>
                    </a:cubicBezTo>
                    <a:cubicBezTo>
                      <a:pt x="201126" y="382920"/>
                      <a:pt x="205156" y="377514"/>
                      <a:pt x="207169" y="371475"/>
                    </a:cubicBezTo>
                    <a:cubicBezTo>
                      <a:pt x="208449" y="367635"/>
                      <a:pt x="207305" y="362937"/>
                      <a:pt x="209550" y="359569"/>
                    </a:cubicBezTo>
                    <a:cubicBezTo>
                      <a:pt x="210942" y="357480"/>
                      <a:pt x="214209" y="357542"/>
                      <a:pt x="216694" y="357187"/>
                    </a:cubicBezTo>
                    <a:cubicBezTo>
                      <a:pt x="225373" y="355947"/>
                      <a:pt x="234156" y="355600"/>
                      <a:pt x="242887" y="354806"/>
                    </a:cubicBezTo>
                    <a:cubicBezTo>
                      <a:pt x="247650" y="350044"/>
                      <a:pt x="253439" y="346123"/>
                      <a:pt x="257175" y="340519"/>
                    </a:cubicBezTo>
                    <a:cubicBezTo>
                      <a:pt x="258762" y="338138"/>
                      <a:pt x="259783" y="335260"/>
                      <a:pt x="261937" y="333375"/>
                    </a:cubicBezTo>
                    <a:cubicBezTo>
                      <a:pt x="266245" y="329606"/>
                      <a:pt x="271462" y="327025"/>
                      <a:pt x="276225" y="323850"/>
                    </a:cubicBezTo>
                    <a:lnTo>
                      <a:pt x="283369" y="319087"/>
                    </a:lnTo>
                    <a:cubicBezTo>
                      <a:pt x="285750" y="317500"/>
                      <a:pt x="288489" y="316348"/>
                      <a:pt x="290512" y="314325"/>
                    </a:cubicBezTo>
                    <a:lnTo>
                      <a:pt x="297656" y="307181"/>
                    </a:lnTo>
                    <a:cubicBezTo>
                      <a:pt x="308769" y="307975"/>
                      <a:pt x="319853" y="309562"/>
                      <a:pt x="330994" y="309562"/>
                    </a:cubicBezTo>
                    <a:cubicBezTo>
                      <a:pt x="342521" y="309562"/>
                      <a:pt x="343423" y="307255"/>
                      <a:pt x="352425" y="304800"/>
                    </a:cubicBezTo>
                    <a:cubicBezTo>
                      <a:pt x="385316" y="295829"/>
                      <a:pt x="358385" y="304400"/>
                      <a:pt x="385762" y="295275"/>
                    </a:cubicBezTo>
                    <a:lnTo>
                      <a:pt x="392906" y="292894"/>
                    </a:lnTo>
                    <a:cubicBezTo>
                      <a:pt x="396081" y="293688"/>
                      <a:pt x="399158" y="295275"/>
                      <a:pt x="402431" y="295275"/>
                    </a:cubicBezTo>
                    <a:cubicBezTo>
                      <a:pt x="411026" y="295275"/>
                      <a:pt x="413961" y="291918"/>
                      <a:pt x="419100" y="285750"/>
                    </a:cubicBezTo>
                    <a:cubicBezTo>
                      <a:pt x="420932" y="283551"/>
                      <a:pt x="422582" y="281166"/>
                      <a:pt x="423862" y="278606"/>
                    </a:cubicBezTo>
                    <a:cubicBezTo>
                      <a:pt x="424985" y="276361"/>
                      <a:pt x="425121" y="273707"/>
                      <a:pt x="426244" y="271462"/>
                    </a:cubicBezTo>
                    <a:cubicBezTo>
                      <a:pt x="427524" y="268903"/>
                      <a:pt x="430628" y="267156"/>
                      <a:pt x="431006" y="264319"/>
                    </a:cubicBezTo>
                    <a:cubicBezTo>
                      <a:pt x="432265" y="254878"/>
                      <a:pt x="440928" y="216694"/>
                      <a:pt x="442912" y="207169"/>
                    </a:cubicBezTo>
                    <a:close/>
                  </a:path>
                </a:pathLst>
              </a:custGeom>
              <a:noFill/>
              <a:ln w="3175">
                <a:solidFill>
                  <a:srgbClr val="2E471D"/>
                </a:solidFill>
              </a:ln>
            </p:spPr>
            <p:txBody>
              <a:bodyPr rot="0" spcFirstLastPara="0" vertOverflow="overflow" horzOverflow="overflow" vert="horz" wrap="square" lIns="65314" tIns="32657" rIns="65314" bIns="3265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962"/>
              </a:p>
            </p:txBody>
          </p:sp>
          <p:sp>
            <p:nvSpPr>
              <p:cNvPr id="43" name="Полилиния: фигура 42">
                <a:extLst>
                  <a:ext uri="{FF2B5EF4-FFF2-40B4-BE49-F238E27FC236}">
                    <a16:creationId xmlns="" xmlns:a16="http://schemas.microsoft.com/office/drawing/2014/main" id="{BB1EE4D4-468C-4C32-BF5E-685474B689B4}"/>
                  </a:ext>
                </a:extLst>
              </p:cNvPr>
              <p:cNvSpPr/>
              <p:nvPr/>
            </p:nvSpPr>
            <p:spPr>
              <a:xfrm>
                <a:off x="2686907" y="4453535"/>
                <a:ext cx="208780" cy="219167"/>
              </a:xfrm>
              <a:custGeom>
                <a:avLst/>
                <a:gdLst>
                  <a:gd name="connsiteX0" fmla="*/ 28575 w 954963"/>
                  <a:gd name="connsiteY0" fmla="*/ 7331 h 986025"/>
                  <a:gd name="connsiteX1" fmla="*/ 28575 w 954963"/>
                  <a:gd name="connsiteY1" fmla="*/ 7331 h 986025"/>
                  <a:gd name="connsiteX2" fmla="*/ 57150 w 954963"/>
                  <a:gd name="connsiteY2" fmla="*/ 4950 h 986025"/>
                  <a:gd name="connsiteX3" fmla="*/ 66675 w 954963"/>
                  <a:gd name="connsiteY3" fmla="*/ 19238 h 986025"/>
                  <a:gd name="connsiteX4" fmla="*/ 71438 w 954963"/>
                  <a:gd name="connsiteY4" fmla="*/ 26381 h 986025"/>
                  <a:gd name="connsiteX5" fmla="*/ 76200 w 954963"/>
                  <a:gd name="connsiteY5" fmla="*/ 52575 h 986025"/>
                  <a:gd name="connsiteX6" fmla="*/ 80963 w 954963"/>
                  <a:gd name="connsiteY6" fmla="*/ 66863 h 986025"/>
                  <a:gd name="connsiteX7" fmla="*/ 83344 w 954963"/>
                  <a:gd name="connsiteY7" fmla="*/ 74006 h 986025"/>
                  <a:gd name="connsiteX8" fmla="*/ 85725 w 954963"/>
                  <a:gd name="connsiteY8" fmla="*/ 81150 h 986025"/>
                  <a:gd name="connsiteX9" fmla="*/ 88106 w 954963"/>
                  <a:gd name="connsiteY9" fmla="*/ 88294 h 986025"/>
                  <a:gd name="connsiteX10" fmla="*/ 92869 w 954963"/>
                  <a:gd name="connsiteY10" fmla="*/ 95438 h 986025"/>
                  <a:gd name="connsiteX11" fmla="*/ 100013 w 954963"/>
                  <a:gd name="connsiteY11" fmla="*/ 109725 h 986025"/>
                  <a:gd name="connsiteX12" fmla="*/ 114300 w 954963"/>
                  <a:gd name="connsiteY12" fmla="*/ 124013 h 986025"/>
                  <a:gd name="connsiteX13" fmla="*/ 121444 w 954963"/>
                  <a:gd name="connsiteY13" fmla="*/ 138300 h 986025"/>
                  <a:gd name="connsiteX14" fmla="*/ 126206 w 954963"/>
                  <a:gd name="connsiteY14" fmla="*/ 152588 h 986025"/>
                  <a:gd name="connsiteX15" fmla="*/ 128588 w 954963"/>
                  <a:gd name="connsiteY15" fmla="*/ 159731 h 986025"/>
                  <a:gd name="connsiteX16" fmla="*/ 130969 w 954963"/>
                  <a:gd name="connsiteY16" fmla="*/ 169256 h 986025"/>
                  <a:gd name="connsiteX17" fmla="*/ 147638 w 954963"/>
                  <a:gd name="connsiteY17" fmla="*/ 188306 h 986025"/>
                  <a:gd name="connsiteX18" fmla="*/ 157163 w 954963"/>
                  <a:gd name="connsiteY18" fmla="*/ 204975 h 986025"/>
                  <a:gd name="connsiteX19" fmla="*/ 164306 w 954963"/>
                  <a:gd name="connsiteY19" fmla="*/ 207356 h 986025"/>
                  <a:gd name="connsiteX20" fmla="*/ 180975 w 954963"/>
                  <a:gd name="connsiteY20" fmla="*/ 204975 h 986025"/>
                  <a:gd name="connsiteX21" fmla="*/ 185738 w 954963"/>
                  <a:gd name="connsiteY21" fmla="*/ 197831 h 986025"/>
                  <a:gd name="connsiteX22" fmla="*/ 183356 w 954963"/>
                  <a:gd name="connsiteY22" fmla="*/ 171638 h 986025"/>
                  <a:gd name="connsiteX23" fmla="*/ 180975 w 954963"/>
                  <a:gd name="connsiteY23" fmla="*/ 164494 h 986025"/>
                  <a:gd name="connsiteX24" fmla="*/ 173831 w 954963"/>
                  <a:gd name="connsiteY24" fmla="*/ 157350 h 986025"/>
                  <a:gd name="connsiteX25" fmla="*/ 169069 w 954963"/>
                  <a:gd name="connsiteY25" fmla="*/ 147825 h 986025"/>
                  <a:gd name="connsiteX26" fmla="*/ 164306 w 954963"/>
                  <a:gd name="connsiteY26" fmla="*/ 140681 h 986025"/>
                  <a:gd name="connsiteX27" fmla="*/ 161925 w 954963"/>
                  <a:gd name="connsiteY27" fmla="*/ 133538 h 986025"/>
                  <a:gd name="connsiteX28" fmla="*/ 152400 w 954963"/>
                  <a:gd name="connsiteY28" fmla="*/ 119250 h 986025"/>
                  <a:gd name="connsiteX29" fmla="*/ 150019 w 954963"/>
                  <a:gd name="connsiteY29" fmla="*/ 112106 h 986025"/>
                  <a:gd name="connsiteX30" fmla="*/ 145256 w 954963"/>
                  <a:gd name="connsiteY30" fmla="*/ 104963 h 986025"/>
                  <a:gd name="connsiteX31" fmla="*/ 147638 w 954963"/>
                  <a:gd name="connsiteY31" fmla="*/ 74006 h 986025"/>
                  <a:gd name="connsiteX32" fmla="*/ 150019 w 954963"/>
                  <a:gd name="connsiteY32" fmla="*/ 66863 h 986025"/>
                  <a:gd name="connsiteX33" fmla="*/ 157163 w 954963"/>
                  <a:gd name="connsiteY33" fmla="*/ 59719 h 986025"/>
                  <a:gd name="connsiteX34" fmla="*/ 166688 w 954963"/>
                  <a:gd name="connsiteY34" fmla="*/ 45431 h 986025"/>
                  <a:gd name="connsiteX35" fmla="*/ 169069 w 954963"/>
                  <a:gd name="connsiteY35" fmla="*/ 31144 h 986025"/>
                  <a:gd name="connsiteX36" fmla="*/ 176213 w 954963"/>
                  <a:gd name="connsiteY36" fmla="*/ 26381 h 986025"/>
                  <a:gd name="connsiteX37" fmla="*/ 190500 w 954963"/>
                  <a:gd name="connsiteY37" fmla="*/ 33525 h 986025"/>
                  <a:gd name="connsiteX38" fmla="*/ 197644 w 954963"/>
                  <a:gd name="connsiteY38" fmla="*/ 47813 h 986025"/>
                  <a:gd name="connsiteX39" fmla="*/ 202406 w 954963"/>
                  <a:gd name="connsiteY39" fmla="*/ 54956 h 986025"/>
                  <a:gd name="connsiteX40" fmla="*/ 209550 w 954963"/>
                  <a:gd name="connsiteY40" fmla="*/ 76388 h 986025"/>
                  <a:gd name="connsiteX41" fmla="*/ 216694 w 954963"/>
                  <a:gd name="connsiteY41" fmla="*/ 90675 h 986025"/>
                  <a:gd name="connsiteX42" fmla="*/ 223838 w 954963"/>
                  <a:gd name="connsiteY42" fmla="*/ 95438 h 986025"/>
                  <a:gd name="connsiteX43" fmla="*/ 271463 w 954963"/>
                  <a:gd name="connsiteY43" fmla="*/ 97819 h 986025"/>
                  <a:gd name="connsiteX44" fmla="*/ 292894 w 954963"/>
                  <a:gd name="connsiteY44" fmla="*/ 109725 h 986025"/>
                  <a:gd name="connsiteX45" fmla="*/ 297656 w 954963"/>
                  <a:gd name="connsiteY45" fmla="*/ 116869 h 986025"/>
                  <a:gd name="connsiteX46" fmla="*/ 302419 w 954963"/>
                  <a:gd name="connsiteY46" fmla="*/ 131156 h 986025"/>
                  <a:gd name="connsiteX47" fmla="*/ 304800 w 954963"/>
                  <a:gd name="connsiteY47" fmla="*/ 138300 h 986025"/>
                  <a:gd name="connsiteX48" fmla="*/ 309563 w 954963"/>
                  <a:gd name="connsiteY48" fmla="*/ 176400 h 986025"/>
                  <a:gd name="connsiteX49" fmla="*/ 314325 w 954963"/>
                  <a:gd name="connsiteY49" fmla="*/ 183544 h 986025"/>
                  <a:gd name="connsiteX50" fmla="*/ 321469 w 954963"/>
                  <a:gd name="connsiteY50" fmla="*/ 190688 h 986025"/>
                  <a:gd name="connsiteX51" fmla="*/ 323850 w 954963"/>
                  <a:gd name="connsiteY51" fmla="*/ 197831 h 986025"/>
                  <a:gd name="connsiteX52" fmla="*/ 342900 w 954963"/>
                  <a:gd name="connsiteY52" fmla="*/ 219263 h 986025"/>
                  <a:gd name="connsiteX53" fmla="*/ 357188 w 954963"/>
                  <a:gd name="connsiteY53" fmla="*/ 231169 h 986025"/>
                  <a:gd name="connsiteX54" fmla="*/ 369094 w 954963"/>
                  <a:gd name="connsiteY54" fmla="*/ 228788 h 986025"/>
                  <a:gd name="connsiteX55" fmla="*/ 378619 w 954963"/>
                  <a:gd name="connsiteY55" fmla="*/ 214500 h 986025"/>
                  <a:gd name="connsiteX56" fmla="*/ 383381 w 954963"/>
                  <a:gd name="connsiteY56" fmla="*/ 207356 h 986025"/>
                  <a:gd name="connsiteX57" fmla="*/ 385763 w 954963"/>
                  <a:gd name="connsiteY57" fmla="*/ 193069 h 986025"/>
                  <a:gd name="connsiteX58" fmla="*/ 411956 w 954963"/>
                  <a:gd name="connsiteY58" fmla="*/ 197831 h 986025"/>
                  <a:gd name="connsiteX59" fmla="*/ 426244 w 954963"/>
                  <a:gd name="connsiteY59" fmla="*/ 207356 h 986025"/>
                  <a:gd name="connsiteX60" fmla="*/ 433388 w 954963"/>
                  <a:gd name="connsiteY60" fmla="*/ 212119 h 986025"/>
                  <a:gd name="connsiteX61" fmla="*/ 447675 w 954963"/>
                  <a:gd name="connsiteY61" fmla="*/ 202594 h 986025"/>
                  <a:gd name="connsiteX62" fmla="*/ 454819 w 954963"/>
                  <a:gd name="connsiteY62" fmla="*/ 200213 h 986025"/>
                  <a:gd name="connsiteX63" fmla="*/ 457200 w 954963"/>
                  <a:gd name="connsiteY63" fmla="*/ 190688 h 986025"/>
                  <a:gd name="connsiteX64" fmla="*/ 459581 w 954963"/>
                  <a:gd name="connsiteY64" fmla="*/ 183544 h 986025"/>
                  <a:gd name="connsiteX65" fmla="*/ 461963 w 954963"/>
                  <a:gd name="connsiteY65" fmla="*/ 157350 h 986025"/>
                  <a:gd name="connsiteX66" fmla="*/ 478631 w 954963"/>
                  <a:gd name="connsiteY66" fmla="*/ 145444 h 986025"/>
                  <a:gd name="connsiteX67" fmla="*/ 492919 w 954963"/>
                  <a:gd name="connsiteY67" fmla="*/ 140681 h 986025"/>
                  <a:gd name="connsiteX68" fmla="*/ 538163 w 954963"/>
                  <a:gd name="connsiteY68" fmla="*/ 140681 h 986025"/>
                  <a:gd name="connsiteX69" fmla="*/ 545306 w 954963"/>
                  <a:gd name="connsiteY69" fmla="*/ 133538 h 986025"/>
                  <a:gd name="connsiteX70" fmla="*/ 552450 w 954963"/>
                  <a:gd name="connsiteY70" fmla="*/ 128775 h 986025"/>
                  <a:gd name="connsiteX71" fmla="*/ 564356 w 954963"/>
                  <a:gd name="connsiteY71" fmla="*/ 104963 h 986025"/>
                  <a:gd name="connsiteX72" fmla="*/ 561975 w 954963"/>
                  <a:gd name="connsiteY72" fmla="*/ 93056 h 986025"/>
                  <a:gd name="connsiteX73" fmla="*/ 564356 w 954963"/>
                  <a:gd name="connsiteY73" fmla="*/ 83531 h 986025"/>
                  <a:gd name="connsiteX74" fmla="*/ 571500 w 954963"/>
                  <a:gd name="connsiteY74" fmla="*/ 81150 h 986025"/>
                  <a:gd name="connsiteX75" fmla="*/ 588169 w 954963"/>
                  <a:gd name="connsiteY75" fmla="*/ 78769 h 986025"/>
                  <a:gd name="connsiteX76" fmla="*/ 595313 w 954963"/>
                  <a:gd name="connsiteY76" fmla="*/ 69244 h 986025"/>
                  <a:gd name="connsiteX77" fmla="*/ 597694 w 954963"/>
                  <a:gd name="connsiteY77" fmla="*/ 62100 h 986025"/>
                  <a:gd name="connsiteX78" fmla="*/ 602456 w 954963"/>
                  <a:gd name="connsiteY78" fmla="*/ 33525 h 986025"/>
                  <a:gd name="connsiteX79" fmla="*/ 607219 w 954963"/>
                  <a:gd name="connsiteY79" fmla="*/ 19238 h 986025"/>
                  <a:gd name="connsiteX80" fmla="*/ 614363 w 954963"/>
                  <a:gd name="connsiteY80" fmla="*/ 12094 h 986025"/>
                  <a:gd name="connsiteX81" fmla="*/ 626269 w 954963"/>
                  <a:gd name="connsiteY81" fmla="*/ 26381 h 986025"/>
                  <a:gd name="connsiteX82" fmla="*/ 631031 w 954963"/>
                  <a:gd name="connsiteY82" fmla="*/ 40669 h 986025"/>
                  <a:gd name="connsiteX83" fmla="*/ 633413 w 954963"/>
                  <a:gd name="connsiteY83" fmla="*/ 83531 h 986025"/>
                  <a:gd name="connsiteX84" fmla="*/ 640556 w 954963"/>
                  <a:gd name="connsiteY84" fmla="*/ 88294 h 986025"/>
                  <a:gd name="connsiteX85" fmla="*/ 645319 w 954963"/>
                  <a:gd name="connsiteY85" fmla="*/ 102581 h 986025"/>
                  <a:gd name="connsiteX86" fmla="*/ 647700 w 954963"/>
                  <a:gd name="connsiteY86" fmla="*/ 119250 h 986025"/>
                  <a:gd name="connsiteX87" fmla="*/ 654844 w 954963"/>
                  <a:gd name="connsiteY87" fmla="*/ 121631 h 986025"/>
                  <a:gd name="connsiteX88" fmla="*/ 669131 w 954963"/>
                  <a:gd name="connsiteY88" fmla="*/ 128775 h 986025"/>
                  <a:gd name="connsiteX89" fmla="*/ 676275 w 954963"/>
                  <a:gd name="connsiteY89" fmla="*/ 135919 h 986025"/>
                  <a:gd name="connsiteX90" fmla="*/ 692944 w 954963"/>
                  <a:gd name="connsiteY90" fmla="*/ 140681 h 986025"/>
                  <a:gd name="connsiteX91" fmla="*/ 695325 w 954963"/>
                  <a:gd name="connsiteY91" fmla="*/ 147825 h 986025"/>
                  <a:gd name="connsiteX92" fmla="*/ 697706 w 954963"/>
                  <a:gd name="connsiteY92" fmla="*/ 169256 h 986025"/>
                  <a:gd name="connsiteX93" fmla="*/ 704850 w 954963"/>
                  <a:gd name="connsiteY93" fmla="*/ 174019 h 986025"/>
                  <a:gd name="connsiteX94" fmla="*/ 711994 w 954963"/>
                  <a:gd name="connsiteY94" fmla="*/ 212119 h 986025"/>
                  <a:gd name="connsiteX95" fmla="*/ 719138 w 954963"/>
                  <a:gd name="connsiteY95" fmla="*/ 216881 h 986025"/>
                  <a:gd name="connsiteX96" fmla="*/ 728663 w 954963"/>
                  <a:gd name="connsiteY96" fmla="*/ 224025 h 986025"/>
                  <a:gd name="connsiteX97" fmla="*/ 733425 w 954963"/>
                  <a:gd name="connsiteY97" fmla="*/ 231169 h 986025"/>
                  <a:gd name="connsiteX98" fmla="*/ 738188 w 954963"/>
                  <a:gd name="connsiteY98" fmla="*/ 247838 h 986025"/>
                  <a:gd name="connsiteX99" fmla="*/ 735806 w 954963"/>
                  <a:gd name="connsiteY99" fmla="*/ 264506 h 986025"/>
                  <a:gd name="connsiteX100" fmla="*/ 721519 w 954963"/>
                  <a:gd name="connsiteY100" fmla="*/ 276413 h 986025"/>
                  <a:gd name="connsiteX101" fmla="*/ 721519 w 954963"/>
                  <a:gd name="connsiteY101" fmla="*/ 338325 h 986025"/>
                  <a:gd name="connsiteX102" fmla="*/ 726281 w 954963"/>
                  <a:gd name="connsiteY102" fmla="*/ 352613 h 986025"/>
                  <a:gd name="connsiteX103" fmla="*/ 733425 w 954963"/>
                  <a:gd name="connsiteY103" fmla="*/ 369281 h 986025"/>
                  <a:gd name="connsiteX104" fmla="*/ 745331 w 954963"/>
                  <a:gd name="connsiteY104" fmla="*/ 383569 h 986025"/>
                  <a:gd name="connsiteX105" fmla="*/ 752475 w 954963"/>
                  <a:gd name="connsiteY105" fmla="*/ 378806 h 986025"/>
                  <a:gd name="connsiteX106" fmla="*/ 757238 w 954963"/>
                  <a:gd name="connsiteY106" fmla="*/ 371663 h 986025"/>
                  <a:gd name="connsiteX107" fmla="*/ 762000 w 954963"/>
                  <a:gd name="connsiteY107" fmla="*/ 362138 h 986025"/>
                  <a:gd name="connsiteX108" fmla="*/ 769144 w 954963"/>
                  <a:gd name="connsiteY108" fmla="*/ 359756 h 986025"/>
                  <a:gd name="connsiteX109" fmla="*/ 776288 w 954963"/>
                  <a:gd name="connsiteY109" fmla="*/ 354994 h 986025"/>
                  <a:gd name="connsiteX110" fmla="*/ 790575 w 954963"/>
                  <a:gd name="connsiteY110" fmla="*/ 362138 h 986025"/>
                  <a:gd name="connsiteX111" fmla="*/ 797719 w 954963"/>
                  <a:gd name="connsiteY111" fmla="*/ 371663 h 986025"/>
                  <a:gd name="connsiteX112" fmla="*/ 807244 w 954963"/>
                  <a:gd name="connsiteY112" fmla="*/ 357375 h 986025"/>
                  <a:gd name="connsiteX113" fmla="*/ 812006 w 954963"/>
                  <a:gd name="connsiteY113" fmla="*/ 350231 h 986025"/>
                  <a:gd name="connsiteX114" fmla="*/ 819150 w 954963"/>
                  <a:gd name="connsiteY114" fmla="*/ 347850 h 986025"/>
                  <a:gd name="connsiteX115" fmla="*/ 838200 w 954963"/>
                  <a:gd name="connsiteY115" fmla="*/ 352613 h 986025"/>
                  <a:gd name="connsiteX116" fmla="*/ 850106 w 954963"/>
                  <a:gd name="connsiteY116" fmla="*/ 366900 h 986025"/>
                  <a:gd name="connsiteX117" fmla="*/ 852488 w 954963"/>
                  <a:gd name="connsiteY117" fmla="*/ 374044 h 986025"/>
                  <a:gd name="connsiteX118" fmla="*/ 866775 w 954963"/>
                  <a:gd name="connsiteY118" fmla="*/ 385950 h 986025"/>
                  <a:gd name="connsiteX119" fmla="*/ 883444 w 954963"/>
                  <a:gd name="connsiteY119" fmla="*/ 388331 h 986025"/>
                  <a:gd name="connsiteX120" fmla="*/ 890588 w 954963"/>
                  <a:gd name="connsiteY120" fmla="*/ 407381 h 986025"/>
                  <a:gd name="connsiteX121" fmla="*/ 895350 w 954963"/>
                  <a:gd name="connsiteY121" fmla="*/ 416906 h 986025"/>
                  <a:gd name="connsiteX122" fmla="*/ 888206 w 954963"/>
                  <a:gd name="connsiteY122" fmla="*/ 445481 h 986025"/>
                  <a:gd name="connsiteX123" fmla="*/ 890588 w 954963"/>
                  <a:gd name="connsiteY123" fmla="*/ 466913 h 986025"/>
                  <a:gd name="connsiteX124" fmla="*/ 900113 w 954963"/>
                  <a:gd name="connsiteY124" fmla="*/ 488344 h 986025"/>
                  <a:gd name="connsiteX125" fmla="*/ 907256 w 954963"/>
                  <a:gd name="connsiteY125" fmla="*/ 495488 h 986025"/>
                  <a:gd name="connsiteX126" fmla="*/ 909638 w 954963"/>
                  <a:gd name="connsiteY126" fmla="*/ 502631 h 986025"/>
                  <a:gd name="connsiteX127" fmla="*/ 928688 w 954963"/>
                  <a:gd name="connsiteY127" fmla="*/ 524063 h 986025"/>
                  <a:gd name="connsiteX128" fmla="*/ 935831 w 954963"/>
                  <a:gd name="connsiteY128" fmla="*/ 526444 h 986025"/>
                  <a:gd name="connsiteX129" fmla="*/ 950119 w 954963"/>
                  <a:gd name="connsiteY129" fmla="*/ 535969 h 986025"/>
                  <a:gd name="connsiteX130" fmla="*/ 954881 w 954963"/>
                  <a:gd name="connsiteY130" fmla="*/ 543113 h 986025"/>
                  <a:gd name="connsiteX131" fmla="*/ 947738 w 954963"/>
                  <a:gd name="connsiteY131" fmla="*/ 545494 h 986025"/>
                  <a:gd name="connsiteX132" fmla="*/ 938213 w 954963"/>
                  <a:gd name="connsiteY132" fmla="*/ 547875 h 986025"/>
                  <a:gd name="connsiteX133" fmla="*/ 931069 w 954963"/>
                  <a:gd name="connsiteY133" fmla="*/ 552638 h 986025"/>
                  <a:gd name="connsiteX134" fmla="*/ 897731 w 954963"/>
                  <a:gd name="connsiteY134" fmla="*/ 552638 h 986025"/>
                  <a:gd name="connsiteX135" fmla="*/ 885825 w 954963"/>
                  <a:gd name="connsiteY135" fmla="*/ 555019 h 986025"/>
                  <a:gd name="connsiteX136" fmla="*/ 878681 w 954963"/>
                  <a:gd name="connsiteY136" fmla="*/ 559781 h 986025"/>
                  <a:gd name="connsiteX137" fmla="*/ 871538 w 954963"/>
                  <a:gd name="connsiteY137" fmla="*/ 562163 h 986025"/>
                  <a:gd name="connsiteX138" fmla="*/ 850106 w 954963"/>
                  <a:gd name="connsiteY138" fmla="*/ 578831 h 986025"/>
                  <a:gd name="connsiteX139" fmla="*/ 835819 w 954963"/>
                  <a:gd name="connsiteY139" fmla="*/ 588356 h 986025"/>
                  <a:gd name="connsiteX140" fmla="*/ 828675 w 954963"/>
                  <a:gd name="connsiteY140" fmla="*/ 593119 h 986025"/>
                  <a:gd name="connsiteX141" fmla="*/ 812006 w 954963"/>
                  <a:gd name="connsiteY141" fmla="*/ 597881 h 986025"/>
                  <a:gd name="connsiteX142" fmla="*/ 804863 w 954963"/>
                  <a:gd name="connsiteY142" fmla="*/ 600263 h 986025"/>
                  <a:gd name="connsiteX143" fmla="*/ 790575 w 954963"/>
                  <a:gd name="connsiteY143" fmla="*/ 616931 h 986025"/>
                  <a:gd name="connsiteX144" fmla="*/ 783431 w 954963"/>
                  <a:gd name="connsiteY144" fmla="*/ 633600 h 986025"/>
                  <a:gd name="connsiteX145" fmla="*/ 776288 w 954963"/>
                  <a:gd name="connsiteY145" fmla="*/ 635981 h 986025"/>
                  <a:gd name="connsiteX146" fmla="*/ 769144 w 954963"/>
                  <a:gd name="connsiteY146" fmla="*/ 640744 h 986025"/>
                  <a:gd name="connsiteX147" fmla="*/ 764381 w 954963"/>
                  <a:gd name="connsiteY147" fmla="*/ 655031 h 986025"/>
                  <a:gd name="connsiteX148" fmla="*/ 762000 w 954963"/>
                  <a:gd name="connsiteY148" fmla="*/ 674081 h 986025"/>
                  <a:gd name="connsiteX149" fmla="*/ 754856 w 954963"/>
                  <a:gd name="connsiteY149" fmla="*/ 681225 h 986025"/>
                  <a:gd name="connsiteX150" fmla="*/ 740569 w 954963"/>
                  <a:gd name="connsiteY150" fmla="*/ 688369 h 986025"/>
                  <a:gd name="connsiteX151" fmla="*/ 726281 w 954963"/>
                  <a:gd name="connsiteY151" fmla="*/ 685988 h 986025"/>
                  <a:gd name="connsiteX152" fmla="*/ 719138 w 954963"/>
                  <a:gd name="connsiteY152" fmla="*/ 683606 h 986025"/>
                  <a:gd name="connsiteX153" fmla="*/ 683419 w 954963"/>
                  <a:gd name="connsiteY153" fmla="*/ 688369 h 986025"/>
                  <a:gd name="connsiteX154" fmla="*/ 669131 w 954963"/>
                  <a:gd name="connsiteY154" fmla="*/ 700275 h 986025"/>
                  <a:gd name="connsiteX155" fmla="*/ 664369 w 954963"/>
                  <a:gd name="connsiteY155" fmla="*/ 707419 h 986025"/>
                  <a:gd name="connsiteX156" fmla="*/ 673894 w 954963"/>
                  <a:gd name="connsiteY156" fmla="*/ 719325 h 986025"/>
                  <a:gd name="connsiteX157" fmla="*/ 683419 w 954963"/>
                  <a:gd name="connsiteY157" fmla="*/ 733613 h 986025"/>
                  <a:gd name="connsiteX158" fmla="*/ 685800 w 954963"/>
                  <a:gd name="connsiteY158" fmla="*/ 750281 h 986025"/>
                  <a:gd name="connsiteX159" fmla="*/ 683419 w 954963"/>
                  <a:gd name="connsiteY159" fmla="*/ 778856 h 986025"/>
                  <a:gd name="connsiteX160" fmla="*/ 681038 w 954963"/>
                  <a:gd name="connsiteY160" fmla="*/ 786000 h 986025"/>
                  <a:gd name="connsiteX161" fmla="*/ 676275 w 954963"/>
                  <a:gd name="connsiteY161" fmla="*/ 793144 h 986025"/>
                  <a:gd name="connsiteX162" fmla="*/ 669131 w 954963"/>
                  <a:gd name="connsiteY162" fmla="*/ 797906 h 986025"/>
                  <a:gd name="connsiteX163" fmla="*/ 626269 w 954963"/>
                  <a:gd name="connsiteY163" fmla="*/ 802669 h 986025"/>
                  <a:gd name="connsiteX164" fmla="*/ 619125 w 954963"/>
                  <a:gd name="connsiteY164" fmla="*/ 807431 h 986025"/>
                  <a:gd name="connsiteX165" fmla="*/ 611981 w 954963"/>
                  <a:gd name="connsiteY165" fmla="*/ 809813 h 986025"/>
                  <a:gd name="connsiteX166" fmla="*/ 597694 w 954963"/>
                  <a:gd name="connsiteY166" fmla="*/ 819338 h 986025"/>
                  <a:gd name="connsiteX167" fmla="*/ 595313 w 954963"/>
                  <a:gd name="connsiteY167" fmla="*/ 828863 h 986025"/>
                  <a:gd name="connsiteX168" fmla="*/ 592931 w 954963"/>
                  <a:gd name="connsiteY168" fmla="*/ 836006 h 986025"/>
                  <a:gd name="connsiteX169" fmla="*/ 595313 w 954963"/>
                  <a:gd name="connsiteY169" fmla="*/ 855056 h 986025"/>
                  <a:gd name="connsiteX170" fmla="*/ 590550 w 954963"/>
                  <a:gd name="connsiteY170" fmla="*/ 866963 h 986025"/>
                  <a:gd name="connsiteX171" fmla="*/ 573881 w 954963"/>
                  <a:gd name="connsiteY171" fmla="*/ 866963 h 986025"/>
                  <a:gd name="connsiteX172" fmla="*/ 571500 w 954963"/>
                  <a:gd name="connsiteY172" fmla="*/ 857438 h 986025"/>
                  <a:gd name="connsiteX173" fmla="*/ 561975 w 954963"/>
                  <a:gd name="connsiteY173" fmla="*/ 859819 h 986025"/>
                  <a:gd name="connsiteX174" fmla="*/ 535781 w 954963"/>
                  <a:gd name="connsiteY174" fmla="*/ 864581 h 986025"/>
                  <a:gd name="connsiteX175" fmla="*/ 528638 w 954963"/>
                  <a:gd name="connsiteY175" fmla="*/ 866963 h 986025"/>
                  <a:gd name="connsiteX176" fmla="*/ 521494 w 954963"/>
                  <a:gd name="connsiteY176" fmla="*/ 871725 h 986025"/>
                  <a:gd name="connsiteX177" fmla="*/ 516731 w 954963"/>
                  <a:gd name="connsiteY177" fmla="*/ 878869 h 986025"/>
                  <a:gd name="connsiteX178" fmla="*/ 514350 w 954963"/>
                  <a:gd name="connsiteY178" fmla="*/ 888394 h 986025"/>
                  <a:gd name="connsiteX179" fmla="*/ 509588 w 954963"/>
                  <a:gd name="connsiteY179" fmla="*/ 902681 h 986025"/>
                  <a:gd name="connsiteX180" fmla="*/ 504825 w 954963"/>
                  <a:gd name="connsiteY180" fmla="*/ 919350 h 986025"/>
                  <a:gd name="connsiteX181" fmla="*/ 502444 w 954963"/>
                  <a:gd name="connsiteY181" fmla="*/ 926494 h 986025"/>
                  <a:gd name="connsiteX182" fmla="*/ 497681 w 954963"/>
                  <a:gd name="connsiteY182" fmla="*/ 955069 h 986025"/>
                  <a:gd name="connsiteX183" fmla="*/ 492919 w 954963"/>
                  <a:gd name="connsiteY183" fmla="*/ 976500 h 986025"/>
                  <a:gd name="connsiteX184" fmla="*/ 490538 w 954963"/>
                  <a:gd name="connsiteY184" fmla="*/ 983644 h 986025"/>
                  <a:gd name="connsiteX185" fmla="*/ 481013 w 954963"/>
                  <a:gd name="connsiteY185" fmla="*/ 986025 h 986025"/>
                  <a:gd name="connsiteX186" fmla="*/ 461963 w 954963"/>
                  <a:gd name="connsiteY186" fmla="*/ 978881 h 986025"/>
                  <a:gd name="connsiteX187" fmla="*/ 459581 w 954963"/>
                  <a:gd name="connsiteY187" fmla="*/ 971738 h 986025"/>
                  <a:gd name="connsiteX188" fmla="*/ 464344 w 954963"/>
                  <a:gd name="connsiteY188" fmla="*/ 950306 h 986025"/>
                  <a:gd name="connsiteX189" fmla="*/ 478631 w 954963"/>
                  <a:gd name="connsiteY189" fmla="*/ 933638 h 986025"/>
                  <a:gd name="connsiteX190" fmla="*/ 483394 w 954963"/>
                  <a:gd name="connsiteY190" fmla="*/ 924113 h 986025"/>
                  <a:gd name="connsiteX191" fmla="*/ 483394 w 954963"/>
                  <a:gd name="connsiteY191" fmla="*/ 881250 h 986025"/>
                  <a:gd name="connsiteX192" fmla="*/ 481013 w 954963"/>
                  <a:gd name="connsiteY192" fmla="*/ 871725 h 986025"/>
                  <a:gd name="connsiteX193" fmla="*/ 473869 w 954963"/>
                  <a:gd name="connsiteY193" fmla="*/ 869344 h 986025"/>
                  <a:gd name="connsiteX194" fmla="*/ 464344 w 954963"/>
                  <a:gd name="connsiteY194" fmla="*/ 862200 h 986025"/>
                  <a:gd name="connsiteX195" fmla="*/ 457200 w 954963"/>
                  <a:gd name="connsiteY195" fmla="*/ 859819 h 986025"/>
                  <a:gd name="connsiteX196" fmla="*/ 450056 w 954963"/>
                  <a:gd name="connsiteY196" fmla="*/ 850294 h 986025"/>
                  <a:gd name="connsiteX197" fmla="*/ 447675 w 954963"/>
                  <a:gd name="connsiteY197" fmla="*/ 807431 h 986025"/>
                  <a:gd name="connsiteX198" fmla="*/ 450056 w 954963"/>
                  <a:gd name="connsiteY198" fmla="*/ 800288 h 986025"/>
                  <a:gd name="connsiteX199" fmla="*/ 461963 w 954963"/>
                  <a:gd name="connsiteY199" fmla="*/ 797906 h 986025"/>
                  <a:gd name="connsiteX200" fmla="*/ 469106 w 954963"/>
                  <a:gd name="connsiteY200" fmla="*/ 783619 h 986025"/>
                  <a:gd name="connsiteX201" fmla="*/ 461963 w 954963"/>
                  <a:gd name="connsiteY201" fmla="*/ 778856 h 986025"/>
                  <a:gd name="connsiteX202" fmla="*/ 438150 w 954963"/>
                  <a:gd name="connsiteY202" fmla="*/ 771713 h 986025"/>
                  <a:gd name="connsiteX203" fmla="*/ 431006 w 954963"/>
                  <a:gd name="connsiteY203" fmla="*/ 764569 h 986025"/>
                  <a:gd name="connsiteX204" fmla="*/ 431006 w 954963"/>
                  <a:gd name="connsiteY204" fmla="*/ 743138 h 986025"/>
                  <a:gd name="connsiteX205" fmla="*/ 438150 w 954963"/>
                  <a:gd name="connsiteY205" fmla="*/ 735994 h 986025"/>
                  <a:gd name="connsiteX206" fmla="*/ 442913 w 954963"/>
                  <a:gd name="connsiteY206" fmla="*/ 728850 h 986025"/>
                  <a:gd name="connsiteX207" fmla="*/ 442913 w 954963"/>
                  <a:gd name="connsiteY207" fmla="*/ 697894 h 986025"/>
                  <a:gd name="connsiteX208" fmla="*/ 428625 w 954963"/>
                  <a:gd name="connsiteY208" fmla="*/ 700275 h 986025"/>
                  <a:gd name="connsiteX209" fmla="*/ 421481 w 954963"/>
                  <a:gd name="connsiteY209" fmla="*/ 707419 h 986025"/>
                  <a:gd name="connsiteX210" fmla="*/ 400050 w 954963"/>
                  <a:gd name="connsiteY210" fmla="*/ 707419 h 986025"/>
                  <a:gd name="connsiteX211" fmla="*/ 395288 w 954963"/>
                  <a:gd name="connsiteY211" fmla="*/ 700275 h 986025"/>
                  <a:gd name="connsiteX212" fmla="*/ 390525 w 954963"/>
                  <a:gd name="connsiteY212" fmla="*/ 683606 h 986025"/>
                  <a:gd name="connsiteX213" fmla="*/ 385763 w 954963"/>
                  <a:gd name="connsiteY213" fmla="*/ 674081 h 986025"/>
                  <a:gd name="connsiteX214" fmla="*/ 383381 w 954963"/>
                  <a:gd name="connsiteY214" fmla="*/ 647888 h 986025"/>
                  <a:gd name="connsiteX215" fmla="*/ 376238 w 954963"/>
                  <a:gd name="connsiteY215" fmla="*/ 643125 h 986025"/>
                  <a:gd name="connsiteX216" fmla="*/ 371475 w 954963"/>
                  <a:gd name="connsiteY216" fmla="*/ 635981 h 986025"/>
                  <a:gd name="connsiteX217" fmla="*/ 369094 w 954963"/>
                  <a:gd name="connsiteY217" fmla="*/ 628838 h 986025"/>
                  <a:gd name="connsiteX218" fmla="*/ 366713 w 954963"/>
                  <a:gd name="connsiteY218" fmla="*/ 597881 h 986025"/>
                  <a:gd name="connsiteX219" fmla="*/ 357188 w 954963"/>
                  <a:gd name="connsiteY219" fmla="*/ 595500 h 986025"/>
                  <a:gd name="connsiteX220" fmla="*/ 350044 w 954963"/>
                  <a:gd name="connsiteY220" fmla="*/ 593119 h 986025"/>
                  <a:gd name="connsiteX221" fmla="*/ 292894 w 954963"/>
                  <a:gd name="connsiteY221" fmla="*/ 595500 h 986025"/>
                  <a:gd name="connsiteX222" fmla="*/ 285750 w 954963"/>
                  <a:gd name="connsiteY222" fmla="*/ 597881 h 986025"/>
                  <a:gd name="connsiteX223" fmla="*/ 269081 w 954963"/>
                  <a:gd name="connsiteY223" fmla="*/ 600263 h 986025"/>
                  <a:gd name="connsiteX224" fmla="*/ 254794 w 954963"/>
                  <a:gd name="connsiteY224" fmla="*/ 602644 h 986025"/>
                  <a:gd name="connsiteX225" fmla="*/ 245269 w 954963"/>
                  <a:gd name="connsiteY225" fmla="*/ 600263 h 986025"/>
                  <a:gd name="connsiteX226" fmla="*/ 238125 w 954963"/>
                  <a:gd name="connsiteY226" fmla="*/ 585975 h 986025"/>
                  <a:gd name="connsiteX227" fmla="*/ 240506 w 954963"/>
                  <a:gd name="connsiteY227" fmla="*/ 557400 h 986025"/>
                  <a:gd name="connsiteX228" fmla="*/ 245269 w 954963"/>
                  <a:gd name="connsiteY228" fmla="*/ 543113 h 986025"/>
                  <a:gd name="connsiteX229" fmla="*/ 247650 w 954963"/>
                  <a:gd name="connsiteY229" fmla="*/ 535969 h 986025"/>
                  <a:gd name="connsiteX230" fmla="*/ 245269 w 954963"/>
                  <a:gd name="connsiteY230" fmla="*/ 509775 h 986025"/>
                  <a:gd name="connsiteX231" fmla="*/ 242888 w 954963"/>
                  <a:gd name="connsiteY231" fmla="*/ 502631 h 986025"/>
                  <a:gd name="connsiteX232" fmla="*/ 228600 w 954963"/>
                  <a:gd name="connsiteY232" fmla="*/ 493106 h 986025"/>
                  <a:gd name="connsiteX233" fmla="*/ 221456 w 954963"/>
                  <a:gd name="connsiteY233" fmla="*/ 490725 h 986025"/>
                  <a:gd name="connsiteX234" fmla="*/ 211931 w 954963"/>
                  <a:gd name="connsiteY234" fmla="*/ 485963 h 986025"/>
                  <a:gd name="connsiteX235" fmla="*/ 192881 w 954963"/>
                  <a:gd name="connsiteY235" fmla="*/ 481200 h 986025"/>
                  <a:gd name="connsiteX236" fmla="*/ 185738 w 954963"/>
                  <a:gd name="connsiteY236" fmla="*/ 471675 h 986025"/>
                  <a:gd name="connsiteX237" fmla="*/ 173831 w 954963"/>
                  <a:gd name="connsiteY237" fmla="*/ 459769 h 986025"/>
                  <a:gd name="connsiteX238" fmla="*/ 164306 w 954963"/>
                  <a:gd name="connsiteY238" fmla="*/ 445481 h 986025"/>
                  <a:gd name="connsiteX239" fmla="*/ 152400 w 954963"/>
                  <a:gd name="connsiteY239" fmla="*/ 431194 h 986025"/>
                  <a:gd name="connsiteX240" fmla="*/ 133350 w 954963"/>
                  <a:gd name="connsiteY240" fmla="*/ 409763 h 986025"/>
                  <a:gd name="connsiteX241" fmla="*/ 119063 w 954963"/>
                  <a:gd name="connsiteY241" fmla="*/ 397856 h 986025"/>
                  <a:gd name="connsiteX242" fmla="*/ 111919 w 954963"/>
                  <a:gd name="connsiteY242" fmla="*/ 395475 h 986025"/>
                  <a:gd name="connsiteX243" fmla="*/ 90488 w 954963"/>
                  <a:gd name="connsiteY243" fmla="*/ 385950 h 986025"/>
                  <a:gd name="connsiteX244" fmla="*/ 83344 w 954963"/>
                  <a:gd name="connsiteY244" fmla="*/ 383569 h 986025"/>
                  <a:gd name="connsiteX245" fmla="*/ 76200 w 954963"/>
                  <a:gd name="connsiteY245" fmla="*/ 378806 h 986025"/>
                  <a:gd name="connsiteX246" fmla="*/ 69056 w 954963"/>
                  <a:gd name="connsiteY246" fmla="*/ 376425 h 986025"/>
                  <a:gd name="connsiteX247" fmla="*/ 61913 w 954963"/>
                  <a:gd name="connsiteY247" fmla="*/ 366900 h 986025"/>
                  <a:gd name="connsiteX248" fmla="*/ 59531 w 954963"/>
                  <a:gd name="connsiteY248" fmla="*/ 359756 h 986025"/>
                  <a:gd name="connsiteX249" fmla="*/ 54769 w 954963"/>
                  <a:gd name="connsiteY249" fmla="*/ 352613 h 986025"/>
                  <a:gd name="connsiteX250" fmla="*/ 50006 w 954963"/>
                  <a:gd name="connsiteY250" fmla="*/ 338325 h 986025"/>
                  <a:gd name="connsiteX251" fmla="*/ 47625 w 954963"/>
                  <a:gd name="connsiteY251" fmla="*/ 331181 h 986025"/>
                  <a:gd name="connsiteX252" fmla="*/ 52388 w 954963"/>
                  <a:gd name="connsiteY252" fmla="*/ 295463 h 986025"/>
                  <a:gd name="connsiteX253" fmla="*/ 57150 w 954963"/>
                  <a:gd name="connsiteY253" fmla="*/ 281175 h 986025"/>
                  <a:gd name="connsiteX254" fmla="*/ 54769 w 954963"/>
                  <a:gd name="connsiteY254" fmla="*/ 262125 h 986025"/>
                  <a:gd name="connsiteX255" fmla="*/ 45244 w 954963"/>
                  <a:gd name="connsiteY255" fmla="*/ 228788 h 986025"/>
                  <a:gd name="connsiteX256" fmla="*/ 40481 w 954963"/>
                  <a:gd name="connsiteY256" fmla="*/ 214500 h 986025"/>
                  <a:gd name="connsiteX257" fmla="*/ 26194 w 954963"/>
                  <a:gd name="connsiteY257" fmla="*/ 204975 h 986025"/>
                  <a:gd name="connsiteX258" fmla="*/ 9525 w 954963"/>
                  <a:gd name="connsiteY258" fmla="*/ 193069 h 986025"/>
                  <a:gd name="connsiteX259" fmla="*/ 4763 w 954963"/>
                  <a:gd name="connsiteY259" fmla="*/ 185925 h 986025"/>
                  <a:gd name="connsiteX260" fmla="*/ 0 w 954963"/>
                  <a:gd name="connsiteY260" fmla="*/ 171638 h 986025"/>
                  <a:gd name="connsiteX261" fmla="*/ 2381 w 954963"/>
                  <a:gd name="connsiteY261" fmla="*/ 143063 h 986025"/>
                  <a:gd name="connsiteX262" fmla="*/ 19050 w 954963"/>
                  <a:gd name="connsiteY262" fmla="*/ 143063 h 986025"/>
                  <a:gd name="connsiteX263" fmla="*/ 45244 w 954963"/>
                  <a:gd name="connsiteY263" fmla="*/ 154969 h 986025"/>
                  <a:gd name="connsiteX264" fmla="*/ 52388 w 954963"/>
                  <a:gd name="connsiteY264" fmla="*/ 159731 h 986025"/>
                  <a:gd name="connsiteX265" fmla="*/ 76200 w 954963"/>
                  <a:gd name="connsiteY265" fmla="*/ 164494 h 986025"/>
                  <a:gd name="connsiteX266" fmla="*/ 73819 w 954963"/>
                  <a:gd name="connsiteY266" fmla="*/ 171638 h 986025"/>
                  <a:gd name="connsiteX267" fmla="*/ 85725 w 954963"/>
                  <a:gd name="connsiteY267" fmla="*/ 159731 h 986025"/>
                  <a:gd name="connsiteX268" fmla="*/ 80963 w 954963"/>
                  <a:gd name="connsiteY268" fmla="*/ 138300 h 986025"/>
                  <a:gd name="connsiteX269" fmla="*/ 66675 w 954963"/>
                  <a:gd name="connsiteY269" fmla="*/ 126394 h 986025"/>
                  <a:gd name="connsiteX270" fmla="*/ 59531 w 954963"/>
                  <a:gd name="connsiteY270" fmla="*/ 112106 h 986025"/>
                  <a:gd name="connsiteX271" fmla="*/ 61913 w 954963"/>
                  <a:gd name="connsiteY271" fmla="*/ 102581 h 986025"/>
                  <a:gd name="connsiteX272" fmla="*/ 59531 w 954963"/>
                  <a:gd name="connsiteY272" fmla="*/ 83531 h 986025"/>
                  <a:gd name="connsiteX273" fmla="*/ 52388 w 954963"/>
                  <a:gd name="connsiteY273" fmla="*/ 81150 h 986025"/>
                  <a:gd name="connsiteX274" fmla="*/ 35719 w 954963"/>
                  <a:gd name="connsiteY274" fmla="*/ 76388 h 986025"/>
                  <a:gd name="connsiteX275" fmla="*/ 28575 w 954963"/>
                  <a:gd name="connsiteY275" fmla="*/ 69244 h 986025"/>
                  <a:gd name="connsiteX276" fmla="*/ 23813 w 954963"/>
                  <a:gd name="connsiteY276" fmla="*/ 43050 h 986025"/>
                  <a:gd name="connsiteX277" fmla="*/ 28575 w 954963"/>
                  <a:gd name="connsiteY277" fmla="*/ 16856 h 986025"/>
                  <a:gd name="connsiteX278" fmla="*/ 28575 w 954963"/>
                  <a:gd name="connsiteY278" fmla="*/ 7331 h 9860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  <a:cxn ang="0">
                    <a:pos x="connsiteX120" y="connsiteY120"/>
                  </a:cxn>
                  <a:cxn ang="0">
                    <a:pos x="connsiteX121" y="connsiteY121"/>
                  </a:cxn>
                  <a:cxn ang="0">
                    <a:pos x="connsiteX122" y="connsiteY122"/>
                  </a:cxn>
                  <a:cxn ang="0">
                    <a:pos x="connsiteX123" y="connsiteY123"/>
                  </a:cxn>
                  <a:cxn ang="0">
                    <a:pos x="connsiteX124" y="connsiteY124"/>
                  </a:cxn>
                  <a:cxn ang="0">
                    <a:pos x="connsiteX125" y="connsiteY125"/>
                  </a:cxn>
                  <a:cxn ang="0">
                    <a:pos x="connsiteX126" y="connsiteY126"/>
                  </a:cxn>
                  <a:cxn ang="0">
                    <a:pos x="connsiteX127" y="connsiteY127"/>
                  </a:cxn>
                  <a:cxn ang="0">
                    <a:pos x="connsiteX128" y="connsiteY128"/>
                  </a:cxn>
                  <a:cxn ang="0">
                    <a:pos x="connsiteX129" y="connsiteY129"/>
                  </a:cxn>
                  <a:cxn ang="0">
                    <a:pos x="connsiteX130" y="connsiteY130"/>
                  </a:cxn>
                  <a:cxn ang="0">
                    <a:pos x="connsiteX131" y="connsiteY131"/>
                  </a:cxn>
                  <a:cxn ang="0">
                    <a:pos x="connsiteX132" y="connsiteY132"/>
                  </a:cxn>
                  <a:cxn ang="0">
                    <a:pos x="connsiteX133" y="connsiteY133"/>
                  </a:cxn>
                  <a:cxn ang="0">
                    <a:pos x="connsiteX134" y="connsiteY134"/>
                  </a:cxn>
                  <a:cxn ang="0">
                    <a:pos x="connsiteX135" y="connsiteY135"/>
                  </a:cxn>
                  <a:cxn ang="0">
                    <a:pos x="connsiteX136" y="connsiteY136"/>
                  </a:cxn>
                  <a:cxn ang="0">
                    <a:pos x="connsiteX137" y="connsiteY137"/>
                  </a:cxn>
                  <a:cxn ang="0">
                    <a:pos x="connsiteX138" y="connsiteY138"/>
                  </a:cxn>
                  <a:cxn ang="0">
                    <a:pos x="connsiteX139" y="connsiteY139"/>
                  </a:cxn>
                  <a:cxn ang="0">
                    <a:pos x="connsiteX140" y="connsiteY140"/>
                  </a:cxn>
                  <a:cxn ang="0">
                    <a:pos x="connsiteX141" y="connsiteY141"/>
                  </a:cxn>
                  <a:cxn ang="0">
                    <a:pos x="connsiteX142" y="connsiteY142"/>
                  </a:cxn>
                  <a:cxn ang="0">
                    <a:pos x="connsiteX143" y="connsiteY143"/>
                  </a:cxn>
                  <a:cxn ang="0">
                    <a:pos x="connsiteX144" y="connsiteY144"/>
                  </a:cxn>
                  <a:cxn ang="0">
                    <a:pos x="connsiteX145" y="connsiteY145"/>
                  </a:cxn>
                  <a:cxn ang="0">
                    <a:pos x="connsiteX146" y="connsiteY146"/>
                  </a:cxn>
                  <a:cxn ang="0">
                    <a:pos x="connsiteX147" y="connsiteY147"/>
                  </a:cxn>
                  <a:cxn ang="0">
                    <a:pos x="connsiteX148" y="connsiteY148"/>
                  </a:cxn>
                  <a:cxn ang="0">
                    <a:pos x="connsiteX149" y="connsiteY149"/>
                  </a:cxn>
                  <a:cxn ang="0">
                    <a:pos x="connsiteX150" y="connsiteY150"/>
                  </a:cxn>
                  <a:cxn ang="0">
                    <a:pos x="connsiteX151" y="connsiteY151"/>
                  </a:cxn>
                  <a:cxn ang="0">
                    <a:pos x="connsiteX152" y="connsiteY152"/>
                  </a:cxn>
                  <a:cxn ang="0">
                    <a:pos x="connsiteX153" y="connsiteY153"/>
                  </a:cxn>
                  <a:cxn ang="0">
                    <a:pos x="connsiteX154" y="connsiteY154"/>
                  </a:cxn>
                  <a:cxn ang="0">
                    <a:pos x="connsiteX155" y="connsiteY155"/>
                  </a:cxn>
                  <a:cxn ang="0">
                    <a:pos x="connsiteX156" y="connsiteY156"/>
                  </a:cxn>
                  <a:cxn ang="0">
                    <a:pos x="connsiteX157" y="connsiteY157"/>
                  </a:cxn>
                  <a:cxn ang="0">
                    <a:pos x="connsiteX158" y="connsiteY158"/>
                  </a:cxn>
                  <a:cxn ang="0">
                    <a:pos x="connsiteX159" y="connsiteY159"/>
                  </a:cxn>
                  <a:cxn ang="0">
                    <a:pos x="connsiteX160" y="connsiteY160"/>
                  </a:cxn>
                  <a:cxn ang="0">
                    <a:pos x="connsiteX161" y="connsiteY161"/>
                  </a:cxn>
                  <a:cxn ang="0">
                    <a:pos x="connsiteX162" y="connsiteY162"/>
                  </a:cxn>
                  <a:cxn ang="0">
                    <a:pos x="connsiteX163" y="connsiteY163"/>
                  </a:cxn>
                  <a:cxn ang="0">
                    <a:pos x="connsiteX164" y="connsiteY164"/>
                  </a:cxn>
                  <a:cxn ang="0">
                    <a:pos x="connsiteX165" y="connsiteY165"/>
                  </a:cxn>
                  <a:cxn ang="0">
                    <a:pos x="connsiteX166" y="connsiteY166"/>
                  </a:cxn>
                  <a:cxn ang="0">
                    <a:pos x="connsiteX167" y="connsiteY167"/>
                  </a:cxn>
                  <a:cxn ang="0">
                    <a:pos x="connsiteX168" y="connsiteY168"/>
                  </a:cxn>
                  <a:cxn ang="0">
                    <a:pos x="connsiteX169" y="connsiteY169"/>
                  </a:cxn>
                  <a:cxn ang="0">
                    <a:pos x="connsiteX170" y="connsiteY170"/>
                  </a:cxn>
                  <a:cxn ang="0">
                    <a:pos x="connsiteX171" y="connsiteY171"/>
                  </a:cxn>
                  <a:cxn ang="0">
                    <a:pos x="connsiteX172" y="connsiteY172"/>
                  </a:cxn>
                  <a:cxn ang="0">
                    <a:pos x="connsiteX173" y="connsiteY173"/>
                  </a:cxn>
                  <a:cxn ang="0">
                    <a:pos x="connsiteX174" y="connsiteY174"/>
                  </a:cxn>
                  <a:cxn ang="0">
                    <a:pos x="connsiteX175" y="connsiteY175"/>
                  </a:cxn>
                  <a:cxn ang="0">
                    <a:pos x="connsiteX176" y="connsiteY176"/>
                  </a:cxn>
                  <a:cxn ang="0">
                    <a:pos x="connsiteX177" y="connsiteY177"/>
                  </a:cxn>
                  <a:cxn ang="0">
                    <a:pos x="connsiteX178" y="connsiteY178"/>
                  </a:cxn>
                  <a:cxn ang="0">
                    <a:pos x="connsiteX179" y="connsiteY179"/>
                  </a:cxn>
                  <a:cxn ang="0">
                    <a:pos x="connsiteX180" y="connsiteY180"/>
                  </a:cxn>
                  <a:cxn ang="0">
                    <a:pos x="connsiteX181" y="connsiteY181"/>
                  </a:cxn>
                  <a:cxn ang="0">
                    <a:pos x="connsiteX182" y="connsiteY182"/>
                  </a:cxn>
                  <a:cxn ang="0">
                    <a:pos x="connsiteX183" y="connsiteY183"/>
                  </a:cxn>
                  <a:cxn ang="0">
                    <a:pos x="connsiteX184" y="connsiteY184"/>
                  </a:cxn>
                  <a:cxn ang="0">
                    <a:pos x="connsiteX185" y="connsiteY185"/>
                  </a:cxn>
                  <a:cxn ang="0">
                    <a:pos x="connsiteX186" y="connsiteY186"/>
                  </a:cxn>
                  <a:cxn ang="0">
                    <a:pos x="connsiteX187" y="connsiteY187"/>
                  </a:cxn>
                  <a:cxn ang="0">
                    <a:pos x="connsiteX188" y="connsiteY188"/>
                  </a:cxn>
                  <a:cxn ang="0">
                    <a:pos x="connsiteX189" y="connsiteY189"/>
                  </a:cxn>
                  <a:cxn ang="0">
                    <a:pos x="connsiteX190" y="connsiteY190"/>
                  </a:cxn>
                  <a:cxn ang="0">
                    <a:pos x="connsiteX191" y="connsiteY191"/>
                  </a:cxn>
                  <a:cxn ang="0">
                    <a:pos x="connsiteX192" y="connsiteY192"/>
                  </a:cxn>
                  <a:cxn ang="0">
                    <a:pos x="connsiteX193" y="connsiteY193"/>
                  </a:cxn>
                  <a:cxn ang="0">
                    <a:pos x="connsiteX194" y="connsiteY194"/>
                  </a:cxn>
                  <a:cxn ang="0">
                    <a:pos x="connsiteX195" y="connsiteY195"/>
                  </a:cxn>
                  <a:cxn ang="0">
                    <a:pos x="connsiteX196" y="connsiteY196"/>
                  </a:cxn>
                  <a:cxn ang="0">
                    <a:pos x="connsiteX197" y="connsiteY197"/>
                  </a:cxn>
                  <a:cxn ang="0">
                    <a:pos x="connsiteX198" y="connsiteY198"/>
                  </a:cxn>
                  <a:cxn ang="0">
                    <a:pos x="connsiteX199" y="connsiteY199"/>
                  </a:cxn>
                  <a:cxn ang="0">
                    <a:pos x="connsiteX200" y="connsiteY200"/>
                  </a:cxn>
                  <a:cxn ang="0">
                    <a:pos x="connsiteX201" y="connsiteY201"/>
                  </a:cxn>
                  <a:cxn ang="0">
                    <a:pos x="connsiteX202" y="connsiteY202"/>
                  </a:cxn>
                  <a:cxn ang="0">
                    <a:pos x="connsiteX203" y="connsiteY203"/>
                  </a:cxn>
                  <a:cxn ang="0">
                    <a:pos x="connsiteX204" y="connsiteY204"/>
                  </a:cxn>
                  <a:cxn ang="0">
                    <a:pos x="connsiteX205" y="connsiteY205"/>
                  </a:cxn>
                  <a:cxn ang="0">
                    <a:pos x="connsiteX206" y="connsiteY206"/>
                  </a:cxn>
                  <a:cxn ang="0">
                    <a:pos x="connsiteX207" y="connsiteY207"/>
                  </a:cxn>
                  <a:cxn ang="0">
                    <a:pos x="connsiteX208" y="connsiteY208"/>
                  </a:cxn>
                  <a:cxn ang="0">
                    <a:pos x="connsiteX209" y="connsiteY209"/>
                  </a:cxn>
                  <a:cxn ang="0">
                    <a:pos x="connsiteX210" y="connsiteY210"/>
                  </a:cxn>
                  <a:cxn ang="0">
                    <a:pos x="connsiteX211" y="connsiteY211"/>
                  </a:cxn>
                  <a:cxn ang="0">
                    <a:pos x="connsiteX212" y="connsiteY212"/>
                  </a:cxn>
                  <a:cxn ang="0">
                    <a:pos x="connsiteX213" y="connsiteY213"/>
                  </a:cxn>
                  <a:cxn ang="0">
                    <a:pos x="connsiteX214" y="connsiteY214"/>
                  </a:cxn>
                  <a:cxn ang="0">
                    <a:pos x="connsiteX215" y="connsiteY215"/>
                  </a:cxn>
                  <a:cxn ang="0">
                    <a:pos x="connsiteX216" y="connsiteY216"/>
                  </a:cxn>
                  <a:cxn ang="0">
                    <a:pos x="connsiteX217" y="connsiteY217"/>
                  </a:cxn>
                  <a:cxn ang="0">
                    <a:pos x="connsiteX218" y="connsiteY218"/>
                  </a:cxn>
                  <a:cxn ang="0">
                    <a:pos x="connsiteX219" y="connsiteY219"/>
                  </a:cxn>
                  <a:cxn ang="0">
                    <a:pos x="connsiteX220" y="connsiteY220"/>
                  </a:cxn>
                  <a:cxn ang="0">
                    <a:pos x="connsiteX221" y="connsiteY221"/>
                  </a:cxn>
                  <a:cxn ang="0">
                    <a:pos x="connsiteX222" y="connsiteY222"/>
                  </a:cxn>
                  <a:cxn ang="0">
                    <a:pos x="connsiteX223" y="connsiteY223"/>
                  </a:cxn>
                  <a:cxn ang="0">
                    <a:pos x="connsiteX224" y="connsiteY224"/>
                  </a:cxn>
                  <a:cxn ang="0">
                    <a:pos x="connsiteX225" y="connsiteY225"/>
                  </a:cxn>
                  <a:cxn ang="0">
                    <a:pos x="connsiteX226" y="connsiteY226"/>
                  </a:cxn>
                  <a:cxn ang="0">
                    <a:pos x="connsiteX227" y="connsiteY227"/>
                  </a:cxn>
                  <a:cxn ang="0">
                    <a:pos x="connsiteX228" y="connsiteY228"/>
                  </a:cxn>
                  <a:cxn ang="0">
                    <a:pos x="connsiteX229" y="connsiteY229"/>
                  </a:cxn>
                  <a:cxn ang="0">
                    <a:pos x="connsiteX230" y="connsiteY230"/>
                  </a:cxn>
                  <a:cxn ang="0">
                    <a:pos x="connsiteX231" y="connsiteY231"/>
                  </a:cxn>
                  <a:cxn ang="0">
                    <a:pos x="connsiteX232" y="connsiteY232"/>
                  </a:cxn>
                  <a:cxn ang="0">
                    <a:pos x="connsiteX233" y="connsiteY233"/>
                  </a:cxn>
                  <a:cxn ang="0">
                    <a:pos x="connsiteX234" y="connsiteY234"/>
                  </a:cxn>
                  <a:cxn ang="0">
                    <a:pos x="connsiteX235" y="connsiteY235"/>
                  </a:cxn>
                  <a:cxn ang="0">
                    <a:pos x="connsiteX236" y="connsiteY236"/>
                  </a:cxn>
                  <a:cxn ang="0">
                    <a:pos x="connsiteX237" y="connsiteY237"/>
                  </a:cxn>
                  <a:cxn ang="0">
                    <a:pos x="connsiteX238" y="connsiteY238"/>
                  </a:cxn>
                  <a:cxn ang="0">
                    <a:pos x="connsiteX239" y="connsiteY239"/>
                  </a:cxn>
                  <a:cxn ang="0">
                    <a:pos x="connsiteX240" y="connsiteY240"/>
                  </a:cxn>
                  <a:cxn ang="0">
                    <a:pos x="connsiteX241" y="connsiteY241"/>
                  </a:cxn>
                  <a:cxn ang="0">
                    <a:pos x="connsiteX242" y="connsiteY242"/>
                  </a:cxn>
                  <a:cxn ang="0">
                    <a:pos x="connsiteX243" y="connsiteY243"/>
                  </a:cxn>
                  <a:cxn ang="0">
                    <a:pos x="connsiteX244" y="connsiteY244"/>
                  </a:cxn>
                  <a:cxn ang="0">
                    <a:pos x="connsiteX245" y="connsiteY245"/>
                  </a:cxn>
                  <a:cxn ang="0">
                    <a:pos x="connsiteX246" y="connsiteY246"/>
                  </a:cxn>
                  <a:cxn ang="0">
                    <a:pos x="connsiteX247" y="connsiteY247"/>
                  </a:cxn>
                  <a:cxn ang="0">
                    <a:pos x="connsiteX248" y="connsiteY248"/>
                  </a:cxn>
                  <a:cxn ang="0">
                    <a:pos x="connsiteX249" y="connsiteY249"/>
                  </a:cxn>
                  <a:cxn ang="0">
                    <a:pos x="connsiteX250" y="connsiteY250"/>
                  </a:cxn>
                  <a:cxn ang="0">
                    <a:pos x="connsiteX251" y="connsiteY251"/>
                  </a:cxn>
                  <a:cxn ang="0">
                    <a:pos x="connsiteX252" y="connsiteY252"/>
                  </a:cxn>
                  <a:cxn ang="0">
                    <a:pos x="connsiteX253" y="connsiteY253"/>
                  </a:cxn>
                  <a:cxn ang="0">
                    <a:pos x="connsiteX254" y="connsiteY254"/>
                  </a:cxn>
                  <a:cxn ang="0">
                    <a:pos x="connsiteX255" y="connsiteY255"/>
                  </a:cxn>
                  <a:cxn ang="0">
                    <a:pos x="connsiteX256" y="connsiteY256"/>
                  </a:cxn>
                  <a:cxn ang="0">
                    <a:pos x="connsiteX257" y="connsiteY257"/>
                  </a:cxn>
                  <a:cxn ang="0">
                    <a:pos x="connsiteX258" y="connsiteY258"/>
                  </a:cxn>
                  <a:cxn ang="0">
                    <a:pos x="connsiteX259" y="connsiteY259"/>
                  </a:cxn>
                  <a:cxn ang="0">
                    <a:pos x="connsiteX260" y="connsiteY260"/>
                  </a:cxn>
                  <a:cxn ang="0">
                    <a:pos x="connsiteX261" y="connsiteY261"/>
                  </a:cxn>
                  <a:cxn ang="0">
                    <a:pos x="connsiteX262" y="connsiteY262"/>
                  </a:cxn>
                  <a:cxn ang="0">
                    <a:pos x="connsiteX263" y="connsiteY263"/>
                  </a:cxn>
                  <a:cxn ang="0">
                    <a:pos x="connsiteX264" y="connsiteY264"/>
                  </a:cxn>
                  <a:cxn ang="0">
                    <a:pos x="connsiteX265" y="connsiteY265"/>
                  </a:cxn>
                  <a:cxn ang="0">
                    <a:pos x="connsiteX266" y="connsiteY266"/>
                  </a:cxn>
                  <a:cxn ang="0">
                    <a:pos x="connsiteX267" y="connsiteY267"/>
                  </a:cxn>
                  <a:cxn ang="0">
                    <a:pos x="connsiteX268" y="connsiteY268"/>
                  </a:cxn>
                  <a:cxn ang="0">
                    <a:pos x="connsiteX269" y="connsiteY269"/>
                  </a:cxn>
                  <a:cxn ang="0">
                    <a:pos x="connsiteX270" y="connsiteY270"/>
                  </a:cxn>
                  <a:cxn ang="0">
                    <a:pos x="connsiteX271" y="connsiteY271"/>
                  </a:cxn>
                  <a:cxn ang="0">
                    <a:pos x="connsiteX272" y="connsiteY272"/>
                  </a:cxn>
                  <a:cxn ang="0">
                    <a:pos x="connsiteX273" y="connsiteY273"/>
                  </a:cxn>
                  <a:cxn ang="0">
                    <a:pos x="connsiteX274" y="connsiteY274"/>
                  </a:cxn>
                  <a:cxn ang="0">
                    <a:pos x="connsiteX275" y="connsiteY275"/>
                  </a:cxn>
                  <a:cxn ang="0">
                    <a:pos x="connsiteX276" y="connsiteY276"/>
                  </a:cxn>
                  <a:cxn ang="0">
                    <a:pos x="connsiteX277" y="connsiteY277"/>
                  </a:cxn>
                  <a:cxn ang="0">
                    <a:pos x="connsiteX278" y="connsiteY278"/>
                  </a:cxn>
                </a:cxnLst>
                <a:rect l="l" t="t" r="r" b="b"/>
                <a:pathLst>
                  <a:path w="954963" h="986025">
                    <a:moveTo>
                      <a:pt x="28575" y="7331"/>
                    </a:moveTo>
                    <a:lnTo>
                      <a:pt x="28575" y="7331"/>
                    </a:lnTo>
                    <a:cubicBezTo>
                      <a:pt x="41337" y="3077"/>
                      <a:pt x="48067" y="-5431"/>
                      <a:pt x="57150" y="4950"/>
                    </a:cubicBezTo>
                    <a:cubicBezTo>
                      <a:pt x="60919" y="9258"/>
                      <a:pt x="63500" y="14475"/>
                      <a:pt x="66675" y="19238"/>
                    </a:cubicBezTo>
                    <a:lnTo>
                      <a:pt x="71438" y="26381"/>
                    </a:lnTo>
                    <a:cubicBezTo>
                      <a:pt x="72216" y="31048"/>
                      <a:pt x="74774" y="47346"/>
                      <a:pt x="76200" y="52575"/>
                    </a:cubicBezTo>
                    <a:cubicBezTo>
                      <a:pt x="77521" y="57418"/>
                      <a:pt x="79375" y="62100"/>
                      <a:pt x="80963" y="66863"/>
                    </a:cubicBezTo>
                    <a:lnTo>
                      <a:pt x="83344" y="74006"/>
                    </a:lnTo>
                    <a:lnTo>
                      <a:pt x="85725" y="81150"/>
                    </a:lnTo>
                    <a:cubicBezTo>
                      <a:pt x="86519" y="83531"/>
                      <a:pt x="86714" y="86206"/>
                      <a:pt x="88106" y="88294"/>
                    </a:cubicBezTo>
                    <a:lnTo>
                      <a:pt x="92869" y="95438"/>
                    </a:lnTo>
                    <a:cubicBezTo>
                      <a:pt x="95076" y="102059"/>
                      <a:pt x="95088" y="104185"/>
                      <a:pt x="100013" y="109725"/>
                    </a:cubicBezTo>
                    <a:cubicBezTo>
                      <a:pt x="104488" y="114759"/>
                      <a:pt x="114300" y="124013"/>
                      <a:pt x="114300" y="124013"/>
                    </a:cubicBezTo>
                    <a:cubicBezTo>
                      <a:pt x="122986" y="150070"/>
                      <a:pt x="109131" y="110596"/>
                      <a:pt x="121444" y="138300"/>
                    </a:cubicBezTo>
                    <a:cubicBezTo>
                      <a:pt x="123483" y="142888"/>
                      <a:pt x="124618" y="147825"/>
                      <a:pt x="126206" y="152588"/>
                    </a:cubicBezTo>
                    <a:cubicBezTo>
                      <a:pt x="127000" y="154969"/>
                      <a:pt x="127979" y="157296"/>
                      <a:pt x="128588" y="159731"/>
                    </a:cubicBezTo>
                    <a:cubicBezTo>
                      <a:pt x="129382" y="162906"/>
                      <a:pt x="129505" y="166329"/>
                      <a:pt x="130969" y="169256"/>
                    </a:cubicBezTo>
                    <a:cubicBezTo>
                      <a:pt x="137915" y="183148"/>
                      <a:pt x="137815" y="181758"/>
                      <a:pt x="147638" y="188306"/>
                    </a:cubicBezTo>
                    <a:cubicBezTo>
                      <a:pt x="148811" y="190652"/>
                      <a:pt x="154357" y="202730"/>
                      <a:pt x="157163" y="204975"/>
                    </a:cubicBezTo>
                    <a:cubicBezTo>
                      <a:pt x="159123" y="206543"/>
                      <a:pt x="161925" y="206562"/>
                      <a:pt x="164306" y="207356"/>
                    </a:cubicBezTo>
                    <a:cubicBezTo>
                      <a:pt x="169862" y="206562"/>
                      <a:pt x="175846" y="207254"/>
                      <a:pt x="180975" y="204975"/>
                    </a:cubicBezTo>
                    <a:cubicBezTo>
                      <a:pt x="183590" y="203813"/>
                      <a:pt x="185534" y="200686"/>
                      <a:pt x="185738" y="197831"/>
                    </a:cubicBezTo>
                    <a:cubicBezTo>
                      <a:pt x="186363" y="189086"/>
                      <a:pt x="184596" y="180317"/>
                      <a:pt x="183356" y="171638"/>
                    </a:cubicBezTo>
                    <a:cubicBezTo>
                      <a:pt x="183001" y="169153"/>
                      <a:pt x="182367" y="166583"/>
                      <a:pt x="180975" y="164494"/>
                    </a:cubicBezTo>
                    <a:cubicBezTo>
                      <a:pt x="179107" y="161692"/>
                      <a:pt x="176212" y="159731"/>
                      <a:pt x="173831" y="157350"/>
                    </a:cubicBezTo>
                    <a:cubicBezTo>
                      <a:pt x="172244" y="154175"/>
                      <a:pt x="170830" y="150907"/>
                      <a:pt x="169069" y="147825"/>
                    </a:cubicBezTo>
                    <a:cubicBezTo>
                      <a:pt x="167649" y="145340"/>
                      <a:pt x="165586" y="143241"/>
                      <a:pt x="164306" y="140681"/>
                    </a:cubicBezTo>
                    <a:cubicBezTo>
                      <a:pt x="163184" y="138436"/>
                      <a:pt x="163144" y="135732"/>
                      <a:pt x="161925" y="133538"/>
                    </a:cubicBezTo>
                    <a:cubicBezTo>
                      <a:pt x="159145" y="128534"/>
                      <a:pt x="152400" y="119250"/>
                      <a:pt x="152400" y="119250"/>
                    </a:cubicBezTo>
                    <a:cubicBezTo>
                      <a:pt x="151606" y="116869"/>
                      <a:pt x="151142" y="114351"/>
                      <a:pt x="150019" y="112106"/>
                    </a:cubicBezTo>
                    <a:cubicBezTo>
                      <a:pt x="148739" y="109546"/>
                      <a:pt x="145434" y="107819"/>
                      <a:pt x="145256" y="104963"/>
                    </a:cubicBezTo>
                    <a:cubicBezTo>
                      <a:pt x="144610" y="94634"/>
                      <a:pt x="146354" y="84276"/>
                      <a:pt x="147638" y="74006"/>
                    </a:cubicBezTo>
                    <a:cubicBezTo>
                      <a:pt x="147949" y="71516"/>
                      <a:pt x="148627" y="68951"/>
                      <a:pt x="150019" y="66863"/>
                    </a:cubicBezTo>
                    <a:cubicBezTo>
                      <a:pt x="151887" y="64061"/>
                      <a:pt x="155095" y="62377"/>
                      <a:pt x="157163" y="59719"/>
                    </a:cubicBezTo>
                    <a:cubicBezTo>
                      <a:pt x="160677" y="55201"/>
                      <a:pt x="166688" y="45431"/>
                      <a:pt x="166688" y="45431"/>
                    </a:cubicBezTo>
                    <a:cubicBezTo>
                      <a:pt x="167482" y="40669"/>
                      <a:pt x="166910" y="35462"/>
                      <a:pt x="169069" y="31144"/>
                    </a:cubicBezTo>
                    <a:cubicBezTo>
                      <a:pt x="170349" y="28584"/>
                      <a:pt x="173390" y="26851"/>
                      <a:pt x="176213" y="26381"/>
                    </a:cubicBezTo>
                    <a:cubicBezTo>
                      <a:pt x="180154" y="25724"/>
                      <a:pt x="188014" y="31868"/>
                      <a:pt x="190500" y="33525"/>
                    </a:cubicBezTo>
                    <a:cubicBezTo>
                      <a:pt x="204147" y="53994"/>
                      <a:pt x="187788" y="28099"/>
                      <a:pt x="197644" y="47813"/>
                    </a:cubicBezTo>
                    <a:cubicBezTo>
                      <a:pt x="198924" y="50373"/>
                      <a:pt x="201244" y="52341"/>
                      <a:pt x="202406" y="54956"/>
                    </a:cubicBezTo>
                    <a:cubicBezTo>
                      <a:pt x="202411" y="54968"/>
                      <a:pt x="208357" y="72810"/>
                      <a:pt x="209550" y="76388"/>
                    </a:cubicBezTo>
                    <a:cubicBezTo>
                      <a:pt x="211487" y="82199"/>
                      <a:pt x="212077" y="86058"/>
                      <a:pt x="216694" y="90675"/>
                    </a:cubicBezTo>
                    <a:cubicBezTo>
                      <a:pt x="218718" y="92699"/>
                      <a:pt x="221000" y="95068"/>
                      <a:pt x="223838" y="95438"/>
                    </a:cubicBezTo>
                    <a:cubicBezTo>
                      <a:pt x="239599" y="97494"/>
                      <a:pt x="255588" y="97025"/>
                      <a:pt x="271463" y="97819"/>
                    </a:cubicBezTo>
                    <a:cubicBezTo>
                      <a:pt x="285266" y="102420"/>
                      <a:pt x="284669" y="99854"/>
                      <a:pt x="292894" y="109725"/>
                    </a:cubicBezTo>
                    <a:cubicBezTo>
                      <a:pt x="294726" y="111924"/>
                      <a:pt x="296494" y="114254"/>
                      <a:pt x="297656" y="116869"/>
                    </a:cubicBezTo>
                    <a:cubicBezTo>
                      <a:pt x="299695" y="121456"/>
                      <a:pt x="300831" y="126394"/>
                      <a:pt x="302419" y="131156"/>
                    </a:cubicBezTo>
                    <a:lnTo>
                      <a:pt x="304800" y="138300"/>
                    </a:lnTo>
                    <a:cubicBezTo>
                      <a:pt x="305256" y="144226"/>
                      <a:pt x="304421" y="166116"/>
                      <a:pt x="309563" y="176400"/>
                    </a:cubicBezTo>
                    <a:cubicBezTo>
                      <a:pt x="310843" y="178960"/>
                      <a:pt x="312493" y="181345"/>
                      <a:pt x="314325" y="183544"/>
                    </a:cubicBezTo>
                    <a:cubicBezTo>
                      <a:pt x="316481" y="186131"/>
                      <a:pt x="319088" y="188307"/>
                      <a:pt x="321469" y="190688"/>
                    </a:cubicBezTo>
                    <a:cubicBezTo>
                      <a:pt x="322263" y="193069"/>
                      <a:pt x="322728" y="195586"/>
                      <a:pt x="323850" y="197831"/>
                    </a:cubicBezTo>
                    <a:cubicBezTo>
                      <a:pt x="328099" y="206328"/>
                      <a:pt x="336592" y="212955"/>
                      <a:pt x="342900" y="219263"/>
                    </a:cubicBezTo>
                    <a:cubicBezTo>
                      <a:pt x="352064" y="228427"/>
                      <a:pt x="347245" y="224540"/>
                      <a:pt x="357188" y="231169"/>
                    </a:cubicBezTo>
                    <a:cubicBezTo>
                      <a:pt x="361157" y="230375"/>
                      <a:pt x="365474" y="230598"/>
                      <a:pt x="369094" y="228788"/>
                    </a:cubicBezTo>
                    <a:cubicBezTo>
                      <a:pt x="378122" y="224274"/>
                      <a:pt x="375092" y="221556"/>
                      <a:pt x="378619" y="214500"/>
                    </a:cubicBezTo>
                    <a:cubicBezTo>
                      <a:pt x="379899" y="211940"/>
                      <a:pt x="381794" y="209737"/>
                      <a:pt x="383381" y="207356"/>
                    </a:cubicBezTo>
                    <a:cubicBezTo>
                      <a:pt x="384175" y="202594"/>
                      <a:pt x="381542" y="195414"/>
                      <a:pt x="385763" y="193069"/>
                    </a:cubicBezTo>
                    <a:cubicBezTo>
                      <a:pt x="390812" y="190264"/>
                      <a:pt x="405210" y="195582"/>
                      <a:pt x="411956" y="197831"/>
                    </a:cubicBezTo>
                    <a:lnTo>
                      <a:pt x="426244" y="207356"/>
                    </a:lnTo>
                    <a:lnTo>
                      <a:pt x="433388" y="212119"/>
                    </a:lnTo>
                    <a:cubicBezTo>
                      <a:pt x="450373" y="206457"/>
                      <a:pt x="429836" y="214486"/>
                      <a:pt x="447675" y="202594"/>
                    </a:cubicBezTo>
                    <a:cubicBezTo>
                      <a:pt x="449764" y="201202"/>
                      <a:pt x="452438" y="201007"/>
                      <a:pt x="454819" y="200213"/>
                    </a:cubicBezTo>
                    <a:cubicBezTo>
                      <a:pt x="455613" y="197038"/>
                      <a:pt x="456301" y="193835"/>
                      <a:pt x="457200" y="190688"/>
                    </a:cubicBezTo>
                    <a:cubicBezTo>
                      <a:pt x="457890" y="188274"/>
                      <a:pt x="459226" y="186029"/>
                      <a:pt x="459581" y="183544"/>
                    </a:cubicBezTo>
                    <a:cubicBezTo>
                      <a:pt x="460821" y="174865"/>
                      <a:pt x="459554" y="165780"/>
                      <a:pt x="461963" y="157350"/>
                    </a:cubicBezTo>
                    <a:cubicBezTo>
                      <a:pt x="463448" y="152152"/>
                      <a:pt x="474703" y="147015"/>
                      <a:pt x="478631" y="145444"/>
                    </a:cubicBezTo>
                    <a:cubicBezTo>
                      <a:pt x="483292" y="143580"/>
                      <a:pt x="492919" y="140681"/>
                      <a:pt x="492919" y="140681"/>
                    </a:cubicBezTo>
                    <a:cubicBezTo>
                      <a:pt x="508445" y="142407"/>
                      <a:pt x="522551" y="145485"/>
                      <a:pt x="538163" y="140681"/>
                    </a:cubicBezTo>
                    <a:cubicBezTo>
                      <a:pt x="541381" y="139691"/>
                      <a:pt x="542719" y="135694"/>
                      <a:pt x="545306" y="133538"/>
                    </a:cubicBezTo>
                    <a:cubicBezTo>
                      <a:pt x="547505" y="131706"/>
                      <a:pt x="550069" y="130363"/>
                      <a:pt x="552450" y="128775"/>
                    </a:cubicBezTo>
                    <a:cubicBezTo>
                      <a:pt x="563790" y="111765"/>
                      <a:pt x="560587" y="120041"/>
                      <a:pt x="564356" y="104963"/>
                    </a:cubicBezTo>
                    <a:cubicBezTo>
                      <a:pt x="563562" y="100994"/>
                      <a:pt x="561975" y="97104"/>
                      <a:pt x="561975" y="93056"/>
                    </a:cubicBezTo>
                    <a:cubicBezTo>
                      <a:pt x="561975" y="89783"/>
                      <a:pt x="562312" y="86087"/>
                      <a:pt x="564356" y="83531"/>
                    </a:cubicBezTo>
                    <a:cubicBezTo>
                      <a:pt x="565924" y="81571"/>
                      <a:pt x="569039" y="81642"/>
                      <a:pt x="571500" y="81150"/>
                    </a:cubicBezTo>
                    <a:cubicBezTo>
                      <a:pt x="577004" y="80049"/>
                      <a:pt x="582613" y="79563"/>
                      <a:pt x="588169" y="78769"/>
                    </a:cubicBezTo>
                    <a:cubicBezTo>
                      <a:pt x="590550" y="75594"/>
                      <a:pt x="593344" y="72690"/>
                      <a:pt x="595313" y="69244"/>
                    </a:cubicBezTo>
                    <a:cubicBezTo>
                      <a:pt x="596558" y="67065"/>
                      <a:pt x="597004" y="64514"/>
                      <a:pt x="597694" y="62100"/>
                    </a:cubicBezTo>
                    <a:cubicBezTo>
                      <a:pt x="604016" y="39970"/>
                      <a:pt x="594997" y="68331"/>
                      <a:pt x="602456" y="33525"/>
                    </a:cubicBezTo>
                    <a:cubicBezTo>
                      <a:pt x="603508" y="28616"/>
                      <a:pt x="603669" y="22788"/>
                      <a:pt x="607219" y="19238"/>
                    </a:cubicBezTo>
                    <a:lnTo>
                      <a:pt x="614363" y="12094"/>
                    </a:lnTo>
                    <a:cubicBezTo>
                      <a:pt x="618845" y="16577"/>
                      <a:pt x="623619" y="20418"/>
                      <a:pt x="626269" y="26381"/>
                    </a:cubicBezTo>
                    <a:cubicBezTo>
                      <a:pt x="628308" y="30969"/>
                      <a:pt x="631031" y="40669"/>
                      <a:pt x="631031" y="40669"/>
                    </a:cubicBezTo>
                    <a:cubicBezTo>
                      <a:pt x="631825" y="54956"/>
                      <a:pt x="630607" y="69499"/>
                      <a:pt x="633413" y="83531"/>
                    </a:cubicBezTo>
                    <a:cubicBezTo>
                      <a:pt x="633974" y="86337"/>
                      <a:pt x="639039" y="85867"/>
                      <a:pt x="640556" y="88294"/>
                    </a:cubicBezTo>
                    <a:cubicBezTo>
                      <a:pt x="643217" y="92551"/>
                      <a:pt x="645319" y="102581"/>
                      <a:pt x="645319" y="102581"/>
                    </a:cubicBezTo>
                    <a:cubicBezTo>
                      <a:pt x="646113" y="108137"/>
                      <a:pt x="645190" y="114230"/>
                      <a:pt x="647700" y="119250"/>
                    </a:cubicBezTo>
                    <a:cubicBezTo>
                      <a:pt x="648823" y="121495"/>
                      <a:pt x="652599" y="120508"/>
                      <a:pt x="654844" y="121631"/>
                    </a:cubicBezTo>
                    <a:cubicBezTo>
                      <a:pt x="673311" y="130865"/>
                      <a:pt x="651175" y="122790"/>
                      <a:pt x="669131" y="128775"/>
                    </a:cubicBezTo>
                    <a:cubicBezTo>
                      <a:pt x="671512" y="131156"/>
                      <a:pt x="673473" y="134051"/>
                      <a:pt x="676275" y="135919"/>
                    </a:cubicBezTo>
                    <a:cubicBezTo>
                      <a:pt x="678324" y="137285"/>
                      <a:pt x="691674" y="140364"/>
                      <a:pt x="692944" y="140681"/>
                    </a:cubicBezTo>
                    <a:cubicBezTo>
                      <a:pt x="693738" y="143062"/>
                      <a:pt x="694912" y="145349"/>
                      <a:pt x="695325" y="147825"/>
                    </a:cubicBezTo>
                    <a:cubicBezTo>
                      <a:pt x="696507" y="154915"/>
                      <a:pt x="695250" y="162501"/>
                      <a:pt x="697706" y="169256"/>
                    </a:cubicBezTo>
                    <a:cubicBezTo>
                      <a:pt x="698684" y="171946"/>
                      <a:pt x="702469" y="172431"/>
                      <a:pt x="704850" y="174019"/>
                    </a:cubicBezTo>
                    <a:cubicBezTo>
                      <a:pt x="718311" y="194209"/>
                      <a:pt x="698701" y="162272"/>
                      <a:pt x="711994" y="212119"/>
                    </a:cubicBezTo>
                    <a:cubicBezTo>
                      <a:pt x="712731" y="214884"/>
                      <a:pt x="716809" y="215218"/>
                      <a:pt x="719138" y="216881"/>
                    </a:cubicBezTo>
                    <a:cubicBezTo>
                      <a:pt x="722368" y="219188"/>
                      <a:pt x="725488" y="221644"/>
                      <a:pt x="728663" y="224025"/>
                    </a:cubicBezTo>
                    <a:cubicBezTo>
                      <a:pt x="730250" y="226406"/>
                      <a:pt x="732145" y="228609"/>
                      <a:pt x="733425" y="231169"/>
                    </a:cubicBezTo>
                    <a:cubicBezTo>
                      <a:pt x="735131" y="234582"/>
                      <a:pt x="737426" y="244791"/>
                      <a:pt x="738188" y="247838"/>
                    </a:cubicBezTo>
                    <a:cubicBezTo>
                      <a:pt x="737394" y="253394"/>
                      <a:pt x="737890" y="259295"/>
                      <a:pt x="735806" y="264506"/>
                    </a:cubicBezTo>
                    <a:cubicBezTo>
                      <a:pt x="734139" y="268674"/>
                      <a:pt x="725091" y="274032"/>
                      <a:pt x="721519" y="276413"/>
                    </a:cubicBezTo>
                    <a:cubicBezTo>
                      <a:pt x="715349" y="301097"/>
                      <a:pt x="716586" y="292282"/>
                      <a:pt x="721519" y="338325"/>
                    </a:cubicBezTo>
                    <a:cubicBezTo>
                      <a:pt x="722054" y="343317"/>
                      <a:pt x="725063" y="347743"/>
                      <a:pt x="726281" y="352613"/>
                    </a:cubicBezTo>
                    <a:cubicBezTo>
                      <a:pt x="729357" y="364914"/>
                      <a:pt x="726848" y="359415"/>
                      <a:pt x="733425" y="369281"/>
                    </a:cubicBezTo>
                    <a:cubicBezTo>
                      <a:pt x="735511" y="375540"/>
                      <a:pt x="736249" y="382272"/>
                      <a:pt x="745331" y="383569"/>
                    </a:cubicBezTo>
                    <a:cubicBezTo>
                      <a:pt x="748164" y="383974"/>
                      <a:pt x="750094" y="380394"/>
                      <a:pt x="752475" y="378806"/>
                    </a:cubicBezTo>
                    <a:cubicBezTo>
                      <a:pt x="754063" y="376425"/>
                      <a:pt x="755818" y="374148"/>
                      <a:pt x="757238" y="371663"/>
                    </a:cubicBezTo>
                    <a:cubicBezTo>
                      <a:pt x="758999" y="368581"/>
                      <a:pt x="759490" y="364648"/>
                      <a:pt x="762000" y="362138"/>
                    </a:cubicBezTo>
                    <a:cubicBezTo>
                      <a:pt x="763775" y="360363"/>
                      <a:pt x="766899" y="360879"/>
                      <a:pt x="769144" y="359756"/>
                    </a:cubicBezTo>
                    <a:cubicBezTo>
                      <a:pt x="771704" y="358476"/>
                      <a:pt x="773907" y="356581"/>
                      <a:pt x="776288" y="354994"/>
                    </a:cubicBezTo>
                    <a:cubicBezTo>
                      <a:pt x="782099" y="356931"/>
                      <a:pt x="785958" y="357521"/>
                      <a:pt x="790575" y="362138"/>
                    </a:cubicBezTo>
                    <a:cubicBezTo>
                      <a:pt x="793381" y="364944"/>
                      <a:pt x="795338" y="368488"/>
                      <a:pt x="797719" y="371663"/>
                    </a:cubicBezTo>
                    <a:lnTo>
                      <a:pt x="807244" y="357375"/>
                    </a:lnTo>
                    <a:cubicBezTo>
                      <a:pt x="808831" y="354994"/>
                      <a:pt x="809291" y="351136"/>
                      <a:pt x="812006" y="350231"/>
                    </a:cubicBezTo>
                    <a:lnTo>
                      <a:pt x="819150" y="347850"/>
                    </a:lnTo>
                    <a:cubicBezTo>
                      <a:pt x="820873" y="348194"/>
                      <a:pt x="835059" y="350519"/>
                      <a:pt x="838200" y="352613"/>
                    </a:cubicBezTo>
                    <a:cubicBezTo>
                      <a:pt x="842153" y="355248"/>
                      <a:pt x="847908" y="362505"/>
                      <a:pt x="850106" y="366900"/>
                    </a:cubicBezTo>
                    <a:cubicBezTo>
                      <a:pt x="851229" y="369145"/>
                      <a:pt x="851096" y="371955"/>
                      <a:pt x="852488" y="374044"/>
                    </a:cubicBezTo>
                    <a:cubicBezTo>
                      <a:pt x="854261" y="376704"/>
                      <a:pt x="863112" y="384851"/>
                      <a:pt x="866775" y="385950"/>
                    </a:cubicBezTo>
                    <a:cubicBezTo>
                      <a:pt x="872151" y="387563"/>
                      <a:pt x="877888" y="387537"/>
                      <a:pt x="883444" y="388331"/>
                    </a:cubicBezTo>
                    <a:cubicBezTo>
                      <a:pt x="896702" y="414849"/>
                      <a:pt x="880861" y="381444"/>
                      <a:pt x="890588" y="407381"/>
                    </a:cubicBezTo>
                    <a:cubicBezTo>
                      <a:pt x="891834" y="410705"/>
                      <a:pt x="893763" y="413731"/>
                      <a:pt x="895350" y="416906"/>
                    </a:cubicBezTo>
                    <a:cubicBezTo>
                      <a:pt x="889061" y="435774"/>
                      <a:pt x="891414" y="426242"/>
                      <a:pt x="888206" y="445481"/>
                    </a:cubicBezTo>
                    <a:cubicBezTo>
                      <a:pt x="889000" y="452625"/>
                      <a:pt x="889178" y="459865"/>
                      <a:pt x="890588" y="466913"/>
                    </a:cubicBezTo>
                    <a:cubicBezTo>
                      <a:pt x="892228" y="475114"/>
                      <a:pt x="894861" y="482041"/>
                      <a:pt x="900113" y="488344"/>
                    </a:cubicBezTo>
                    <a:cubicBezTo>
                      <a:pt x="902269" y="490931"/>
                      <a:pt x="904875" y="493107"/>
                      <a:pt x="907256" y="495488"/>
                    </a:cubicBezTo>
                    <a:cubicBezTo>
                      <a:pt x="908050" y="497869"/>
                      <a:pt x="908515" y="500386"/>
                      <a:pt x="909638" y="502631"/>
                    </a:cubicBezTo>
                    <a:cubicBezTo>
                      <a:pt x="912815" y="508985"/>
                      <a:pt x="924898" y="522800"/>
                      <a:pt x="928688" y="524063"/>
                    </a:cubicBezTo>
                    <a:cubicBezTo>
                      <a:pt x="931069" y="524857"/>
                      <a:pt x="933637" y="525225"/>
                      <a:pt x="935831" y="526444"/>
                    </a:cubicBezTo>
                    <a:cubicBezTo>
                      <a:pt x="940835" y="529224"/>
                      <a:pt x="950119" y="535969"/>
                      <a:pt x="950119" y="535969"/>
                    </a:cubicBezTo>
                    <a:cubicBezTo>
                      <a:pt x="951706" y="538350"/>
                      <a:pt x="955575" y="540337"/>
                      <a:pt x="954881" y="543113"/>
                    </a:cubicBezTo>
                    <a:cubicBezTo>
                      <a:pt x="954272" y="545548"/>
                      <a:pt x="950151" y="544805"/>
                      <a:pt x="947738" y="545494"/>
                    </a:cubicBezTo>
                    <a:cubicBezTo>
                      <a:pt x="944591" y="546393"/>
                      <a:pt x="941388" y="547081"/>
                      <a:pt x="938213" y="547875"/>
                    </a:cubicBezTo>
                    <a:cubicBezTo>
                      <a:pt x="935832" y="549463"/>
                      <a:pt x="933629" y="551358"/>
                      <a:pt x="931069" y="552638"/>
                    </a:cubicBezTo>
                    <a:cubicBezTo>
                      <a:pt x="919970" y="558188"/>
                      <a:pt x="911188" y="553861"/>
                      <a:pt x="897731" y="552638"/>
                    </a:cubicBezTo>
                    <a:cubicBezTo>
                      <a:pt x="893762" y="553432"/>
                      <a:pt x="889615" y="553598"/>
                      <a:pt x="885825" y="555019"/>
                    </a:cubicBezTo>
                    <a:cubicBezTo>
                      <a:pt x="883145" y="556024"/>
                      <a:pt x="881241" y="558501"/>
                      <a:pt x="878681" y="559781"/>
                    </a:cubicBezTo>
                    <a:cubicBezTo>
                      <a:pt x="876436" y="560904"/>
                      <a:pt x="873919" y="561369"/>
                      <a:pt x="871538" y="562163"/>
                    </a:cubicBezTo>
                    <a:cubicBezTo>
                      <a:pt x="855475" y="578225"/>
                      <a:pt x="863640" y="574320"/>
                      <a:pt x="850106" y="578831"/>
                    </a:cubicBezTo>
                    <a:lnTo>
                      <a:pt x="835819" y="588356"/>
                    </a:lnTo>
                    <a:cubicBezTo>
                      <a:pt x="833438" y="589944"/>
                      <a:pt x="831390" y="592214"/>
                      <a:pt x="828675" y="593119"/>
                    </a:cubicBezTo>
                    <a:cubicBezTo>
                      <a:pt x="811520" y="598837"/>
                      <a:pt x="832971" y="591890"/>
                      <a:pt x="812006" y="597881"/>
                    </a:cubicBezTo>
                    <a:cubicBezTo>
                      <a:pt x="809593" y="598571"/>
                      <a:pt x="807244" y="599469"/>
                      <a:pt x="804863" y="600263"/>
                    </a:cubicBezTo>
                    <a:cubicBezTo>
                      <a:pt x="800430" y="604696"/>
                      <a:pt x="793294" y="610587"/>
                      <a:pt x="790575" y="616931"/>
                    </a:cubicBezTo>
                    <a:cubicBezTo>
                      <a:pt x="787590" y="623896"/>
                      <a:pt x="789931" y="628400"/>
                      <a:pt x="783431" y="633600"/>
                    </a:cubicBezTo>
                    <a:cubicBezTo>
                      <a:pt x="781471" y="635168"/>
                      <a:pt x="778669" y="635187"/>
                      <a:pt x="776288" y="635981"/>
                    </a:cubicBezTo>
                    <a:cubicBezTo>
                      <a:pt x="773907" y="637569"/>
                      <a:pt x="770661" y="638317"/>
                      <a:pt x="769144" y="640744"/>
                    </a:cubicBezTo>
                    <a:cubicBezTo>
                      <a:pt x="766483" y="645001"/>
                      <a:pt x="764381" y="655031"/>
                      <a:pt x="764381" y="655031"/>
                    </a:cubicBezTo>
                    <a:cubicBezTo>
                      <a:pt x="763587" y="661381"/>
                      <a:pt x="764187" y="668067"/>
                      <a:pt x="762000" y="674081"/>
                    </a:cubicBezTo>
                    <a:cubicBezTo>
                      <a:pt x="760849" y="677246"/>
                      <a:pt x="757443" y="679069"/>
                      <a:pt x="754856" y="681225"/>
                    </a:cubicBezTo>
                    <a:cubicBezTo>
                      <a:pt x="748700" y="686356"/>
                      <a:pt x="747731" y="685982"/>
                      <a:pt x="740569" y="688369"/>
                    </a:cubicBezTo>
                    <a:cubicBezTo>
                      <a:pt x="735806" y="687575"/>
                      <a:pt x="730994" y="687036"/>
                      <a:pt x="726281" y="685988"/>
                    </a:cubicBezTo>
                    <a:cubicBezTo>
                      <a:pt x="723831" y="685443"/>
                      <a:pt x="721648" y="683606"/>
                      <a:pt x="719138" y="683606"/>
                    </a:cubicBezTo>
                    <a:cubicBezTo>
                      <a:pt x="705223" y="683606"/>
                      <a:pt x="696082" y="685837"/>
                      <a:pt x="683419" y="688369"/>
                    </a:cubicBezTo>
                    <a:cubicBezTo>
                      <a:pt x="676394" y="693051"/>
                      <a:pt x="674861" y="693399"/>
                      <a:pt x="669131" y="700275"/>
                    </a:cubicBezTo>
                    <a:cubicBezTo>
                      <a:pt x="667299" y="702474"/>
                      <a:pt x="665956" y="705038"/>
                      <a:pt x="664369" y="707419"/>
                    </a:cubicBezTo>
                    <a:cubicBezTo>
                      <a:pt x="669731" y="723508"/>
                      <a:pt x="662294" y="706068"/>
                      <a:pt x="673894" y="719325"/>
                    </a:cubicBezTo>
                    <a:cubicBezTo>
                      <a:pt x="677663" y="723633"/>
                      <a:pt x="683419" y="733613"/>
                      <a:pt x="683419" y="733613"/>
                    </a:cubicBezTo>
                    <a:cubicBezTo>
                      <a:pt x="684213" y="739169"/>
                      <a:pt x="685800" y="744669"/>
                      <a:pt x="685800" y="750281"/>
                    </a:cubicBezTo>
                    <a:cubicBezTo>
                      <a:pt x="685800" y="759839"/>
                      <a:pt x="684682" y="769382"/>
                      <a:pt x="683419" y="778856"/>
                    </a:cubicBezTo>
                    <a:cubicBezTo>
                      <a:pt x="683087" y="781344"/>
                      <a:pt x="682161" y="783755"/>
                      <a:pt x="681038" y="786000"/>
                    </a:cubicBezTo>
                    <a:cubicBezTo>
                      <a:pt x="679758" y="788560"/>
                      <a:pt x="678299" y="791120"/>
                      <a:pt x="676275" y="793144"/>
                    </a:cubicBezTo>
                    <a:cubicBezTo>
                      <a:pt x="674251" y="795168"/>
                      <a:pt x="671691" y="796626"/>
                      <a:pt x="669131" y="797906"/>
                    </a:cubicBezTo>
                    <a:cubicBezTo>
                      <a:pt x="657764" y="803590"/>
                      <a:pt x="630756" y="802370"/>
                      <a:pt x="626269" y="802669"/>
                    </a:cubicBezTo>
                    <a:cubicBezTo>
                      <a:pt x="623888" y="804256"/>
                      <a:pt x="621685" y="806151"/>
                      <a:pt x="619125" y="807431"/>
                    </a:cubicBezTo>
                    <a:cubicBezTo>
                      <a:pt x="616880" y="808554"/>
                      <a:pt x="614175" y="808594"/>
                      <a:pt x="611981" y="809813"/>
                    </a:cubicBezTo>
                    <a:cubicBezTo>
                      <a:pt x="606978" y="812593"/>
                      <a:pt x="597694" y="819338"/>
                      <a:pt x="597694" y="819338"/>
                    </a:cubicBezTo>
                    <a:cubicBezTo>
                      <a:pt x="596900" y="822513"/>
                      <a:pt x="596212" y="825716"/>
                      <a:pt x="595313" y="828863"/>
                    </a:cubicBezTo>
                    <a:cubicBezTo>
                      <a:pt x="594623" y="831276"/>
                      <a:pt x="592931" y="833496"/>
                      <a:pt x="592931" y="836006"/>
                    </a:cubicBezTo>
                    <a:cubicBezTo>
                      <a:pt x="592931" y="842405"/>
                      <a:pt x="594519" y="848706"/>
                      <a:pt x="595313" y="855056"/>
                    </a:cubicBezTo>
                    <a:cubicBezTo>
                      <a:pt x="593725" y="859025"/>
                      <a:pt x="593573" y="863940"/>
                      <a:pt x="590550" y="866963"/>
                    </a:cubicBezTo>
                    <a:cubicBezTo>
                      <a:pt x="585318" y="872195"/>
                      <a:pt x="578969" y="868659"/>
                      <a:pt x="573881" y="866963"/>
                    </a:cubicBezTo>
                    <a:cubicBezTo>
                      <a:pt x="573087" y="863788"/>
                      <a:pt x="574306" y="859122"/>
                      <a:pt x="571500" y="857438"/>
                    </a:cubicBezTo>
                    <a:cubicBezTo>
                      <a:pt x="568694" y="855754"/>
                      <a:pt x="565195" y="859234"/>
                      <a:pt x="561975" y="859819"/>
                    </a:cubicBezTo>
                    <a:cubicBezTo>
                      <a:pt x="543443" y="863188"/>
                      <a:pt x="549948" y="860533"/>
                      <a:pt x="535781" y="864581"/>
                    </a:cubicBezTo>
                    <a:cubicBezTo>
                      <a:pt x="533368" y="865271"/>
                      <a:pt x="530883" y="865840"/>
                      <a:pt x="528638" y="866963"/>
                    </a:cubicBezTo>
                    <a:cubicBezTo>
                      <a:pt x="526078" y="868243"/>
                      <a:pt x="523875" y="870138"/>
                      <a:pt x="521494" y="871725"/>
                    </a:cubicBezTo>
                    <a:cubicBezTo>
                      <a:pt x="519906" y="874106"/>
                      <a:pt x="517858" y="876238"/>
                      <a:pt x="516731" y="878869"/>
                    </a:cubicBezTo>
                    <a:cubicBezTo>
                      <a:pt x="515442" y="881877"/>
                      <a:pt x="515290" y="885259"/>
                      <a:pt x="514350" y="888394"/>
                    </a:cubicBezTo>
                    <a:cubicBezTo>
                      <a:pt x="512908" y="893202"/>
                      <a:pt x="511175" y="897919"/>
                      <a:pt x="509588" y="902681"/>
                    </a:cubicBezTo>
                    <a:cubicBezTo>
                      <a:pt x="503875" y="919818"/>
                      <a:pt x="510807" y="898409"/>
                      <a:pt x="504825" y="919350"/>
                    </a:cubicBezTo>
                    <a:cubicBezTo>
                      <a:pt x="504135" y="921764"/>
                      <a:pt x="503053" y="924059"/>
                      <a:pt x="502444" y="926494"/>
                    </a:cubicBezTo>
                    <a:cubicBezTo>
                      <a:pt x="499640" y="937712"/>
                      <a:pt x="499696" y="942981"/>
                      <a:pt x="497681" y="955069"/>
                    </a:cubicBezTo>
                    <a:cubicBezTo>
                      <a:pt x="496699" y="960963"/>
                      <a:pt x="494632" y="970505"/>
                      <a:pt x="492919" y="976500"/>
                    </a:cubicBezTo>
                    <a:cubicBezTo>
                      <a:pt x="492229" y="978914"/>
                      <a:pt x="492498" y="982076"/>
                      <a:pt x="490538" y="983644"/>
                    </a:cubicBezTo>
                    <a:cubicBezTo>
                      <a:pt x="487982" y="985688"/>
                      <a:pt x="484188" y="985231"/>
                      <a:pt x="481013" y="986025"/>
                    </a:cubicBezTo>
                    <a:cubicBezTo>
                      <a:pt x="474556" y="984734"/>
                      <a:pt x="466636" y="984722"/>
                      <a:pt x="461963" y="978881"/>
                    </a:cubicBezTo>
                    <a:cubicBezTo>
                      <a:pt x="460395" y="976921"/>
                      <a:pt x="460375" y="974119"/>
                      <a:pt x="459581" y="971738"/>
                    </a:cubicBezTo>
                    <a:cubicBezTo>
                      <a:pt x="460163" y="968245"/>
                      <a:pt x="461586" y="955132"/>
                      <a:pt x="464344" y="950306"/>
                    </a:cubicBezTo>
                    <a:cubicBezTo>
                      <a:pt x="475997" y="929913"/>
                      <a:pt x="466570" y="950523"/>
                      <a:pt x="478631" y="933638"/>
                    </a:cubicBezTo>
                    <a:cubicBezTo>
                      <a:pt x="480694" y="930749"/>
                      <a:pt x="481806" y="927288"/>
                      <a:pt x="483394" y="924113"/>
                    </a:cubicBezTo>
                    <a:cubicBezTo>
                      <a:pt x="487453" y="903812"/>
                      <a:pt x="486983" y="911755"/>
                      <a:pt x="483394" y="881250"/>
                    </a:cubicBezTo>
                    <a:cubicBezTo>
                      <a:pt x="483012" y="878000"/>
                      <a:pt x="483057" y="874281"/>
                      <a:pt x="481013" y="871725"/>
                    </a:cubicBezTo>
                    <a:cubicBezTo>
                      <a:pt x="479445" y="869765"/>
                      <a:pt x="476250" y="870138"/>
                      <a:pt x="473869" y="869344"/>
                    </a:cubicBezTo>
                    <a:cubicBezTo>
                      <a:pt x="470694" y="866963"/>
                      <a:pt x="467790" y="864169"/>
                      <a:pt x="464344" y="862200"/>
                    </a:cubicBezTo>
                    <a:cubicBezTo>
                      <a:pt x="462165" y="860955"/>
                      <a:pt x="459128" y="861426"/>
                      <a:pt x="457200" y="859819"/>
                    </a:cubicBezTo>
                    <a:cubicBezTo>
                      <a:pt x="454151" y="857278"/>
                      <a:pt x="452437" y="853469"/>
                      <a:pt x="450056" y="850294"/>
                    </a:cubicBezTo>
                    <a:cubicBezTo>
                      <a:pt x="449262" y="836006"/>
                      <a:pt x="447675" y="821741"/>
                      <a:pt x="447675" y="807431"/>
                    </a:cubicBezTo>
                    <a:cubicBezTo>
                      <a:pt x="447675" y="804921"/>
                      <a:pt x="447968" y="801680"/>
                      <a:pt x="450056" y="800288"/>
                    </a:cubicBezTo>
                    <a:cubicBezTo>
                      <a:pt x="453424" y="798043"/>
                      <a:pt x="457994" y="798700"/>
                      <a:pt x="461963" y="797906"/>
                    </a:cubicBezTo>
                    <a:cubicBezTo>
                      <a:pt x="462966" y="796401"/>
                      <a:pt x="470338" y="786700"/>
                      <a:pt x="469106" y="783619"/>
                    </a:cubicBezTo>
                    <a:cubicBezTo>
                      <a:pt x="468043" y="780962"/>
                      <a:pt x="464578" y="780018"/>
                      <a:pt x="461963" y="778856"/>
                    </a:cubicBezTo>
                    <a:cubicBezTo>
                      <a:pt x="454512" y="775544"/>
                      <a:pt x="446064" y="773691"/>
                      <a:pt x="438150" y="771713"/>
                    </a:cubicBezTo>
                    <a:cubicBezTo>
                      <a:pt x="435769" y="769332"/>
                      <a:pt x="432874" y="767371"/>
                      <a:pt x="431006" y="764569"/>
                    </a:cubicBezTo>
                    <a:cubicBezTo>
                      <a:pt x="426988" y="758541"/>
                      <a:pt x="428426" y="748944"/>
                      <a:pt x="431006" y="743138"/>
                    </a:cubicBezTo>
                    <a:cubicBezTo>
                      <a:pt x="432374" y="740061"/>
                      <a:pt x="435994" y="738581"/>
                      <a:pt x="438150" y="735994"/>
                    </a:cubicBezTo>
                    <a:cubicBezTo>
                      <a:pt x="439982" y="733795"/>
                      <a:pt x="441325" y="731231"/>
                      <a:pt x="442913" y="728850"/>
                    </a:cubicBezTo>
                    <a:cubicBezTo>
                      <a:pt x="446133" y="719189"/>
                      <a:pt x="450893" y="708154"/>
                      <a:pt x="442913" y="697894"/>
                    </a:cubicBezTo>
                    <a:cubicBezTo>
                      <a:pt x="439949" y="694083"/>
                      <a:pt x="433388" y="699481"/>
                      <a:pt x="428625" y="700275"/>
                    </a:cubicBezTo>
                    <a:cubicBezTo>
                      <a:pt x="426244" y="702656"/>
                      <a:pt x="424405" y="705748"/>
                      <a:pt x="421481" y="707419"/>
                    </a:cubicBezTo>
                    <a:cubicBezTo>
                      <a:pt x="413635" y="711902"/>
                      <a:pt x="408233" y="709056"/>
                      <a:pt x="400050" y="707419"/>
                    </a:cubicBezTo>
                    <a:cubicBezTo>
                      <a:pt x="398463" y="705038"/>
                      <a:pt x="396568" y="702835"/>
                      <a:pt x="395288" y="700275"/>
                    </a:cubicBezTo>
                    <a:cubicBezTo>
                      <a:pt x="392405" y="694509"/>
                      <a:pt x="392818" y="689722"/>
                      <a:pt x="390525" y="683606"/>
                    </a:cubicBezTo>
                    <a:cubicBezTo>
                      <a:pt x="389279" y="680282"/>
                      <a:pt x="387350" y="677256"/>
                      <a:pt x="385763" y="674081"/>
                    </a:cubicBezTo>
                    <a:cubicBezTo>
                      <a:pt x="384969" y="665350"/>
                      <a:pt x="385959" y="656267"/>
                      <a:pt x="383381" y="647888"/>
                    </a:cubicBezTo>
                    <a:cubicBezTo>
                      <a:pt x="382539" y="645153"/>
                      <a:pt x="378262" y="645149"/>
                      <a:pt x="376238" y="643125"/>
                    </a:cubicBezTo>
                    <a:cubicBezTo>
                      <a:pt x="374214" y="641101"/>
                      <a:pt x="373063" y="638362"/>
                      <a:pt x="371475" y="635981"/>
                    </a:cubicBezTo>
                    <a:cubicBezTo>
                      <a:pt x="370681" y="633600"/>
                      <a:pt x="369405" y="631328"/>
                      <a:pt x="369094" y="628838"/>
                    </a:cubicBezTo>
                    <a:cubicBezTo>
                      <a:pt x="367810" y="618568"/>
                      <a:pt x="370194" y="607628"/>
                      <a:pt x="366713" y="597881"/>
                    </a:cubicBezTo>
                    <a:cubicBezTo>
                      <a:pt x="365612" y="594799"/>
                      <a:pt x="360335" y="596399"/>
                      <a:pt x="357188" y="595500"/>
                    </a:cubicBezTo>
                    <a:cubicBezTo>
                      <a:pt x="354774" y="594810"/>
                      <a:pt x="352425" y="593913"/>
                      <a:pt x="350044" y="593119"/>
                    </a:cubicBezTo>
                    <a:cubicBezTo>
                      <a:pt x="330994" y="593913"/>
                      <a:pt x="311908" y="594092"/>
                      <a:pt x="292894" y="595500"/>
                    </a:cubicBezTo>
                    <a:cubicBezTo>
                      <a:pt x="290391" y="595685"/>
                      <a:pt x="288211" y="597389"/>
                      <a:pt x="285750" y="597881"/>
                    </a:cubicBezTo>
                    <a:cubicBezTo>
                      <a:pt x="280246" y="598982"/>
                      <a:pt x="274628" y="599409"/>
                      <a:pt x="269081" y="600263"/>
                    </a:cubicBezTo>
                    <a:cubicBezTo>
                      <a:pt x="264309" y="600997"/>
                      <a:pt x="259556" y="601850"/>
                      <a:pt x="254794" y="602644"/>
                    </a:cubicBezTo>
                    <a:cubicBezTo>
                      <a:pt x="251619" y="601850"/>
                      <a:pt x="247992" y="602078"/>
                      <a:pt x="245269" y="600263"/>
                    </a:cubicBezTo>
                    <a:cubicBezTo>
                      <a:pt x="241311" y="597625"/>
                      <a:pt x="239483" y="590051"/>
                      <a:pt x="238125" y="585975"/>
                    </a:cubicBezTo>
                    <a:cubicBezTo>
                      <a:pt x="238919" y="576450"/>
                      <a:pt x="238935" y="566828"/>
                      <a:pt x="240506" y="557400"/>
                    </a:cubicBezTo>
                    <a:cubicBezTo>
                      <a:pt x="241331" y="552448"/>
                      <a:pt x="243681" y="547875"/>
                      <a:pt x="245269" y="543113"/>
                    </a:cubicBezTo>
                    <a:lnTo>
                      <a:pt x="247650" y="535969"/>
                    </a:lnTo>
                    <a:cubicBezTo>
                      <a:pt x="246856" y="527238"/>
                      <a:pt x="246509" y="518454"/>
                      <a:pt x="245269" y="509775"/>
                    </a:cubicBezTo>
                    <a:cubicBezTo>
                      <a:pt x="244914" y="507290"/>
                      <a:pt x="244663" y="504406"/>
                      <a:pt x="242888" y="502631"/>
                    </a:cubicBezTo>
                    <a:cubicBezTo>
                      <a:pt x="238841" y="498584"/>
                      <a:pt x="234030" y="494916"/>
                      <a:pt x="228600" y="493106"/>
                    </a:cubicBezTo>
                    <a:cubicBezTo>
                      <a:pt x="226219" y="492312"/>
                      <a:pt x="223763" y="491714"/>
                      <a:pt x="221456" y="490725"/>
                    </a:cubicBezTo>
                    <a:cubicBezTo>
                      <a:pt x="218193" y="489327"/>
                      <a:pt x="215299" y="487086"/>
                      <a:pt x="211931" y="485963"/>
                    </a:cubicBezTo>
                    <a:cubicBezTo>
                      <a:pt x="205721" y="483893"/>
                      <a:pt x="192881" y="481200"/>
                      <a:pt x="192881" y="481200"/>
                    </a:cubicBezTo>
                    <a:cubicBezTo>
                      <a:pt x="190500" y="478025"/>
                      <a:pt x="188544" y="474481"/>
                      <a:pt x="185738" y="471675"/>
                    </a:cubicBezTo>
                    <a:cubicBezTo>
                      <a:pt x="169859" y="455796"/>
                      <a:pt x="186535" y="478824"/>
                      <a:pt x="173831" y="459769"/>
                    </a:cubicBezTo>
                    <a:cubicBezTo>
                      <a:pt x="168723" y="444444"/>
                      <a:pt x="175454" y="461089"/>
                      <a:pt x="164306" y="445481"/>
                    </a:cubicBezTo>
                    <a:cubicBezTo>
                      <a:pt x="153321" y="430101"/>
                      <a:pt x="166483" y="440582"/>
                      <a:pt x="152400" y="431194"/>
                    </a:cubicBezTo>
                    <a:cubicBezTo>
                      <a:pt x="143902" y="418445"/>
                      <a:pt x="149662" y="426075"/>
                      <a:pt x="133350" y="409763"/>
                    </a:cubicBezTo>
                    <a:cubicBezTo>
                      <a:pt x="128086" y="404499"/>
                      <a:pt x="125691" y="401170"/>
                      <a:pt x="119063" y="397856"/>
                    </a:cubicBezTo>
                    <a:cubicBezTo>
                      <a:pt x="116818" y="396733"/>
                      <a:pt x="114164" y="396597"/>
                      <a:pt x="111919" y="395475"/>
                    </a:cubicBezTo>
                    <a:cubicBezTo>
                      <a:pt x="89274" y="384154"/>
                      <a:pt x="127352" y="398239"/>
                      <a:pt x="90488" y="385950"/>
                    </a:cubicBezTo>
                    <a:lnTo>
                      <a:pt x="83344" y="383569"/>
                    </a:lnTo>
                    <a:cubicBezTo>
                      <a:pt x="80963" y="381981"/>
                      <a:pt x="78760" y="380086"/>
                      <a:pt x="76200" y="378806"/>
                    </a:cubicBezTo>
                    <a:cubicBezTo>
                      <a:pt x="73955" y="377683"/>
                      <a:pt x="70984" y="378032"/>
                      <a:pt x="69056" y="376425"/>
                    </a:cubicBezTo>
                    <a:cubicBezTo>
                      <a:pt x="66007" y="373884"/>
                      <a:pt x="64294" y="370075"/>
                      <a:pt x="61913" y="366900"/>
                    </a:cubicBezTo>
                    <a:cubicBezTo>
                      <a:pt x="61119" y="364519"/>
                      <a:pt x="60654" y="362001"/>
                      <a:pt x="59531" y="359756"/>
                    </a:cubicBezTo>
                    <a:cubicBezTo>
                      <a:pt x="58251" y="357197"/>
                      <a:pt x="55931" y="355228"/>
                      <a:pt x="54769" y="352613"/>
                    </a:cubicBezTo>
                    <a:cubicBezTo>
                      <a:pt x="52730" y="348025"/>
                      <a:pt x="51594" y="343088"/>
                      <a:pt x="50006" y="338325"/>
                    </a:cubicBezTo>
                    <a:lnTo>
                      <a:pt x="47625" y="331181"/>
                    </a:lnTo>
                    <a:cubicBezTo>
                      <a:pt x="49254" y="313260"/>
                      <a:pt x="48270" y="309188"/>
                      <a:pt x="52388" y="295463"/>
                    </a:cubicBezTo>
                    <a:cubicBezTo>
                      <a:pt x="53831" y="290655"/>
                      <a:pt x="57150" y="281175"/>
                      <a:pt x="57150" y="281175"/>
                    </a:cubicBezTo>
                    <a:cubicBezTo>
                      <a:pt x="56356" y="274825"/>
                      <a:pt x="55948" y="268415"/>
                      <a:pt x="54769" y="262125"/>
                    </a:cubicBezTo>
                    <a:cubicBezTo>
                      <a:pt x="52207" y="248461"/>
                      <a:pt x="49454" y="241419"/>
                      <a:pt x="45244" y="228788"/>
                    </a:cubicBezTo>
                    <a:cubicBezTo>
                      <a:pt x="45243" y="228786"/>
                      <a:pt x="40483" y="214501"/>
                      <a:pt x="40481" y="214500"/>
                    </a:cubicBezTo>
                    <a:cubicBezTo>
                      <a:pt x="35719" y="211325"/>
                      <a:pt x="30773" y="208409"/>
                      <a:pt x="26194" y="204975"/>
                    </a:cubicBezTo>
                    <a:cubicBezTo>
                      <a:pt x="14380" y="196114"/>
                      <a:pt x="19971" y="200032"/>
                      <a:pt x="9525" y="193069"/>
                    </a:cubicBezTo>
                    <a:cubicBezTo>
                      <a:pt x="7938" y="190688"/>
                      <a:pt x="5925" y="188540"/>
                      <a:pt x="4763" y="185925"/>
                    </a:cubicBezTo>
                    <a:cubicBezTo>
                      <a:pt x="2724" y="181338"/>
                      <a:pt x="0" y="171638"/>
                      <a:pt x="0" y="171638"/>
                    </a:cubicBezTo>
                    <a:cubicBezTo>
                      <a:pt x="794" y="162113"/>
                      <a:pt x="-430" y="152198"/>
                      <a:pt x="2381" y="143063"/>
                    </a:cubicBezTo>
                    <a:cubicBezTo>
                      <a:pt x="4083" y="137531"/>
                      <a:pt x="18233" y="142829"/>
                      <a:pt x="19050" y="143063"/>
                    </a:cubicBezTo>
                    <a:cubicBezTo>
                      <a:pt x="27903" y="145593"/>
                      <a:pt x="38164" y="150250"/>
                      <a:pt x="45244" y="154969"/>
                    </a:cubicBezTo>
                    <a:cubicBezTo>
                      <a:pt x="47625" y="156556"/>
                      <a:pt x="49828" y="158451"/>
                      <a:pt x="52388" y="159731"/>
                    </a:cubicBezTo>
                    <a:cubicBezTo>
                      <a:pt x="59042" y="163058"/>
                      <a:pt x="70047" y="163615"/>
                      <a:pt x="76200" y="164494"/>
                    </a:cubicBezTo>
                    <a:cubicBezTo>
                      <a:pt x="75406" y="166875"/>
                      <a:pt x="71574" y="170516"/>
                      <a:pt x="73819" y="171638"/>
                    </a:cubicBezTo>
                    <a:cubicBezTo>
                      <a:pt x="77788" y="173622"/>
                      <a:pt x="84931" y="160922"/>
                      <a:pt x="85725" y="159731"/>
                    </a:cubicBezTo>
                    <a:cubicBezTo>
                      <a:pt x="85437" y="158003"/>
                      <a:pt x="83568" y="142207"/>
                      <a:pt x="80963" y="138300"/>
                    </a:cubicBezTo>
                    <a:cubicBezTo>
                      <a:pt x="77296" y="132799"/>
                      <a:pt x="71947" y="129908"/>
                      <a:pt x="66675" y="126394"/>
                    </a:cubicBezTo>
                    <a:cubicBezTo>
                      <a:pt x="64268" y="122784"/>
                      <a:pt x="59531" y="117033"/>
                      <a:pt x="59531" y="112106"/>
                    </a:cubicBezTo>
                    <a:cubicBezTo>
                      <a:pt x="59531" y="108833"/>
                      <a:pt x="61119" y="105756"/>
                      <a:pt x="61913" y="102581"/>
                    </a:cubicBezTo>
                    <a:cubicBezTo>
                      <a:pt x="61119" y="96231"/>
                      <a:pt x="62130" y="89379"/>
                      <a:pt x="59531" y="83531"/>
                    </a:cubicBezTo>
                    <a:cubicBezTo>
                      <a:pt x="58512" y="81238"/>
                      <a:pt x="54801" y="81839"/>
                      <a:pt x="52388" y="81150"/>
                    </a:cubicBezTo>
                    <a:cubicBezTo>
                      <a:pt x="31450" y="75168"/>
                      <a:pt x="52854" y="82099"/>
                      <a:pt x="35719" y="76388"/>
                    </a:cubicBezTo>
                    <a:cubicBezTo>
                      <a:pt x="33338" y="74007"/>
                      <a:pt x="30443" y="72046"/>
                      <a:pt x="28575" y="69244"/>
                    </a:cubicBezTo>
                    <a:cubicBezTo>
                      <a:pt x="25187" y="64162"/>
                      <a:pt x="23914" y="43856"/>
                      <a:pt x="23813" y="43050"/>
                    </a:cubicBezTo>
                    <a:cubicBezTo>
                      <a:pt x="24090" y="41114"/>
                      <a:pt x="26330" y="21346"/>
                      <a:pt x="28575" y="16856"/>
                    </a:cubicBezTo>
                    <a:cubicBezTo>
                      <a:pt x="38540" y="-3075"/>
                      <a:pt x="28575" y="8918"/>
                      <a:pt x="28575" y="7331"/>
                    </a:cubicBezTo>
                    <a:close/>
                  </a:path>
                </a:pathLst>
              </a:custGeom>
              <a:noFill/>
              <a:ln w="3175">
                <a:solidFill>
                  <a:srgbClr val="2E471D"/>
                </a:solidFill>
              </a:ln>
            </p:spPr>
            <p:txBody>
              <a:bodyPr rot="0" spcFirstLastPara="0" vertOverflow="overflow" horzOverflow="overflow" vert="horz" wrap="square" lIns="65314" tIns="32657" rIns="65314" bIns="32657" numCol="1" spcCol="0" rtlCol="0" fromWordArt="0" anchor="t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endParaRPr lang="ru-RU" sz="962"/>
              </a:p>
            </p:txBody>
          </p:sp>
        </p:grpSp>
      </p:grpSp>
      <p:sp>
        <p:nvSpPr>
          <p:cNvPr id="9" name="Прямоугольник 8">
            <a:extLst>
              <a:ext uri="{FF2B5EF4-FFF2-40B4-BE49-F238E27FC236}">
                <a16:creationId xmlns="" xmlns:a16="http://schemas.microsoft.com/office/drawing/2014/main" id="{D1412D3A-FD2C-4BA9-B00A-D9980A9E23FE}"/>
              </a:ext>
            </a:extLst>
          </p:cNvPr>
          <p:cNvSpPr/>
          <p:nvPr/>
        </p:nvSpPr>
        <p:spPr>
          <a:xfrm>
            <a:off x="10209357" y="309865"/>
            <a:ext cx="2887573" cy="4898571"/>
          </a:xfrm>
          <a:prstGeom prst="rect">
            <a:avLst/>
          </a:prstGeom>
          <a:solidFill>
            <a:schemeClr val="bg1">
              <a:lumMod val="95000"/>
              <a:alpha val="3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 dirty="0"/>
          </a:p>
        </p:txBody>
      </p:sp>
      <p:sp>
        <p:nvSpPr>
          <p:cNvPr id="38" name="TextBox 37">
            <a:extLst>
              <a:ext uri="{FF2B5EF4-FFF2-40B4-BE49-F238E27FC236}">
                <a16:creationId xmlns="" xmlns:a16="http://schemas.microsoft.com/office/drawing/2014/main" id="{7AFEEFB7-DEA2-47CE-8D01-C394F507F235}"/>
              </a:ext>
            </a:extLst>
          </p:cNvPr>
          <p:cNvSpPr txBox="1"/>
          <p:nvPr/>
        </p:nvSpPr>
        <p:spPr>
          <a:xfrm>
            <a:off x="6495875" y="157075"/>
            <a:ext cx="3533218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/>
          <a:p>
            <a:pPr algn="ctr"/>
            <a:r>
              <a:rPr lang="ru-RU" sz="16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Dotum" panose="020B0600000101010101" pitchFamily="34" charset="-127"/>
              </a:rPr>
              <a:t>ПОГРАНИЧНОЕ УПРАВЛЕНИЕ ФСБ РОССИИ </a:t>
            </a:r>
            <a:br>
              <a:rPr lang="ru-RU" sz="16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Dotum" panose="020B0600000101010101" pitchFamily="34" charset="-127"/>
              </a:rPr>
            </a:br>
            <a:r>
              <a:rPr lang="ru-RU" sz="1600" b="1" spc="15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  <a:ea typeface="Dotum" panose="020B0600000101010101" pitchFamily="34" charset="-127"/>
              </a:rPr>
              <a:t>ПО СМОЛЕНСКОЙ ОБЛАСТИ</a:t>
            </a:r>
            <a:endParaRPr lang="ru-RU" sz="1600" b="1" spc="15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ranklin Gothic Demi" panose="020B0703020102020204" pitchFamily="34" charset="0"/>
              <a:ea typeface="Dotum" panose="020B0600000101010101" pitchFamily="34" charset="-127"/>
            </a:endParaRPr>
          </a:p>
        </p:txBody>
      </p:sp>
      <p:sp>
        <p:nvSpPr>
          <p:cNvPr id="160" name="TextBox 159">
            <a:extLst>
              <a:ext uri="{FF2B5EF4-FFF2-40B4-BE49-F238E27FC236}">
                <a16:creationId xmlns="" xmlns:a16="http://schemas.microsoft.com/office/drawing/2014/main" id="{6B9C3F35-3CA1-422D-8341-AA3FEC1CD842}"/>
              </a:ext>
            </a:extLst>
          </p:cNvPr>
          <p:cNvSpPr txBox="1"/>
          <p:nvPr/>
        </p:nvSpPr>
        <p:spPr>
          <a:xfrm>
            <a:off x="3367454" y="166703"/>
            <a:ext cx="3112477" cy="40011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>
            <a:defPPr>
              <a:defRPr lang="ru-RU"/>
            </a:defPPr>
            <a:lvl1pPr algn="ctr">
              <a:defRPr b="1">
                <a:solidFill>
                  <a:srgbClr val="002B58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entury Gothic" panose="020B0502020202020204" pitchFamily="34" charset="0"/>
              </a:defRPr>
            </a:lvl1pPr>
          </a:lstStyle>
          <a:p>
            <a:r>
              <a:rPr lang="ru-RU" sz="2000" dirty="0">
                <a:solidFill>
                  <a:schemeClr val="bg1"/>
                </a:solidFill>
                <a:latin typeface="Franklin Gothic Book" panose="020B0503020102020204" pitchFamily="34" charset="0"/>
                <a:ea typeface="Cambria" panose="02040503050406030204" pitchFamily="18" charset="0"/>
              </a:rPr>
              <a:t>Контактная информация</a:t>
            </a:r>
          </a:p>
        </p:txBody>
      </p:sp>
      <p:pic>
        <p:nvPicPr>
          <p:cNvPr id="190" name="Рисунок 189">
            <a:extLst>
              <a:ext uri="{FF2B5EF4-FFF2-40B4-BE49-F238E27FC236}">
                <a16:creationId xmlns="" xmlns:a16="http://schemas.microsoft.com/office/drawing/2014/main" id="{B2C7B108-949E-4A2E-A322-45F448A0091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78551" y="3561327"/>
            <a:ext cx="1467988" cy="2871450"/>
          </a:xfrm>
          <a:prstGeom prst="rect">
            <a:avLst/>
          </a:prstGeom>
          <a:effectLst>
            <a:outerShdw blurRad="266700" sx="131000" sy="131000" algn="ctr" rotWithShape="0">
              <a:prstClr val="black">
                <a:alpha val="65000"/>
              </a:prstClr>
            </a:outerShdw>
          </a:effectLst>
        </p:spPr>
      </p:pic>
      <p:grpSp>
        <p:nvGrpSpPr>
          <p:cNvPr id="207" name="Google Shape;1488;p44">
            <a:extLst>
              <a:ext uri="{FF2B5EF4-FFF2-40B4-BE49-F238E27FC236}">
                <a16:creationId xmlns="" xmlns:a16="http://schemas.microsoft.com/office/drawing/2014/main" id="{1D85C8EC-C7A4-4859-8CC0-8C10E8021D77}"/>
              </a:ext>
            </a:extLst>
          </p:cNvPr>
          <p:cNvGrpSpPr/>
          <p:nvPr/>
        </p:nvGrpSpPr>
        <p:grpSpPr>
          <a:xfrm>
            <a:off x="106661" y="3217010"/>
            <a:ext cx="373310" cy="310561"/>
            <a:chOff x="2847150" y="1805000"/>
            <a:chExt cx="279275" cy="239100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208" name="Google Shape;1489;p44">
              <a:extLst>
                <a:ext uri="{FF2B5EF4-FFF2-40B4-BE49-F238E27FC236}">
                  <a16:creationId xmlns="" xmlns:a16="http://schemas.microsoft.com/office/drawing/2014/main" id="{0493A467-A005-4B0F-91DC-E56A17A5C1A9}"/>
                </a:ext>
              </a:extLst>
            </p:cNvPr>
            <p:cNvSpPr/>
            <p:nvPr/>
          </p:nvSpPr>
          <p:spPr>
            <a:xfrm>
              <a:off x="2847150" y="1805000"/>
              <a:ext cx="279275" cy="145450"/>
            </a:xfrm>
            <a:custGeom>
              <a:avLst/>
              <a:gdLst/>
              <a:ahLst/>
              <a:cxnLst/>
              <a:rect l="l" t="t" r="r" b="b"/>
              <a:pathLst>
                <a:path w="11171" h="5818" extrusionOk="0">
                  <a:moveTo>
                    <a:pt x="5585" y="0"/>
                  </a:moveTo>
                  <a:lnTo>
                    <a:pt x="1" y="5317"/>
                  </a:lnTo>
                  <a:lnTo>
                    <a:pt x="607" y="5817"/>
                  </a:lnTo>
                  <a:lnTo>
                    <a:pt x="5585" y="1089"/>
                  </a:lnTo>
                  <a:lnTo>
                    <a:pt x="10563" y="5817"/>
                  </a:lnTo>
                  <a:lnTo>
                    <a:pt x="11170" y="5317"/>
                  </a:lnTo>
                  <a:lnTo>
                    <a:pt x="5585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87071" tIns="87071" rIns="87071" bIns="87071" anchor="ctr" anchorCtr="0">
              <a:noAutofit/>
            </a:bodyPr>
            <a:lstStyle/>
            <a:p>
              <a:pPr defTabSz="653156">
                <a:buClr>
                  <a:srgbClr val="000000"/>
                </a:buClr>
                <a:defRPr/>
              </a:pPr>
              <a:endParaRPr sz="10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209" name="Google Shape;1490;p44">
              <a:extLst>
                <a:ext uri="{FF2B5EF4-FFF2-40B4-BE49-F238E27FC236}">
                  <a16:creationId xmlns="" xmlns:a16="http://schemas.microsoft.com/office/drawing/2014/main" id="{6BAAFF4E-826D-4B69-99B3-40D97289373A}"/>
                </a:ext>
              </a:extLst>
            </p:cNvPr>
            <p:cNvSpPr/>
            <p:nvPr/>
          </p:nvSpPr>
          <p:spPr>
            <a:xfrm>
              <a:off x="2887300" y="1850950"/>
              <a:ext cx="199425" cy="193150"/>
            </a:xfrm>
            <a:custGeom>
              <a:avLst/>
              <a:gdLst/>
              <a:ahLst/>
              <a:cxnLst/>
              <a:rect l="l" t="t" r="r" b="b"/>
              <a:pathLst>
                <a:path w="7977" h="7726" extrusionOk="0">
                  <a:moveTo>
                    <a:pt x="3979" y="0"/>
                  </a:moveTo>
                  <a:lnTo>
                    <a:pt x="0" y="3783"/>
                  </a:lnTo>
                  <a:lnTo>
                    <a:pt x="0" y="7726"/>
                  </a:lnTo>
                  <a:lnTo>
                    <a:pt x="3176" y="7726"/>
                  </a:lnTo>
                  <a:lnTo>
                    <a:pt x="3176" y="4407"/>
                  </a:lnTo>
                  <a:lnTo>
                    <a:pt x="4782" y="4407"/>
                  </a:lnTo>
                  <a:lnTo>
                    <a:pt x="4782" y="7726"/>
                  </a:lnTo>
                  <a:lnTo>
                    <a:pt x="7976" y="7726"/>
                  </a:lnTo>
                  <a:lnTo>
                    <a:pt x="7976" y="3783"/>
                  </a:lnTo>
                  <a:lnTo>
                    <a:pt x="3979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spcFirstLastPara="1" wrap="square" lIns="87071" tIns="87071" rIns="87071" bIns="87071" anchor="ctr" anchorCtr="0">
              <a:noAutofit/>
            </a:bodyPr>
            <a:lstStyle/>
            <a:p>
              <a:pPr defTabSz="653156">
                <a:buClr>
                  <a:srgbClr val="000000"/>
                </a:buClr>
                <a:defRPr/>
              </a:pPr>
              <a:endParaRPr sz="1000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233" name="TextBox 232">
            <a:extLst>
              <a:ext uri="{FF2B5EF4-FFF2-40B4-BE49-F238E27FC236}">
                <a16:creationId xmlns="" xmlns:a16="http://schemas.microsoft.com/office/drawing/2014/main" id="{3558CD51-CEC1-4195-B9F3-7C3FBC9890E9}"/>
              </a:ext>
            </a:extLst>
          </p:cNvPr>
          <p:cNvSpPr txBox="1"/>
          <p:nvPr/>
        </p:nvSpPr>
        <p:spPr>
          <a:xfrm>
            <a:off x="481770" y="904232"/>
            <a:ext cx="117423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Престижность</a:t>
            </a:r>
          </a:p>
          <a:p>
            <a:r>
              <a:rPr lang="ru-RU" dirty="0"/>
              <a:t>службы</a:t>
            </a:r>
          </a:p>
        </p:txBody>
      </p:sp>
      <p:sp>
        <p:nvSpPr>
          <p:cNvPr id="248" name="Прямоугольник: скругленные углы 247">
            <a:extLst>
              <a:ext uri="{FF2B5EF4-FFF2-40B4-BE49-F238E27FC236}">
                <a16:creationId xmlns="" xmlns:a16="http://schemas.microsoft.com/office/drawing/2014/main" id="{5B2BE9C1-2731-4384-AF9A-D2967BCD613D}"/>
              </a:ext>
            </a:extLst>
          </p:cNvPr>
          <p:cNvSpPr/>
          <p:nvPr/>
        </p:nvSpPr>
        <p:spPr>
          <a:xfrm>
            <a:off x="79512" y="905608"/>
            <a:ext cx="1547065" cy="980204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3" name="Прямоугольник: скругленные углы 252">
            <a:extLst>
              <a:ext uri="{FF2B5EF4-FFF2-40B4-BE49-F238E27FC236}">
                <a16:creationId xmlns="" xmlns:a16="http://schemas.microsoft.com/office/drawing/2014/main" id="{9C6D0B1C-9519-4F83-B767-2B92B8A1C6B6}"/>
              </a:ext>
            </a:extLst>
          </p:cNvPr>
          <p:cNvSpPr/>
          <p:nvPr/>
        </p:nvSpPr>
        <p:spPr>
          <a:xfrm>
            <a:off x="1709821" y="888024"/>
            <a:ext cx="1534541" cy="997788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4" name="Прямоугольник: скругленные углы 253">
            <a:extLst>
              <a:ext uri="{FF2B5EF4-FFF2-40B4-BE49-F238E27FC236}">
                <a16:creationId xmlns="" xmlns:a16="http://schemas.microsoft.com/office/drawing/2014/main" id="{8C65C601-634B-42C5-8BE2-C2D6D0A14311}"/>
              </a:ext>
            </a:extLst>
          </p:cNvPr>
          <p:cNvSpPr/>
          <p:nvPr/>
        </p:nvSpPr>
        <p:spPr>
          <a:xfrm>
            <a:off x="81749" y="1981959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5" name="Прямоугольник: скругленные углы 254">
            <a:extLst>
              <a:ext uri="{FF2B5EF4-FFF2-40B4-BE49-F238E27FC236}">
                <a16:creationId xmlns="" xmlns:a16="http://schemas.microsoft.com/office/drawing/2014/main" id="{1176CC31-4F9C-44C6-BF20-DBA3E60AED82}"/>
              </a:ext>
            </a:extLst>
          </p:cNvPr>
          <p:cNvSpPr/>
          <p:nvPr/>
        </p:nvSpPr>
        <p:spPr>
          <a:xfrm>
            <a:off x="1709821" y="1981959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6" name="Прямоугольник: скругленные углы 255">
            <a:extLst>
              <a:ext uri="{FF2B5EF4-FFF2-40B4-BE49-F238E27FC236}">
                <a16:creationId xmlns="" xmlns:a16="http://schemas.microsoft.com/office/drawing/2014/main" id="{033E05BF-6716-4AC7-85C4-7948E9D6BD48}"/>
              </a:ext>
            </a:extLst>
          </p:cNvPr>
          <p:cNvSpPr/>
          <p:nvPr/>
        </p:nvSpPr>
        <p:spPr>
          <a:xfrm>
            <a:off x="80544" y="3182315"/>
            <a:ext cx="1536679" cy="1114289"/>
          </a:xfrm>
          <a:prstGeom prst="roundRect">
            <a:avLst>
              <a:gd name="adj" fmla="val 4779"/>
            </a:avLst>
          </a:prstGeom>
          <a:noFill/>
          <a:ln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7" name="Прямоугольник: скругленные углы 256">
            <a:extLst>
              <a:ext uri="{FF2B5EF4-FFF2-40B4-BE49-F238E27FC236}">
                <a16:creationId xmlns="" xmlns:a16="http://schemas.microsoft.com/office/drawing/2014/main" id="{9CBAC4AB-8CC3-4453-90E4-60DB3E06A5F6}"/>
              </a:ext>
            </a:extLst>
          </p:cNvPr>
          <p:cNvSpPr/>
          <p:nvPr/>
        </p:nvSpPr>
        <p:spPr>
          <a:xfrm>
            <a:off x="1709821" y="3182315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8" name="Прямоугольник: скругленные углы 257">
            <a:extLst>
              <a:ext uri="{FF2B5EF4-FFF2-40B4-BE49-F238E27FC236}">
                <a16:creationId xmlns="" xmlns:a16="http://schemas.microsoft.com/office/drawing/2014/main" id="{CE8BE5DF-8E7B-40D2-8A91-DFB025D54651}"/>
              </a:ext>
            </a:extLst>
          </p:cNvPr>
          <p:cNvSpPr/>
          <p:nvPr/>
        </p:nvSpPr>
        <p:spPr>
          <a:xfrm>
            <a:off x="86171" y="4387148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59" name="Прямоугольник: скругленные углы 258">
            <a:extLst>
              <a:ext uri="{FF2B5EF4-FFF2-40B4-BE49-F238E27FC236}">
                <a16:creationId xmlns="" xmlns:a16="http://schemas.microsoft.com/office/drawing/2014/main" id="{4E6B99B1-A887-4B13-9ECC-FDF5DC02EF8E}"/>
              </a:ext>
            </a:extLst>
          </p:cNvPr>
          <p:cNvSpPr/>
          <p:nvPr/>
        </p:nvSpPr>
        <p:spPr>
          <a:xfrm>
            <a:off x="1709821" y="4387148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60" name="Прямоугольник: скругленные углы 259">
            <a:extLst>
              <a:ext uri="{FF2B5EF4-FFF2-40B4-BE49-F238E27FC236}">
                <a16:creationId xmlns="" xmlns:a16="http://schemas.microsoft.com/office/drawing/2014/main" id="{A3D97162-D324-41C4-9C2F-92F54CEAA5F5}"/>
              </a:ext>
            </a:extLst>
          </p:cNvPr>
          <p:cNvSpPr/>
          <p:nvPr/>
        </p:nvSpPr>
        <p:spPr>
          <a:xfrm>
            <a:off x="89378" y="5606217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61" name="Прямоугольник: скругленные углы 260">
            <a:extLst>
              <a:ext uri="{FF2B5EF4-FFF2-40B4-BE49-F238E27FC236}">
                <a16:creationId xmlns="" xmlns:a16="http://schemas.microsoft.com/office/drawing/2014/main" id="{C9F3B35F-1AAC-4625-A944-69A731B64F17}"/>
              </a:ext>
            </a:extLst>
          </p:cNvPr>
          <p:cNvSpPr/>
          <p:nvPr/>
        </p:nvSpPr>
        <p:spPr>
          <a:xfrm>
            <a:off x="1709821" y="5606217"/>
            <a:ext cx="1536679" cy="1114289"/>
          </a:xfrm>
          <a:prstGeom prst="roundRect">
            <a:avLst>
              <a:gd name="adj" fmla="val 4779"/>
            </a:avLst>
          </a:prstGeom>
          <a:noFill/>
          <a:ln w="9525">
            <a:gradFill>
              <a:gsLst>
                <a:gs pos="23000">
                  <a:schemeClr val="accent1">
                    <a:lumMod val="5000"/>
                    <a:lumOff val="95000"/>
                    <a:alpha val="0"/>
                  </a:schemeClr>
                </a:gs>
                <a:gs pos="74000">
                  <a:schemeClr val="bg1"/>
                </a:gs>
                <a:gs pos="83000">
                  <a:schemeClr val="bg1"/>
                </a:gs>
                <a:gs pos="100000">
                  <a:schemeClr val="bg1"/>
                </a:gs>
              </a:gsLst>
              <a:lin ang="300000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262" name="TextBox 261">
            <a:extLst>
              <a:ext uri="{FF2B5EF4-FFF2-40B4-BE49-F238E27FC236}">
                <a16:creationId xmlns="" xmlns:a16="http://schemas.microsoft.com/office/drawing/2014/main" id="{038C9A4D-3DDA-4311-A083-B20C446BDD70}"/>
              </a:ext>
            </a:extLst>
          </p:cNvPr>
          <p:cNvSpPr txBox="1"/>
          <p:nvPr/>
        </p:nvSpPr>
        <p:spPr>
          <a:xfrm>
            <a:off x="2004948" y="887768"/>
            <a:ext cx="13474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Личностное развитие </a:t>
            </a:r>
            <a:br>
              <a:rPr lang="ru-RU" dirty="0"/>
            </a:br>
            <a:r>
              <a:rPr lang="ru-RU" dirty="0"/>
              <a:t>и карьерный рост</a:t>
            </a:r>
          </a:p>
        </p:txBody>
      </p:sp>
      <p:sp>
        <p:nvSpPr>
          <p:cNvPr id="263" name="TextBox 262">
            <a:extLst>
              <a:ext uri="{FF2B5EF4-FFF2-40B4-BE49-F238E27FC236}">
                <a16:creationId xmlns="" xmlns:a16="http://schemas.microsoft.com/office/drawing/2014/main" id="{258D30A1-9E9B-4859-9843-9050C118E16B}"/>
              </a:ext>
            </a:extLst>
          </p:cNvPr>
          <p:cNvSpPr txBox="1"/>
          <p:nvPr/>
        </p:nvSpPr>
        <p:spPr>
          <a:xfrm>
            <a:off x="436594" y="4458965"/>
            <a:ext cx="1296368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Охрана здоровья </a:t>
            </a:r>
            <a:br>
              <a:rPr lang="ru-RU" dirty="0"/>
            </a:br>
            <a:r>
              <a:rPr lang="ru-RU" dirty="0"/>
              <a:t>и страхование</a:t>
            </a:r>
          </a:p>
        </p:txBody>
      </p:sp>
      <p:sp>
        <p:nvSpPr>
          <p:cNvPr id="265" name="TextBox 264">
            <a:extLst>
              <a:ext uri="{FF2B5EF4-FFF2-40B4-BE49-F238E27FC236}">
                <a16:creationId xmlns="" xmlns:a16="http://schemas.microsoft.com/office/drawing/2014/main" id="{0EC31E89-1C4E-4E9D-BDAD-982F62A91C1F}"/>
              </a:ext>
            </a:extLst>
          </p:cNvPr>
          <p:cNvSpPr txBox="1"/>
          <p:nvPr/>
        </p:nvSpPr>
        <p:spPr>
          <a:xfrm>
            <a:off x="456208" y="3218314"/>
            <a:ext cx="1168951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Жилищное обеспечение</a:t>
            </a:r>
          </a:p>
        </p:txBody>
      </p:sp>
      <p:sp>
        <p:nvSpPr>
          <p:cNvPr id="267" name="TextBox 266">
            <a:extLst>
              <a:ext uri="{FF2B5EF4-FFF2-40B4-BE49-F238E27FC236}">
                <a16:creationId xmlns="" xmlns:a16="http://schemas.microsoft.com/office/drawing/2014/main" id="{5021381C-FBA4-40CE-B060-95012F934871}"/>
              </a:ext>
            </a:extLst>
          </p:cNvPr>
          <p:cNvSpPr txBox="1"/>
          <p:nvPr/>
        </p:nvSpPr>
        <p:spPr>
          <a:xfrm>
            <a:off x="-106100" y="3706658"/>
            <a:ext cx="1910406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spc="-20" dirty="0"/>
              <a:t>Служебное жильё или денежная компенсация за поднаём, </a:t>
            </a:r>
            <a:br>
              <a:rPr lang="ru-RU" spc="-20" dirty="0"/>
            </a:br>
            <a:r>
              <a:rPr lang="ru-RU" spc="-20" dirty="0"/>
              <a:t>покупка собственного жилья </a:t>
            </a:r>
            <a:br>
              <a:rPr lang="ru-RU" spc="-20" dirty="0"/>
            </a:br>
            <a:r>
              <a:rPr lang="ru-RU" spc="-20" dirty="0"/>
              <a:t>по программе военной ипотеки</a:t>
            </a:r>
          </a:p>
        </p:txBody>
      </p:sp>
      <p:sp>
        <p:nvSpPr>
          <p:cNvPr id="269" name="TextBox 268">
            <a:extLst>
              <a:ext uri="{FF2B5EF4-FFF2-40B4-BE49-F238E27FC236}">
                <a16:creationId xmlns="" xmlns:a16="http://schemas.microsoft.com/office/drawing/2014/main" id="{6BAFFE57-58FF-48FC-AA08-2A94F8BD44D3}"/>
              </a:ext>
            </a:extLst>
          </p:cNvPr>
          <p:cNvSpPr txBox="1"/>
          <p:nvPr/>
        </p:nvSpPr>
        <p:spPr>
          <a:xfrm>
            <a:off x="2093474" y="3285905"/>
            <a:ext cx="1179125" cy="203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Льготная пенсия</a:t>
            </a:r>
          </a:p>
        </p:txBody>
      </p:sp>
      <p:grpSp>
        <p:nvGrpSpPr>
          <p:cNvPr id="273" name="Group 133">
            <a:extLst>
              <a:ext uri="{FF2B5EF4-FFF2-40B4-BE49-F238E27FC236}">
                <a16:creationId xmlns="" xmlns:a16="http://schemas.microsoft.com/office/drawing/2014/main" id="{D9C823FD-1DDB-4F8C-93D5-3F1782AF6EFD}"/>
              </a:ext>
            </a:extLst>
          </p:cNvPr>
          <p:cNvGrpSpPr/>
          <p:nvPr/>
        </p:nvGrpSpPr>
        <p:grpSpPr>
          <a:xfrm>
            <a:off x="132379" y="4436831"/>
            <a:ext cx="383530" cy="374260"/>
            <a:chOff x="11939588" y="4410075"/>
            <a:chExt cx="492125" cy="436563"/>
          </a:xfrm>
          <a:solidFill>
            <a:schemeClr val="bg1"/>
          </a:solidFill>
        </p:grpSpPr>
        <p:sp>
          <p:nvSpPr>
            <p:cNvPr id="274" name="Freeform 225">
              <a:extLst>
                <a:ext uri="{FF2B5EF4-FFF2-40B4-BE49-F238E27FC236}">
                  <a16:creationId xmlns="" xmlns:a16="http://schemas.microsoft.com/office/drawing/2014/main" id="{31743504-42DC-4665-A779-A880E7A27107}"/>
                </a:ext>
              </a:extLst>
            </p:cNvPr>
            <p:cNvSpPr>
              <a:spLocks/>
            </p:cNvSpPr>
            <p:nvPr/>
          </p:nvSpPr>
          <p:spPr bwMode="auto">
            <a:xfrm>
              <a:off x="11939588" y="4410075"/>
              <a:ext cx="492125" cy="212725"/>
            </a:xfrm>
            <a:custGeom>
              <a:avLst/>
              <a:gdLst>
                <a:gd name="T0" fmla="*/ 1742 w 3407"/>
                <a:gd name="T1" fmla="*/ 3 h 1479"/>
                <a:gd name="T2" fmla="*/ 1870 w 3407"/>
                <a:gd name="T3" fmla="*/ 47 h 1479"/>
                <a:gd name="T4" fmla="*/ 1969 w 3407"/>
                <a:gd name="T5" fmla="*/ 132 h 1479"/>
                <a:gd name="T6" fmla="*/ 2028 w 3407"/>
                <a:gd name="T7" fmla="*/ 251 h 1479"/>
                <a:gd name="T8" fmla="*/ 2038 w 3407"/>
                <a:gd name="T9" fmla="*/ 385 h 1479"/>
                <a:gd name="T10" fmla="*/ 2000 w 3407"/>
                <a:gd name="T11" fmla="*/ 503 h 1479"/>
                <a:gd name="T12" fmla="*/ 1921 w 3407"/>
                <a:gd name="T13" fmla="*/ 637 h 1479"/>
                <a:gd name="T14" fmla="*/ 1878 w 3407"/>
                <a:gd name="T15" fmla="*/ 802 h 1479"/>
                <a:gd name="T16" fmla="*/ 1950 w 3407"/>
                <a:gd name="T17" fmla="*/ 881 h 1479"/>
                <a:gd name="T18" fmla="*/ 2034 w 3407"/>
                <a:gd name="T19" fmla="*/ 764 h 1479"/>
                <a:gd name="T20" fmla="*/ 2151 w 3407"/>
                <a:gd name="T21" fmla="*/ 683 h 1479"/>
                <a:gd name="T22" fmla="*/ 2288 w 3407"/>
                <a:gd name="T23" fmla="*/ 644 h 1479"/>
                <a:gd name="T24" fmla="*/ 3314 w 3407"/>
                <a:gd name="T25" fmla="*/ 644 h 1479"/>
                <a:gd name="T26" fmla="*/ 3376 w 3407"/>
                <a:gd name="T27" fmla="*/ 679 h 1479"/>
                <a:gd name="T28" fmla="*/ 3407 w 3407"/>
                <a:gd name="T29" fmla="*/ 746 h 1479"/>
                <a:gd name="T30" fmla="*/ 3391 w 3407"/>
                <a:gd name="T31" fmla="*/ 816 h 1479"/>
                <a:gd name="T32" fmla="*/ 3284 w 3407"/>
                <a:gd name="T33" fmla="*/ 956 h 1479"/>
                <a:gd name="T34" fmla="*/ 3146 w 3407"/>
                <a:gd name="T35" fmla="*/ 1064 h 1479"/>
                <a:gd name="T36" fmla="*/ 2503 w 3407"/>
                <a:gd name="T37" fmla="*/ 1382 h 1479"/>
                <a:gd name="T38" fmla="*/ 2523 w 3407"/>
                <a:gd name="T39" fmla="*/ 1295 h 1479"/>
                <a:gd name="T40" fmla="*/ 2528 w 3407"/>
                <a:gd name="T41" fmla="*/ 1221 h 1479"/>
                <a:gd name="T42" fmla="*/ 2520 w 3407"/>
                <a:gd name="T43" fmla="*/ 1112 h 1479"/>
                <a:gd name="T44" fmla="*/ 2475 w 3407"/>
                <a:gd name="T45" fmla="*/ 1016 h 1479"/>
                <a:gd name="T46" fmla="*/ 2407 w 3407"/>
                <a:gd name="T47" fmla="*/ 955 h 1479"/>
                <a:gd name="T48" fmla="*/ 2312 w 3407"/>
                <a:gd name="T49" fmla="*/ 925 h 1479"/>
                <a:gd name="T50" fmla="*/ 2217 w 3407"/>
                <a:gd name="T51" fmla="*/ 938 h 1479"/>
                <a:gd name="T52" fmla="*/ 2135 w 3407"/>
                <a:gd name="T53" fmla="*/ 988 h 1479"/>
                <a:gd name="T54" fmla="*/ 2022 w 3407"/>
                <a:gd name="T55" fmla="*/ 1169 h 1479"/>
                <a:gd name="T56" fmla="*/ 2005 w 3407"/>
                <a:gd name="T57" fmla="*/ 1181 h 1479"/>
                <a:gd name="T58" fmla="*/ 1952 w 3407"/>
                <a:gd name="T59" fmla="*/ 1215 h 1479"/>
                <a:gd name="T60" fmla="*/ 1866 w 3407"/>
                <a:gd name="T61" fmla="*/ 1258 h 1479"/>
                <a:gd name="T62" fmla="*/ 1749 w 3407"/>
                <a:gd name="T63" fmla="*/ 1306 h 1479"/>
                <a:gd name="T64" fmla="*/ 1621 w 3407"/>
                <a:gd name="T65" fmla="*/ 1295 h 1479"/>
                <a:gd name="T66" fmla="*/ 1517 w 3407"/>
                <a:gd name="T67" fmla="*/ 1249 h 1479"/>
                <a:gd name="T68" fmla="*/ 1440 w 3407"/>
                <a:gd name="T69" fmla="*/ 1205 h 1479"/>
                <a:gd name="T70" fmla="*/ 1395 w 3407"/>
                <a:gd name="T71" fmla="*/ 1176 h 1479"/>
                <a:gd name="T72" fmla="*/ 1313 w 3407"/>
                <a:gd name="T73" fmla="*/ 1039 h 1479"/>
                <a:gd name="T74" fmla="*/ 1240 w 3407"/>
                <a:gd name="T75" fmla="*/ 962 h 1479"/>
                <a:gd name="T76" fmla="*/ 1136 w 3407"/>
                <a:gd name="T77" fmla="*/ 925 h 1479"/>
                <a:gd name="T78" fmla="*/ 1049 w 3407"/>
                <a:gd name="T79" fmla="*/ 934 h 1479"/>
                <a:gd name="T80" fmla="*/ 973 w 3407"/>
                <a:gd name="T81" fmla="*/ 973 h 1479"/>
                <a:gd name="T82" fmla="*/ 914 w 3407"/>
                <a:gd name="T83" fmla="*/ 1045 h 1479"/>
                <a:gd name="T84" fmla="*/ 882 w 3407"/>
                <a:gd name="T85" fmla="*/ 1151 h 1479"/>
                <a:gd name="T86" fmla="*/ 881 w 3407"/>
                <a:gd name="T87" fmla="*/ 1254 h 1479"/>
                <a:gd name="T88" fmla="*/ 906 w 3407"/>
                <a:gd name="T89" fmla="*/ 1382 h 1479"/>
                <a:gd name="T90" fmla="*/ 259 w 3407"/>
                <a:gd name="T91" fmla="*/ 1064 h 1479"/>
                <a:gd name="T92" fmla="*/ 121 w 3407"/>
                <a:gd name="T93" fmla="*/ 956 h 1479"/>
                <a:gd name="T94" fmla="*/ 15 w 3407"/>
                <a:gd name="T95" fmla="*/ 816 h 1479"/>
                <a:gd name="T96" fmla="*/ 0 w 3407"/>
                <a:gd name="T97" fmla="*/ 746 h 1479"/>
                <a:gd name="T98" fmla="*/ 30 w 3407"/>
                <a:gd name="T99" fmla="*/ 679 h 1479"/>
                <a:gd name="T100" fmla="*/ 92 w 3407"/>
                <a:gd name="T101" fmla="*/ 644 h 1479"/>
                <a:gd name="T102" fmla="*/ 1114 w 3407"/>
                <a:gd name="T103" fmla="*/ 644 h 1479"/>
                <a:gd name="T104" fmla="*/ 1254 w 3407"/>
                <a:gd name="T105" fmla="*/ 684 h 1479"/>
                <a:gd name="T106" fmla="*/ 1370 w 3407"/>
                <a:gd name="T107" fmla="*/ 767 h 1479"/>
                <a:gd name="T108" fmla="*/ 1455 w 3407"/>
                <a:gd name="T109" fmla="*/ 885 h 1479"/>
                <a:gd name="T110" fmla="*/ 1503 w 3407"/>
                <a:gd name="T111" fmla="*/ 790 h 1479"/>
                <a:gd name="T112" fmla="*/ 1462 w 3407"/>
                <a:gd name="T113" fmla="*/ 629 h 1479"/>
                <a:gd name="T114" fmla="*/ 1388 w 3407"/>
                <a:gd name="T115" fmla="*/ 499 h 1479"/>
                <a:gd name="T116" fmla="*/ 1351 w 3407"/>
                <a:gd name="T117" fmla="*/ 383 h 1479"/>
                <a:gd name="T118" fmla="*/ 1361 w 3407"/>
                <a:gd name="T119" fmla="*/ 251 h 1479"/>
                <a:gd name="T120" fmla="*/ 1422 w 3407"/>
                <a:gd name="T121" fmla="*/ 132 h 1479"/>
                <a:gd name="T122" fmla="*/ 1521 w 3407"/>
                <a:gd name="T123" fmla="*/ 47 h 1479"/>
                <a:gd name="T124" fmla="*/ 1649 w 3407"/>
                <a:gd name="T125" fmla="*/ 3 h 14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3407" h="1479">
                  <a:moveTo>
                    <a:pt x="1696" y="0"/>
                  </a:moveTo>
                  <a:lnTo>
                    <a:pt x="1696" y="0"/>
                  </a:lnTo>
                  <a:lnTo>
                    <a:pt x="1742" y="3"/>
                  </a:lnTo>
                  <a:lnTo>
                    <a:pt x="1788" y="12"/>
                  </a:lnTo>
                  <a:lnTo>
                    <a:pt x="1830" y="27"/>
                  </a:lnTo>
                  <a:lnTo>
                    <a:pt x="1870" y="47"/>
                  </a:lnTo>
                  <a:lnTo>
                    <a:pt x="1907" y="71"/>
                  </a:lnTo>
                  <a:lnTo>
                    <a:pt x="1939" y="100"/>
                  </a:lnTo>
                  <a:lnTo>
                    <a:pt x="1969" y="132"/>
                  </a:lnTo>
                  <a:lnTo>
                    <a:pt x="1993" y="169"/>
                  </a:lnTo>
                  <a:lnTo>
                    <a:pt x="2013" y="208"/>
                  </a:lnTo>
                  <a:lnTo>
                    <a:pt x="2028" y="251"/>
                  </a:lnTo>
                  <a:lnTo>
                    <a:pt x="2037" y="295"/>
                  </a:lnTo>
                  <a:lnTo>
                    <a:pt x="2040" y="342"/>
                  </a:lnTo>
                  <a:lnTo>
                    <a:pt x="2038" y="385"/>
                  </a:lnTo>
                  <a:lnTo>
                    <a:pt x="2030" y="426"/>
                  </a:lnTo>
                  <a:lnTo>
                    <a:pt x="2017" y="465"/>
                  </a:lnTo>
                  <a:lnTo>
                    <a:pt x="2000" y="503"/>
                  </a:lnTo>
                  <a:lnTo>
                    <a:pt x="1978" y="537"/>
                  </a:lnTo>
                  <a:lnTo>
                    <a:pt x="1948" y="586"/>
                  </a:lnTo>
                  <a:lnTo>
                    <a:pt x="1921" y="637"/>
                  </a:lnTo>
                  <a:lnTo>
                    <a:pt x="1901" y="691"/>
                  </a:lnTo>
                  <a:lnTo>
                    <a:pt x="1887" y="746"/>
                  </a:lnTo>
                  <a:lnTo>
                    <a:pt x="1878" y="802"/>
                  </a:lnTo>
                  <a:lnTo>
                    <a:pt x="1875" y="860"/>
                  </a:lnTo>
                  <a:lnTo>
                    <a:pt x="1875" y="1032"/>
                  </a:lnTo>
                  <a:lnTo>
                    <a:pt x="1950" y="881"/>
                  </a:lnTo>
                  <a:lnTo>
                    <a:pt x="1974" y="838"/>
                  </a:lnTo>
                  <a:lnTo>
                    <a:pt x="2002" y="799"/>
                  </a:lnTo>
                  <a:lnTo>
                    <a:pt x="2034" y="764"/>
                  </a:lnTo>
                  <a:lnTo>
                    <a:pt x="2070" y="732"/>
                  </a:lnTo>
                  <a:lnTo>
                    <a:pt x="2109" y="706"/>
                  </a:lnTo>
                  <a:lnTo>
                    <a:pt x="2151" y="683"/>
                  </a:lnTo>
                  <a:lnTo>
                    <a:pt x="2194" y="666"/>
                  </a:lnTo>
                  <a:lnTo>
                    <a:pt x="2240" y="652"/>
                  </a:lnTo>
                  <a:lnTo>
                    <a:pt x="2288" y="644"/>
                  </a:lnTo>
                  <a:lnTo>
                    <a:pt x="2337" y="642"/>
                  </a:lnTo>
                  <a:lnTo>
                    <a:pt x="3289" y="642"/>
                  </a:lnTo>
                  <a:lnTo>
                    <a:pt x="3314" y="644"/>
                  </a:lnTo>
                  <a:lnTo>
                    <a:pt x="3337" y="651"/>
                  </a:lnTo>
                  <a:lnTo>
                    <a:pt x="3358" y="663"/>
                  </a:lnTo>
                  <a:lnTo>
                    <a:pt x="3376" y="679"/>
                  </a:lnTo>
                  <a:lnTo>
                    <a:pt x="3391" y="699"/>
                  </a:lnTo>
                  <a:lnTo>
                    <a:pt x="3401" y="722"/>
                  </a:lnTo>
                  <a:lnTo>
                    <a:pt x="3407" y="746"/>
                  </a:lnTo>
                  <a:lnTo>
                    <a:pt x="3407" y="770"/>
                  </a:lnTo>
                  <a:lnTo>
                    <a:pt x="3401" y="794"/>
                  </a:lnTo>
                  <a:lnTo>
                    <a:pt x="3391" y="816"/>
                  </a:lnTo>
                  <a:lnTo>
                    <a:pt x="3359" y="866"/>
                  </a:lnTo>
                  <a:lnTo>
                    <a:pt x="3324" y="912"/>
                  </a:lnTo>
                  <a:lnTo>
                    <a:pt x="3284" y="956"/>
                  </a:lnTo>
                  <a:lnTo>
                    <a:pt x="3242" y="995"/>
                  </a:lnTo>
                  <a:lnTo>
                    <a:pt x="3196" y="1032"/>
                  </a:lnTo>
                  <a:lnTo>
                    <a:pt x="3146" y="1064"/>
                  </a:lnTo>
                  <a:lnTo>
                    <a:pt x="2460" y="1476"/>
                  </a:lnTo>
                  <a:lnTo>
                    <a:pt x="2484" y="1428"/>
                  </a:lnTo>
                  <a:lnTo>
                    <a:pt x="2503" y="1382"/>
                  </a:lnTo>
                  <a:lnTo>
                    <a:pt x="2511" y="1349"/>
                  </a:lnTo>
                  <a:lnTo>
                    <a:pt x="2519" y="1321"/>
                  </a:lnTo>
                  <a:lnTo>
                    <a:pt x="2523" y="1295"/>
                  </a:lnTo>
                  <a:lnTo>
                    <a:pt x="2526" y="1270"/>
                  </a:lnTo>
                  <a:lnTo>
                    <a:pt x="2527" y="1246"/>
                  </a:lnTo>
                  <a:lnTo>
                    <a:pt x="2528" y="1221"/>
                  </a:lnTo>
                  <a:lnTo>
                    <a:pt x="2529" y="1194"/>
                  </a:lnTo>
                  <a:lnTo>
                    <a:pt x="2527" y="1152"/>
                  </a:lnTo>
                  <a:lnTo>
                    <a:pt x="2520" y="1112"/>
                  </a:lnTo>
                  <a:lnTo>
                    <a:pt x="2509" y="1077"/>
                  </a:lnTo>
                  <a:lnTo>
                    <a:pt x="2493" y="1044"/>
                  </a:lnTo>
                  <a:lnTo>
                    <a:pt x="2475" y="1016"/>
                  </a:lnTo>
                  <a:lnTo>
                    <a:pt x="2454" y="991"/>
                  </a:lnTo>
                  <a:lnTo>
                    <a:pt x="2432" y="970"/>
                  </a:lnTo>
                  <a:lnTo>
                    <a:pt x="2407" y="955"/>
                  </a:lnTo>
                  <a:lnTo>
                    <a:pt x="2376" y="940"/>
                  </a:lnTo>
                  <a:lnTo>
                    <a:pt x="2345" y="931"/>
                  </a:lnTo>
                  <a:lnTo>
                    <a:pt x="2312" y="925"/>
                  </a:lnTo>
                  <a:lnTo>
                    <a:pt x="2279" y="925"/>
                  </a:lnTo>
                  <a:lnTo>
                    <a:pt x="2248" y="930"/>
                  </a:lnTo>
                  <a:lnTo>
                    <a:pt x="2217" y="938"/>
                  </a:lnTo>
                  <a:lnTo>
                    <a:pt x="2188" y="950"/>
                  </a:lnTo>
                  <a:lnTo>
                    <a:pt x="2160" y="967"/>
                  </a:lnTo>
                  <a:lnTo>
                    <a:pt x="2135" y="988"/>
                  </a:lnTo>
                  <a:lnTo>
                    <a:pt x="2113" y="1013"/>
                  </a:lnTo>
                  <a:lnTo>
                    <a:pt x="2095" y="1040"/>
                  </a:lnTo>
                  <a:lnTo>
                    <a:pt x="2022" y="1169"/>
                  </a:lnTo>
                  <a:lnTo>
                    <a:pt x="2020" y="1171"/>
                  </a:lnTo>
                  <a:lnTo>
                    <a:pt x="2014" y="1175"/>
                  </a:lnTo>
                  <a:lnTo>
                    <a:pt x="2005" y="1181"/>
                  </a:lnTo>
                  <a:lnTo>
                    <a:pt x="1990" y="1191"/>
                  </a:lnTo>
                  <a:lnTo>
                    <a:pt x="1973" y="1201"/>
                  </a:lnTo>
                  <a:lnTo>
                    <a:pt x="1952" y="1215"/>
                  </a:lnTo>
                  <a:lnTo>
                    <a:pt x="1927" y="1228"/>
                  </a:lnTo>
                  <a:lnTo>
                    <a:pt x="1898" y="1243"/>
                  </a:lnTo>
                  <a:lnTo>
                    <a:pt x="1866" y="1258"/>
                  </a:lnTo>
                  <a:lnTo>
                    <a:pt x="1830" y="1274"/>
                  </a:lnTo>
                  <a:lnTo>
                    <a:pt x="1791" y="1290"/>
                  </a:lnTo>
                  <a:lnTo>
                    <a:pt x="1749" y="1306"/>
                  </a:lnTo>
                  <a:lnTo>
                    <a:pt x="1703" y="1321"/>
                  </a:lnTo>
                  <a:lnTo>
                    <a:pt x="1661" y="1308"/>
                  </a:lnTo>
                  <a:lnTo>
                    <a:pt x="1621" y="1295"/>
                  </a:lnTo>
                  <a:lnTo>
                    <a:pt x="1583" y="1279"/>
                  </a:lnTo>
                  <a:lnTo>
                    <a:pt x="1548" y="1265"/>
                  </a:lnTo>
                  <a:lnTo>
                    <a:pt x="1517" y="1249"/>
                  </a:lnTo>
                  <a:lnTo>
                    <a:pt x="1487" y="1233"/>
                  </a:lnTo>
                  <a:lnTo>
                    <a:pt x="1462" y="1219"/>
                  </a:lnTo>
                  <a:lnTo>
                    <a:pt x="1440" y="1205"/>
                  </a:lnTo>
                  <a:lnTo>
                    <a:pt x="1421" y="1194"/>
                  </a:lnTo>
                  <a:lnTo>
                    <a:pt x="1406" y="1183"/>
                  </a:lnTo>
                  <a:lnTo>
                    <a:pt x="1395" y="1176"/>
                  </a:lnTo>
                  <a:lnTo>
                    <a:pt x="1388" y="1171"/>
                  </a:lnTo>
                  <a:lnTo>
                    <a:pt x="1386" y="1169"/>
                  </a:lnTo>
                  <a:lnTo>
                    <a:pt x="1313" y="1039"/>
                  </a:lnTo>
                  <a:lnTo>
                    <a:pt x="1292" y="1010"/>
                  </a:lnTo>
                  <a:lnTo>
                    <a:pt x="1268" y="984"/>
                  </a:lnTo>
                  <a:lnTo>
                    <a:pt x="1240" y="962"/>
                  </a:lnTo>
                  <a:lnTo>
                    <a:pt x="1208" y="945"/>
                  </a:lnTo>
                  <a:lnTo>
                    <a:pt x="1172" y="933"/>
                  </a:lnTo>
                  <a:lnTo>
                    <a:pt x="1136" y="925"/>
                  </a:lnTo>
                  <a:lnTo>
                    <a:pt x="1106" y="924"/>
                  </a:lnTo>
                  <a:lnTo>
                    <a:pt x="1078" y="928"/>
                  </a:lnTo>
                  <a:lnTo>
                    <a:pt x="1049" y="934"/>
                  </a:lnTo>
                  <a:lnTo>
                    <a:pt x="1023" y="943"/>
                  </a:lnTo>
                  <a:lnTo>
                    <a:pt x="997" y="956"/>
                  </a:lnTo>
                  <a:lnTo>
                    <a:pt x="973" y="973"/>
                  </a:lnTo>
                  <a:lnTo>
                    <a:pt x="951" y="993"/>
                  </a:lnTo>
                  <a:lnTo>
                    <a:pt x="931" y="1017"/>
                  </a:lnTo>
                  <a:lnTo>
                    <a:pt x="914" y="1045"/>
                  </a:lnTo>
                  <a:lnTo>
                    <a:pt x="900" y="1077"/>
                  </a:lnTo>
                  <a:lnTo>
                    <a:pt x="889" y="1111"/>
                  </a:lnTo>
                  <a:lnTo>
                    <a:pt x="882" y="1151"/>
                  </a:lnTo>
                  <a:lnTo>
                    <a:pt x="879" y="1194"/>
                  </a:lnTo>
                  <a:lnTo>
                    <a:pt x="879" y="1221"/>
                  </a:lnTo>
                  <a:lnTo>
                    <a:pt x="881" y="1254"/>
                  </a:lnTo>
                  <a:lnTo>
                    <a:pt x="885" y="1293"/>
                  </a:lnTo>
                  <a:lnTo>
                    <a:pt x="893" y="1335"/>
                  </a:lnTo>
                  <a:lnTo>
                    <a:pt x="906" y="1382"/>
                  </a:lnTo>
                  <a:lnTo>
                    <a:pt x="925" y="1431"/>
                  </a:lnTo>
                  <a:lnTo>
                    <a:pt x="950" y="1479"/>
                  </a:lnTo>
                  <a:lnTo>
                    <a:pt x="259" y="1064"/>
                  </a:lnTo>
                  <a:lnTo>
                    <a:pt x="210" y="1032"/>
                  </a:lnTo>
                  <a:lnTo>
                    <a:pt x="164" y="995"/>
                  </a:lnTo>
                  <a:lnTo>
                    <a:pt x="121" y="956"/>
                  </a:lnTo>
                  <a:lnTo>
                    <a:pt x="82" y="912"/>
                  </a:lnTo>
                  <a:lnTo>
                    <a:pt x="46" y="866"/>
                  </a:lnTo>
                  <a:lnTo>
                    <a:pt x="15" y="816"/>
                  </a:lnTo>
                  <a:lnTo>
                    <a:pt x="4" y="794"/>
                  </a:lnTo>
                  <a:lnTo>
                    <a:pt x="0" y="770"/>
                  </a:lnTo>
                  <a:lnTo>
                    <a:pt x="0" y="746"/>
                  </a:lnTo>
                  <a:lnTo>
                    <a:pt x="4" y="722"/>
                  </a:lnTo>
                  <a:lnTo>
                    <a:pt x="15" y="699"/>
                  </a:lnTo>
                  <a:lnTo>
                    <a:pt x="30" y="679"/>
                  </a:lnTo>
                  <a:lnTo>
                    <a:pt x="47" y="663"/>
                  </a:lnTo>
                  <a:lnTo>
                    <a:pt x="69" y="651"/>
                  </a:lnTo>
                  <a:lnTo>
                    <a:pt x="92" y="644"/>
                  </a:lnTo>
                  <a:lnTo>
                    <a:pt x="117" y="642"/>
                  </a:lnTo>
                  <a:lnTo>
                    <a:pt x="1065" y="642"/>
                  </a:lnTo>
                  <a:lnTo>
                    <a:pt x="1114" y="644"/>
                  </a:lnTo>
                  <a:lnTo>
                    <a:pt x="1163" y="652"/>
                  </a:lnTo>
                  <a:lnTo>
                    <a:pt x="1209" y="666"/>
                  </a:lnTo>
                  <a:lnTo>
                    <a:pt x="1254" y="684"/>
                  </a:lnTo>
                  <a:lnTo>
                    <a:pt x="1296" y="707"/>
                  </a:lnTo>
                  <a:lnTo>
                    <a:pt x="1335" y="734"/>
                  </a:lnTo>
                  <a:lnTo>
                    <a:pt x="1370" y="767"/>
                  </a:lnTo>
                  <a:lnTo>
                    <a:pt x="1403" y="802"/>
                  </a:lnTo>
                  <a:lnTo>
                    <a:pt x="1432" y="842"/>
                  </a:lnTo>
                  <a:lnTo>
                    <a:pt x="1455" y="885"/>
                  </a:lnTo>
                  <a:lnTo>
                    <a:pt x="1505" y="989"/>
                  </a:lnTo>
                  <a:lnTo>
                    <a:pt x="1505" y="845"/>
                  </a:lnTo>
                  <a:lnTo>
                    <a:pt x="1503" y="790"/>
                  </a:lnTo>
                  <a:lnTo>
                    <a:pt x="1495" y="734"/>
                  </a:lnTo>
                  <a:lnTo>
                    <a:pt x="1481" y="681"/>
                  </a:lnTo>
                  <a:lnTo>
                    <a:pt x="1462" y="629"/>
                  </a:lnTo>
                  <a:lnTo>
                    <a:pt x="1438" y="580"/>
                  </a:lnTo>
                  <a:lnTo>
                    <a:pt x="1409" y="532"/>
                  </a:lnTo>
                  <a:lnTo>
                    <a:pt x="1388" y="499"/>
                  </a:lnTo>
                  <a:lnTo>
                    <a:pt x="1371" y="462"/>
                  </a:lnTo>
                  <a:lnTo>
                    <a:pt x="1360" y="423"/>
                  </a:lnTo>
                  <a:lnTo>
                    <a:pt x="1351" y="383"/>
                  </a:lnTo>
                  <a:lnTo>
                    <a:pt x="1349" y="342"/>
                  </a:lnTo>
                  <a:lnTo>
                    <a:pt x="1353" y="295"/>
                  </a:lnTo>
                  <a:lnTo>
                    <a:pt x="1361" y="251"/>
                  </a:lnTo>
                  <a:lnTo>
                    <a:pt x="1377" y="208"/>
                  </a:lnTo>
                  <a:lnTo>
                    <a:pt x="1397" y="169"/>
                  </a:lnTo>
                  <a:lnTo>
                    <a:pt x="1422" y="132"/>
                  </a:lnTo>
                  <a:lnTo>
                    <a:pt x="1450" y="100"/>
                  </a:lnTo>
                  <a:lnTo>
                    <a:pt x="1484" y="71"/>
                  </a:lnTo>
                  <a:lnTo>
                    <a:pt x="1521" y="47"/>
                  </a:lnTo>
                  <a:lnTo>
                    <a:pt x="1561" y="27"/>
                  </a:lnTo>
                  <a:lnTo>
                    <a:pt x="1604" y="12"/>
                  </a:lnTo>
                  <a:lnTo>
                    <a:pt x="1649" y="3"/>
                  </a:lnTo>
                  <a:lnTo>
                    <a:pt x="169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275" name="Freeform 226">
              <a:extLst>
                <a:ext uri="{FF2B5EF4-FFF2-40B4-BE49-F238E27FC236}">
                  <a16:creationId xmlns="" xmlns:a16="http://schemas.microsoft.com/office/drawing/2014/main" id="{A626EE9E-445C-4AC3-A76F-CA42F860908E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63426" y="4695825"/>
              <a:ext cx="44450" cy="15875"/>
            </a:xfrm>
            <a:custGeom>
              <a:avLst/>
              <a:gdLst>
                <a:gd name="T0" fmla="*/ 151 w 302"/>
                <a:gd name="T1" fmla="*/ 0 h 109"/>
                <a:gd name="T2" fmla="*/ 159 w 302"/>
                <a:gd name="T3" fmla="*/ 3 h 109"/>
                <a:gd name="T4" fmla="*/ 170 w 302"/>
                <a:gd name="T5" fmla="*/ 8 h 109"/>
                <a:gd name="T6" fmla="*/ 186 w 302"/>
                <a:gd name="T7" fmla="*/ 15 h 109"/>
                <a:gd name="T8" fmla="*/ 203 w 302"/>
                <a:gd name="T9" fmla="*/ 23 h 109"/>
                <a:gd name="T10" fmla="*/ 222 w 302"/>
                <a:gd name="T11" fmla="*/ 31 h 109"/>
                <a:gd name="T12" fmla="*/ 241 w 302"/>
                <a:gd name="T13" fmla="*/ 39 h 109"/>
                <a:gd name="T14" fmla="*/ 260 w 302"/>
                <a:gd name="T15" fmla="*/ 49 h 109"/>
                <a:gd name="T16" fmla="*/ 277 w 302"/>
                <a:gd name="T17" fmla="*/ 56 h 109"/>
                <a:gd name="T18" fmla="*/ 291 w 302"/>
                <a:gd name="T19" fmla="*/ 63 h 109"/>
                <a:gd name="T20" fmla="*/ 302 w 302"/>
                <a:gd name="T21" fmla="*/ 69 h 109"/>
                <a:gd name="T22" fmla="*/ 288 w 302"/>
                <a:gd name="T23" fmla="*/ 72 h 109"/>
                <a:gd name="T24" fmla="*/ 271 w 302"/>
                <a:gd name="T25" fmla="*/ 76 h 109"/>
                <a:gd name="T26" fmla="*/ 251 w 302"/>
                <a:gd name="T27" fmla="*/ 82 h 109"/>
                <a:gd name="T28" fmla="*/ 231 w 302"/>
                <a:gd name="T29" fmla="*/ 87 h 109"/>
                <a:gd name="T30" fmla="*/ 210 w 302"/>
                <a:gd name="T31" fmla="*/ 93 h 109"/>
                <a:gd name="T32" fmla="*/ 190 w 302"/>
                <a:gd name="T33" fmla="*/ 99 h 109"/>
                <a:gd name="T34" fmla="*/ 172 w 302"/>
                <a:gd name="T35" fmla="*/ 103 h 109"/>
                <a:gd name="T36" fmla="*/ 160 w 302"/>
                <a:gd name="T37" fmla="*/ 107 h 109"/>
                <a:gd name="T38" fmla="*/ 151 w 302"/>
                <a:gd name="T39" fmla="*/ 109 h 109"/>
                <a:gd name="T40" fmla="*/ 143 w 302"/>
                <a:gd name="T41" fmla="*/ 107 h 109"/>
                <a:gd name="T42" fmla="*/ 129 w 302"/>
                <a:gd name="T43" fmla="*/ 103 h 109"/>
                <a:gd name="T44" fmla="*/ 112 w 302"/>
                <a:gd name="T45" fmla="*/ 99 h 109"/>
                <a:gd name="T46" fmla="*/ 92 w 302"/>
                <a:gd name="T47" fmla="*/ 93 h 109"/>
                <a:gd name="T48" fmla="*/ 71 w 302"/>
                <a:gd name="T49" fmla="*/ 87 h 109"/>
                <a:gd name="T50" fmla="*/ 50 w 302"/>
                <a:gd name="T51" fmla="*/ 82 h 109"/>
                <a:gd name="T52" fmla="*/ 30 w 302"/>
                <a:gd name="T53" fmla="*/ 76 h 109"/>
                <a:gd name="T54" fmla="*/ 13 w 302"/>
                <a:gd name="T55" fmla="*/ 72 h 109"/>
                <a:gd name="T56" fmla="*/ 0 w 302"/>
                <a:gd name="T57" fmla="*/ 69 h 109"/>
                <a:gd name="T58" fmla="*/ 11 w 302"/>
                <a:gd name="T59" fmla="*/ 63 h 109"/>
                <a:gd name="T60" fmla="*/ 26 w 302"/>
                <a:gd name="T61" fmla="*/ 56 h 109"/>
                <a:gd name="T62" fmla="*/ 43 w 302"/>
                <a:gd name="T63" fmla="*/ 49 h 109"/>
                <a:gd name="T64" fmla="*/ 62 w 302"/>
                <a:gd name="T65" fmla="*/ 39 h 109"/>
                <a:gd name="T66" fmla="*/ 81 w 302"/>
                <a:gd name="T67" fmla="*/ 31 h 109"/>
                <a:gd name="T68" fmla="*/ 99 w 302"/>
                <a:gd name="T69" fmla="*/ 23 h 109"/>
                <a:gd name="T70" fmla="*/ 117 w 302"/>
                <a:gd name="T71" fmla="*/ 15 h 109"/>
                <a:gd name="T72" fmla="*/ 131 w 302"/>
                <a:gd name="T73" fmla="*/ 8 h 109"/>
                <a:gd name="T74" fmla="*/ 143 w 302"/>
                <a:gd name="T75" fmla="*/ 3 h 109"/>
                <a:gd name="T76" fmla="*/ 151 w 302"/>
                <a:gd name="T77" fmla="*/ 0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302" h="109">
                  <a:moveTo>
                    <a:pt x="151" y="0"/>
                  </a:moveTo>
                  <a:lnTo>
                    <a:pt x="159" y="3"/>
                  </a:lnTo>
                  <a:lnTo>
                    <a:pt x="170" y="8"/>
                  </a:lnTo>
                  <a:lnTo>
                    <a:pt x="186" y="15"/>
                  </a:lnTo>
                  <a:lnTo>
                    <a:pt x="203" y="23"/>
                  </a:lnTo>
                  <a:lnTo>
                    <a:pt x="222" y="31"/>
                  </a:lnTo>
                  <a:lnTo>
                    <a:pt x="241" y="39"/>
                  </a:lnTo>
                  <a:lnTo>
                    <a:pt x="260" y="49"/>
                  </a:lnTo>
                  <a:lnTo>
                    <a:pt x="277" y="56"/>
                  </a:lnTo>
                  <a:lnTo>
                    <a:pt x="291" y="63"/>
                  </a:lnTo>
                  <a:lnTo>
                    <a:pt x="302" y="69"/>
                  </a:lnTo>
                  <a:lnTo>
                    <a:pt x="288" y="72"/>
                  </a:lnTo>
                  <a:lnTo>
                    <a:pt x="271" y="76"/>
                  </a:lnTo>
                  <a:lnTo>
                    <a:pt x="251" y="82"/>
                  </a:lnTo>
                  <a:lnTo>
                    <a:pt x="231" y="87"/>
                  </a:lnTo>
                  <a:lnTo>
                    <a:pt x="210" y="93"/>
                  </a:lnTo>
                  <a:lnTo>
                    <a:pt x="190" y="99"/>
                  </a:lnTo>
                  <a:lnTo>
                    <a:pt x="172" y="103"/>
                  </a:lnTo>
                  <a:lnTo>
                    <a:pt x="160" y="107"/>
                  </a:lnTo>
                  <a:lnTo>
                    <a:pt x="151" y="109"/>
                  </a:lnTo>
                  <a:lnTo>
                    <a:pt x="143" y="107"/>
                  </a:lnTo>
                  <a:lnTo>
                    <a:pt x="129" y="103"/>
                  </a:lnTo>
                  <a:lnTo>
                    <a:pt x="112" y="99"/>
                  </a:lnTo>
                  <a:lnTo>
                    <a:pt x="92" y="93"/>
                  </a:lnTo>
                  <a:lnTo>
                    <a:pt x="71" y="87"/>
                  </a:lnTo>
                  <a:lnTo>
                    <a:pt x="50" y="82"/>
                  </a:lnTo>
                  <a:lnTo>
                    <a:pt x="30" y="76"/>
                  </a:lnTo>
                  <a:lnTo>
                    <a:pt x="13" y="72"/>
                  </a:lnTo>
                  <a:lnTo>
                    <a:pt x="0" y="69"/>
                  </a:lnTo>
                  <a:lnTo>
                    <a:pt x="11" y="63"/>
                  </a:lnTo>
                  <a:lnTo>
                    <a:pt x="26" y="56"/>
                  </a:lnTo>
                  <a:lnTo>
                    <a:pt x="43" y="49"/>
                  </a:lnTo>
                  <a:lnTo>
                    <a:pt x="62" y="39"/>
                  </a:lnTo>
                  <a:lnTo>
                    <a:pt x="81" y="31"/>
                  </a:lnTo>
                  <a:lnTo>
                    <a:pt x="99" y="23"/>
                  </a:lnTo>
                  <a:lnTo>
                    <a:pt x="117" y="15"/>
                  </a:lnTo>
                  <a:lnTo>
                    <a:pt x="131" y="8"/>
                  </a:lnTo>
                  <a:lnTo>
                    <a:pt x="143" y="3"/>
                  </a:lnTo>
                  <a:lnTo>
                    <a:pt x="151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276" name="Freeform 227">
              <a:extLst>
                <a:ext uri="{FF2B5EF4-FFF2-40B4-BE49-F238E27FC236}">
                  <a16:creationId xmlns="" xmlns:a16="http://schemas.microsoft.com/office/drawing/2014/main" id="{21E9B25B-5637-4767-9703-6C3F4F846F41}"/>
                </a:ext>
              </a:extLst>
            </p:cNvPr>
            <p:cNvSpPr>
              <a:spLocks/>
            </p:cNvSpPr>
            <p:nvPr/>
          </p:nvSpPr>
          <p:spPr bwMode="auto">
            <a:xfrm>
              <a:off x="12157076" y="4787900"/>
              <a:ext cx="53975" cy="58738"/>
            </a:xfrm>
            <a:custGeom>
              <a:avLst/>
              <a:gdLst>
                <a:gd name="T0" fmla="*/ 185 w 370"/>
                <a:gd name="T1" fmla="*/ 0 h 401"/>
                <a:gd name="T2" fmla="*/ 213 w 370"/>
                <a:gd name="T3" fmla="*/ 0 h 401"/>
                <a:gd name="T4" fmla="*/ 241 w 370"/>
                <a:gd name="T5" fmla="*/ 0 h 401"/>
                <a:gd name="T6" fmla="*/ 267 w 370"/>
                <a:gd name="T7" fmla="*/ 0 h 401"/>
                <a:gd name="T8" fmla="*/ 288 w 370"/>
                <a:gd name="T9" fmla="*/ 1 h 401"/>
                <a:gd name="T10" fmla="*/ 303 w 370"/>
                <a:gd name="T11" fmla="*/ 1 h 401"/>
                <a:gd name="T12" fmla="*/ 319 w 370"/>
                <a:gd name="T13" fmla="*/ 2 h 401"/>
                <a:gd name="T14" fmla="*/ 335 w 370"/>
                <a:gd name="T15" fmla="*/ 3 h 401"/>
                <a:gd name="T16" fmla="*/ 353 w 370"/>
                <a:gd name="T17" fmla="*/ 4 h 401"/>
                <a:gd name="T18" fmla="*/ 357 w 370"/>
                <a:gd name="T19" fmla="*/ 4 h 401"/>
                <a:gd name="T20" fmla="*/ 361 w 370"/>
                <a:gd name="T21" fmla="*/ 5 h 401"/>
                <a:gd name="T22" fmla="*/ 364 w 370"/>
                <a:gd name="T23" fmla="*/ 5 h 401"/>
                <a:gd name="T24" fmla="*/ 367 w 370"/>
                <a:gd name="T25" fmla="*/ 6 h 401"/>
                <a:gd name="T26" fmla="*/ 369 w 370"/>
                <a:gd name="T27" fmla="*/ 6 h 401"/>
                <a:gd name="T28" fmla="*/ 370 w 370"/>
                <a:gd name="T29" fmla="*/ 6 h 401"/>
                <a:gd name="T30" fmla="*/ 370 w 370"/>
                <a:gd name="T31" fmla="*/ 219 h 401"/>
                <a:gd name="T32" fmla="*/ 367 w 370"/>
                <a:gd name="T33" fmla="*/ 252 h 401"/>
                <a:gd name="T34" fmla="*/ 358 w 370"/>
                <a:gd name="T35" fmla="*/ 282 h 401"/>
                <a:gd name="T36" fmla="*/ 345 w 370"/>
                <a:gd name="T37" fmla="*/ 312 h 401"/>
                <a:gd name="T38" fmla="*/ 326 w 370"/>
                <a:gd name="T39" fmla="*/ 337 h 401"/>
                <a:gd name="T40" fmla="*/ 304 w 370"/>
                <a:gd name="T41" fmla="*/ 359 h 401"/>
                <a:gd name="T42" fmla="*/ 278 w 370"/>
                <a:gd name="T43" fmla="*/ 376 h 401"/>
                <a:gd name="T44" fmla="*/ 249 w 370"/>
                <a:gd name="T45" fmla="*/ 390 h 401"/>
                <a:gd name="T46" fmla="*/ 218 w 370"/>
                <a:gd name="T47" fmla="*/ 398 h 401"/>
                <a:gd name="T48" fmla="*/ 185 w 370"/>
                <a:gd name="T49" fmla="*/ 401 h 401"/>
                <a:gd name="T50" fmla="*/ 152 w 370"/>
                <a:gd name="T51" fmla="*/ 398 h 401"/>
                <a:gd name="T52" fmla="*/ 120 w 370"/>
                <a:gd name="T53" fmla="*/ 390 h 401"/>
                <a:gd name="T54" fmla="*/ 92 w 370"/>
                <a:gd name="T55" fmla="*/ 376 h 401"/>
                <a:gd name="T56" fmla="*/ 66 w 370"/>
                <a:gd name="T57" fmla="*/ 359 h 401"/>
                <a:gd name="T58" fmla="*/ 43 w 370"/>
                <a:gd name="T59" fmla="*/ 337 h 401"/>
                <a:gd name="T60" fmla="*/ 26 w 370"/>
                <a:gd name="T61" fmla="*/ 312 h 401"/>
                <a:gd name="T62" fmla="*/ 12 w 370"/>
                <a:gd name="T63" fmla="*/ 282 h 401"/>
                <a:gd name="T64" fmla="*/ 3 w 370"/>
                <a:gd name="T65" fmla="*/ 252 h 401"/>
                <a:gd name="T66" fmla="*/ 0 w 370"/>
                <a:gd name="T67" fmla="*/ 219 h 401"/>
                <a:gd name="T68" fmla="*/ 0 w 370"/>
                <a:gd name="T69" fmla="*/ 9 h 401"/>
                <a:gd name="T70" fmla="*/ 16 w 370"/>
                <a:gd name="T71" fmla="*/ 8 h 401"/>
                <a:gd name="T72" fmla="*/ 29 w 370"/>
                <a:gd name="T73" fmla="*/ 6 h 401"/>
                <a:gd name="T74" fmla="*/ 42 w 370"/>
                <a:gd name="T75" fmla="*/ 4 h 401"/>
                <a:gd name="T76" fmla="*/ 60 w 370"/>
                <a:gd name="T77" fmla="*/ 3 h 401"/>
                <a:gd name="T78" fmla="*/ 78 w 370"/>
                <a:gd name="T79" fmla="*/ 2 h 401"/>
                <a:gd name="T80" fmla="*/ 96 w 370"/>
                <a:gd name="T81" fmla="*/ 1 h 401"/>
                <a:gd name="T82" fmla="*/ 111 w 370"/>
                <a:gd name="T83" fmla="*/ 1 h 401"/>
                <a:gd name="T84" fmla="*/ 131 w 370"/>
                <a:gd name="T85" fmla="*/ 0 h 401"/>
                <a:gd name="T86" fmla="*/ 156 w 370"/>
                <a:gd name="T87" fmla="*/ 0 h 401"/>
                <a:gd name="T88" fmla="*/ 185 w 370"/>
                <a:gd name="T89" fmla="*/ 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370" h="401">
                  <a:moveTo>
                    <a:pt x="185" y="0"/>
                  </a:moveTo>
                  <a:lnTo>
                    <a:pt x="213" y="0"/>
                  </a:lnTo>
                  <a:lnTo>
                    <a:pt x="241" y="0"/>
                  </a:lnTo>
                  <a:lnTo>
                    <a:pt x="267" y="0"/>
                  </a:lnTo>
                  <a:lnTo>
                    <a:pt x="288" y="1"/>
                  </a:lnTo>
                  <a:lnTo>
                    <a:pt x="303" y="1"/>
                  </a:lnTo>
                  <a:lnTo>
                    <a:pt x="319" y="2"/>
                  </a:lnTo>
                  <a:lnTo>
                    <a:pt x="335" y="3"/>
                  </a:lnTo>
                  <a:lnTo>
                    <a:pt x="353" y="4"/>
                  </a:lnTo>
                  <a:lnTo>
                    <a:pt x="357" y="4"/>
                  </a:lnTo>
                  <a:lnTo>
                    <a:pt x="361" y="5"/>
                  </a:lnTo>
                  <a:lnTo>
                    <a:pt x="364" y="5"/>
                  </a:lnTo>
                  <a:lnTo>
                    <a:pt x="367" y="6"/>
                  </a:lnTo>
                  <a:lnTo>
                    <a:pt x="369" y="6"/>
                  </a:lnTo>
                  <a:lnTo>
                    <a:pt x="370" y="6"/>
                  </a:lnTo>
                  <a:lnTo>
                    <a:pt x="370" y="219"/>
                  </a:lnTo>
                  <a:lnTo>
                    <a:pt x="367" y="252"/>
                  </a:lnTo>
                  <a:lnTo>
                    <a:pt x="358" y="282"/>
                  </a:lnTo>
                  <a:lnTo>
                    <a:pt x="345" y="312"/>
                  </a:lnTo>
                  <a:lnTo>
                    <a:pt x="326" y="337"/>
                  </a:lnTo>
                  <a:lnTo>
                    <a:pt x="304" y="359"/>
                  </a:lnTo>
                  <a:lnTo>
                    <a:pt x="278" y="376"/>
                  </a:lnTo>
                  <a:lnTo>
                    <a:pt x="249" y="390"/>
                  </a:lnTo>
                  <a:lnTo>
                    <a:pt x="218" y="398"/>
                  </a:lnTo>
                  <a:lnTo>
                    <a:pt x="185" y="401"/>
                  </a:lnTo>
                  <a:lnTo>
                    <a:pt x="152" y="398"/>
                  </a:lnTo>
                  <a:lnTo>
                    <a:pt x="120" y="390"/>
                  </a:lnTo>
                  <a:lnTo>
                    <a:pt x="92" y="376"/>
                  </a:lnTo>
                  <a:lnTo>
                    <a:pt x="66" y="359"/>
                  </a:lnTo>
                  <a:lnTo>
                    <a:pt x="43" y="337"/>
                  </a:lnTo>
                  <a:lnTo>
                    <a:pt x="26" y="312"/>
                  </a:lnTo>
                  <a:lnTo>
                    <a:pt x="12" y="282"/>
                  </a:lnTo>
                  <a:lnTo>
                    <a:pt x="3" y="252"/>
                  </a:lnTo>
                  <a:lnTo>
                    <a:pt x="0" y="219"/>
                  </a:lnTo>
                  <a:lnTo>
                    <a:pt x="0" y="9"/>
                  </a:lnTo>
                  <a:lnTo>
                    <a:pt x="16" y="8"/>
                  </a:lnTo>
                  <a:lnTo>
                    <a:pt x="29" y="6"/>
                  </a:lnTo>
                  <a:lnTo>
                    <a:pt x="42" y="4"/>
                  </a:lnTo>
                  <a:lnTo>
                    <a:pt x="60" y="3"/>
                  </a:lnTo>
                  <a:lnTo>
                    <a:pt x="78" y="2"/>
                  </a:lnTo>
                  <a:lnTo>
                    <a:pt x="96" y="1"/>
                  </a:lnTo>
                  <a:lnTo>
                    <a:pt x="111" y="1"/>
                  </a:lnTo>
                  <a:lnTo>
                    <a:pt x="131" y="0"/>
                  </a:lnTo>
                  <a:lnTo>
                    <a:pt x="156" y="0"/>
                  </a:lnTo>
                  <a:lnTo>
                    <a:pt x="18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277" name="Freeform 228">
              <a:extLst>
                <a:ext uri="{FF2B5EF4-FFF2-40B4-BE49-F238E27FC236}">
                  <a16:creationId xmlns="" xmlns:a16="http://schemas.microsoft.com/office/drawing/2014/main" id="{5CDDDC54-2A16-4DA7-8939-6BF6836517E7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99926" y="4772025"/>
              <a:ext cx="42863" cy="57150"/>
            </a:xfrm>
            <a:custGeom>
              <a:avLst/>
              <a:gdLst>
                <a:gd name="T0" fmla="*/ 38 w 295"/>
                <a:gd name="T1" fmla="*/ 0 h 402"/>
                <a:gd name="T2" fmla="*/ 51 w 295"/>
                <a:gd name="T3" fmla="*/ 5 h 402"/>
                <a:gd name="T4" fmla="*/ 68 w 295"/>
                <a:gd name="T5" fmla="*/ 10 h 402"/>
                <a:gd name="T6" fmla="*/ 91 w 295"/>
                <a:gd name="T7" fmla="*/ 17 h 402"/>
                <a:gd name="T8" fmla="*/ 119 w 295"/>
                <a:gd name="T9" fmla="*/ 26 h 402"/>
                <a:gd name="T10" fmla="*/ 153 w 295"/>
                <a:gd name="T11" fmla="*/ 34 h 402"/>
                <a:gd name="T12" fmla="*/ 194 w 295"/>
                <a:gd name="T13" fmla="*/ 44 h 402"/>
                <a:gd name="T14" fmla="*/ 241 w 295"/>
                <a:gd name="T15" fmla="*/ 53 h 402"/>
                <a:gd name="T16" fmla="*/ 295 w 295"/>
                <a:gd name="T17" fmla="*/ 62 h 402"/>
                <a:gd name="T18" fmla="*/ 292 w 295"/>
                <a:gd name="T19" fmla="*/ 63 h 402"/>
                <a:gd name="T20" fmla="*/ 287 w 295"/>
                <a:gd name="T21" fmla="*/ 64 h 402"/>
                <a:gd name="T22" fmla="*/ 278 w 295"/>
                <a:gd name="T23" fmla="*/ 67 h 402"/>
                <a:gd name="T24" fmla="*/ 269 w 295"/>
                <a:gd name="T25" fmla="*/ 70 h 402"/>
                <a:gd name="T26" fmla="*/ 257 w 295"/>
                <a:gd name="T27" fmla="*/ 74 h 402"/>
                <a:gd name="T28" fmla="*/ 244 w 295"/>
                <a:gd name="T29" fmla="*/ 79 h 402"/>
                <a:gd name="T30" fmla="*/ 231 w 295"/>
                <a:gd name="T31" fmla="*/ 86 h 402"/>
                <a:gd name="T32" fmla="*/ 216 w 295"/>
                <a:gd name="T33" fmla="*/ 95 h 402"/>
                <a:gd name="T34" fmla="*/ 202 w 295"/>
                <a:gd name="T35" fmla="*/ 106 h 402"/>
                <a:gd name="T36" fmla="*/ 188 w 295"/>
                <a:gd name="T37" fmla="*/ 119 h 402"/>
                <a:gd name="T38" fmla="*/ 174 w 295"/>
                <a:gd name="T39" fmla="*/ 134 h 402"/>
                <a:gd name="T40" fmla="*/ 161 w 295"/>
                <a:gd name="T41" fmla="*/ 152 h 402"/>
                <a:gd name="T42" fmla="*/ 150 w 295"/>
                <a:gd name="T43" fmla="*/ 173 h 402"/>
                <a:gd name="T44" fmla="*/ 139 w 295"/>
                <a:gd name="T45" fmla="*/ 196 h 402"/>
                <a:gd name="T46" fmla="*/ 132 w 295"/>
                <a:gd name="T47" fmla="*/ 223 h 402"/>
                <a:gd name="T48" fmla="*/ 125 w 295"/>
                <a:gd name="T49" fmla="*/ 253 h 402"/>
                <a:gd name="T50" fmla="*/ 122 w 295"/>
                <a:gd name="T51" fmla="*/ 287 h 402"/>
                <a:gd name="T52" fmla="*/ 121 w 295"/>
                <a:gd name="T53" fmla="*/ 323 h 402"/>
                <a:gd name="T54" fmla="*/ 124 w 295"/>
                <a:gd name="T55" fmla="*/ 365 h 402"/>
                <a:gd name="T56" fmla="*/ 127 w 295"/>
                <a:gd name="T57" fmla="*/ 381 h 402"/>
                <a:gd name="T58" fmla="*/ 129 w 295"/>
                <a:gd name="T59" fmla="*/ 392 h 402"/>
                <a:gd name="T60" fmla="*/ 130 w 295"/>
                <a:gd name="T61" fmla="*/ 398 h 402"/>
                <a:gd name="T62" fmla="*/ 131 w 295"/>
                <a:gd name="T63" fmla="*/ 402 h 402"/>
                <a:gd name="T64" fmla="*/ 129 w 295"/>
                <a:gd name="T65" fmla="*/ 399 h 402"/>
                <a:gd name="T66" fmla="*/ 122 w 295"/>
                <a:gd name="T67" fmla="*/ 395 h 402"/>
                <a:gd name="T68" fmla="*/ 113 w 295"/>
                <a:gd name="T69" fmla="*/ 388 h 402"/>
                <a:gd name="T70" fmla="*/ 101 w 295"/>
                <a:gd name="T71" fmla="*/ 376 h 402"/>
                <a:gd name="T72" fmla="*/ 88 w 295"/>
                <a:gd name="T73" fmla="*/ 361 h 402"/>
                <a:gd name="T74" fmla="*/ 72 w 295"/>
                <a:gd name="T75" fmla="*/ 341 h 402"/>
                <a:gd name="T76" fmla="*/ 55 w 295"/>
                <a:gd name="T77" fmla="*/ 317 h 402"/>
                <a:gd name="T78" fmla="*/ 37 w 295"/>
                <a:gd name="T79" fmla="*/ 288 h 402"/>
                <a:gd name="T80" fmla="*/ 27 w 295"/>
                <a:gd name="T81" fmla="*/ 268 h 402"/>
                <a:gd name="T82" fmla="*/ 18 w 295"/>
                <a:gd name="T83" fmla="*/ 246 h 402"/>
                <a:gd name="T84" fmla="*/ 11 w 295"/>
                <a:gd name="T85" fmla="*/ 221 h 402"/>
                <a:gd name="T86" fmla="*/ 4 w 295"/>
                <a:gd name="T87" fmla="*/ 195 h 402"/>
                <a:gd name="T88" fmla="*/ 1 w 295"/>
                <a:gd name="T89" fmla="*/ 166 h 402"/>
                <a:gd name="T90" fmla="*/ 0 w 295"/>
                <a:gd name="T91" fmla="*/ 134 h 402"/>
                <a:gd name="T92" fmla="*/ 3 w 295"/>
                <a:gd name="T93" fmla="*/ 101 h 402"/>
                <a:gd name="T94" fmla="*/ 9 w 295"/>
                <a:gd name="T95" fmla="*/ 73 h 402"/>
                <a:gd name="T96" fmla="*/ 18 w 295"/>
                <a:gd name="T97" fmla="*/ 45 h 402"/>
                <a:gd name="T98" fmla="*/ 30 w 295"/>
                <a:gd name="T99" fmla="*/ 16 h 402"/>
                <a:gd name="T100" fmla="*/ 38 w 295"/>
                <a:gd name="T101" fmla="*/ 0 h 4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295" h="402">
                  <a:moveTo>
                    <a:pt x="38" y="0"/>
                  </a:moveTo>
                  <a:lnTo>
                    <a:pt x="51" y="5"/>
                  </a:lnTo>
                  <a:lnTo>
                    <a:pt x="68" y="10"/>
                  </a:lnTo>
                  <a:lnTo>
                    <a:pt x="91" y="17"/>
                  </a:lnTo>
                  <a:lnTo>
                    <a:pt x="119" y="26"/>
                  </a:lnTo>
                  <a:lnTo>
                    <a:pt x="153" y="34"/>
                  </a:lnTo>
                  <a:lnTo>
                    <a:pt x="194" y="44"/>
                  </a:lnTo>
                  <a:lnTo>
                    <a:pt x="241" y="53"/>
                  </a:lnTo>
                  <a:lnTo>
                    <a:pt x="295" y="62"/>
                  </a:lnTo>
                  <a:lnTo>
                    <a:pt x="292" y="63"/>
                  </a:lnTo>
                  <a:lnTo>
                    <a:pt x="287" y="64"/>
                  </a:lnTo>
                  <a:lnTo>
                    <a:pt x="278" y="67"/>
                  </a:lnTo>
                  <a:lnTo>
                    <a:pt x="269" y="70"/>
                  </a:lnTo>
                  <a:lnTo>
                    <a:pt x="257" y="74"/>
                  </a:lnTo>
                  <a:lnTo>
                    <a:pt x="244" y="79"/>
                  </a:lnTo>
                  <a:lnTo>
                    <a:pt x="231" y="86"/>
                  </a:lnTo>
                  <a:lnTo>
                    <a:pt x="216" y="95"/>
                  </a:lnTo>
                  <a:lnTo>
                    <a:pt x="202" y="106"/>
                  </a:lnTo>
                  <a:lnTo>
                    <a:pt x="188" y="119"/>
                  </a:lnTo>
                  <a:lnTo>
                    <a:pt x="174" y="134"/>
                  </a:lnTo>
                  <a:lnTo>
                    <a:pt x="161" y="152"/>
                  </a:lnTo>
                  <a:lnTo>
                    <a:pt x="150" y="173"/>
                  </a:lnTo>
                  <a:lnTo>
                    <a:pt x="139" y="196"/>
                  </a:lnTo>
                  <a:lnTo>
                    <a:pt x="132" y="223"/>
                  </a:lnTo>
                  <a:lnTo>
                    <a:pt x="125" y="253"/>
                  </a:lnTo>
                  <a:lnTo>
                    <a:pt x="122" y="287"/>
                  </a:lnTo>
                  <a:lnTo>
                    <a:pt x="121" y="323"/>
                  </a:lnTo>
                  <a:lnTo>
                    <a:pt x="124" y="365"/>
                  </a:lnTo>
                  <a:lnTo>
                    <a:pt x="127" y="381"/>
                  </a:lnTo>
                  <a:lnTo>
                    <a:pt x="129" y="392"/>
                  </a:lnTo>
                  <a:lnTo>
                    <a:pt x="130" y="398"/>
                  </a:lnTo>
                  <a:lnTo>
                    <a:pt x="131" y="402"/>
                  </a:lnTo>
                  <a:lnTo>
                    <a:pt x="129" y="399"/>
                  </a:lnTo>
                  <a:lnTo>
                    <a:pt x="122" y="395"/>
                  </a:lnTo>
                  <a:lnTo>
                    <a:pt x="113" y="388"/>
                  </a:lnTo>
                  <a:lnTo>
                    <a:pt x="101" y="376"/>
                  </a:lnTo>
                  <a:lnTo>
                    <a:pt x="88" y="361"/>
                  </a:lnTo>
                  <a:lnTo>
                    <a:pt x="72" y="341"/>
                  </a:lnTo>
                  <a:lnTo>
                    <a:pt x="55" y="317"/>
                  </a:lnTo>
                  <a:lnTo>
                    <a:pt x="37" y="288"/>
                  </a:lnTo>
                  <a:lnTo>
                    <a:pt x="27" y="268"/>
                  </a:lnTo>
                  <a:lnTo>
                    <a:pt x="18" y="246"/>
                  </a:lnTo>
                  <a:lnTo>
                    <a:pt x="11" y="221"/>
                  </a:lnTo>
                  <a:lnTo>
                    <a:pt x="4" y="195"/>
                  </a:lnTo>
                  <a:lnTo>
                    <a:pt x="1" y="166"/>
                  </a:lnTo>
                  <a:lnTo>
                    <a:pt x="0" y="134"/>
                  </a:lnTo>
                  <a:lnTo>
                    <a:pt x="3" y="101"/>
                  </a:lnTo>
                  <a:lnTo>
                    <a:pt x="9" y="73"/>
                  </a:lnTo>
                  <a:lnTo>
                    <a:pt x="18" y="45"/>
                  </a:lnTo>
                  <a:lnTo>
                    <a:pt x="30" y="16"/>
                  </a:lnTo>
                  <a:lnTo>
                    <a:pt x="3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278" name="Freeform 229">
              <a:extLst>
                <a:ext uri="{FF2B5EF4-FFF2-40B4-BE49-F238E27FC236}">
                  <a16:creationId xmlns="" xmlns:a16="http://schemas.microsoft.com/office/drawing/2014/main" id="{0550A85C-BF3E-481D-A4E9-4FC45C9B12DA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80876" y="4554538"/>
              <a:ext cx="212725" cy="198438"/>
            </a:xfrm>
            <a:custGeom>
              <a:avLst/>
              <a:gdLst>
                <a:gd name="T0" fmla="*/ 222 w 1475"/>
                <a:gd name="T1" fmla="*/ 16 h 1385"/>
                <a:gd name="T2" fmla="*/ 284 w 1475"/>
                <a:gd name="T3" fmla="*/ 75 h 1385"/>
                <a:gd name="T4" fmla="*/ 304 w 1475"/>
                <a:gd name="T5" fmla="*/ 160 h 1385"/>
                <a:gd name="T6" fmla="*/ 308 w 1475"/>
                <a:gd name="T7" fmla="*/ 186 h 1385"/>
                <a:gd name="T8" fmla="*/ 332 w 1475"/>
                <a:gd name="T9" fmla="*/ 234 h 1385"/>
                <a:gd name="T10" fmla="*/ 380 w 1475"/>
                <a:gd name="T11" fmla="*/ 283 h 1385"/>
                <a:gd name="T12" fmla="*/ 474 w 1475"/>
                <a:gd name="T13" fmla="*/ 343 h 1385"/>
                <a:gd name="T14" fmla="*/ 553 w 1475"/>
                <a:gd name="T15" fmla="*/ 382 h 1385"/>
                <a:gd name="T16" fmla="*/ 722 w 1475"/>
                <a:gd name="T17" fmla="*/ 450 h 1385"/>
                <a:gd name="T18" fmla="*/ 930 w 1475"/>
                <a:gd name="T19" fmla="*/ 364 h 1385"/>
                <a:gd name="T20" fmla="*/ 1037 w 1475"/>
                <a:gd name="T21" fmla="*/ 302 h 1385"/>
                <a:gd name="T22" fmla="*/ 1100 w 1475"/>
                <a:gd name="T23" fmla="*/ 249 h 1385"/>
                <a:gd name="T24" fmla="*/ 1130 w 1475"/>
                <a:gd name="T25" fmla="*/ 203 h 1385"/>
                <a:gd name="T26" fmla="*/ 1139 w 1475"/>
                <a:gd name="T27" fmla="*/ 163 h 1385"/>
                <a:gd name="T28" fmla="*/ 1148 w 1475"/>
                <a:gd name="T29" fmla="*/ 101 h 1385"/>
                <a:gd name="T30" fmla="*/ 1196 w 1475"/>
                <a:gd name="T31" fmla="*/ 32 h 1385"/>
                <a:gd name="T32" fmla="*/ 1279 w 1475"/>
                <a:gd name="T33" fmla="*/ 0 h 1385"/>
                <a:gd name="T34" fmla="*/ 1365 w 1475"/>
                <a:gd name="T35" fmla="*/ 18 h 1385"/>
                <a:gd name="T36" fmla="*/ 1424 w 1475"/>
                <a:gd name="T37" fmla="*/ 80 h 1385"/>
                <a:gd name="T38" fmla="*/ 1441 w 1475"/>
                <a:gd name="T39" fmla="*/ 140 h 1385"/>
                <a:gd name="T40" fmla="*/ 1444 w 1475"/>
                <a:gd name="T41" fmla="*/ 188 h 1385"/>
                <a:gd name="T42" fmla="*/ 1441 w 1475"/>
                <a:gd name="T43" fmla="*/ 242 h 1385"/>
                <a:gd name="T44" fmla="*/ 1420 w 1475"/>
                <a:gd name="T45" fmla="*/ 334 h 1385"/>
                <a:gd name="T46" fmla="*/ 1363 w 1475"/>
                <a:gd name="T47" fmla="*/ 447 h 1385"/>
                <a:gd name="T48" fmla="*/ 1255 w 1475"/>
                <a:gd name="T49" fmla="*/ 566 h 1385"/>
                <a:gd name="T50" fmla="*/ 1174 w 1475"/>
                <a:gd name="T51" fmla="*/ 640 h 1385"/>
                <a:gd name="T52" fmla="*/ 1227 w 1475"/>
                <a:gd name="T53" fmla="*/ 675 h 1385"/>
                <a:gd name="T54" fmla="*/ 1299 w 1475"/>
                <a:gd name="T55" fmla="*/ 728 h 1385"/>
                <a:gd name="T56" fmla="*/ 1370 w 1475"/>
                <a:gd name="T57" fmla="*/ 798 h 1385"/>
                <a:gd name="T58" fmla="*/ 1435 w 1475"/>
                <a:gd name="T59" fmla="*/ 897 h 1385"/>
                <a:gd name="T60" fmla="*/ 1473 w 1475"/>
                <a:gd name="T61" fmla="*/ 1028 h 1385"/>
                <a:gd name="T62" fmla="*/ 1467 w 1475"/>
                <a:gd name="T63" fmla="*/ 1144 h 1385"/>
                <a:gd name="T64" fmla="*/ 1430 w 1475"/>
                <a:gd name="T65" fmla="*/ 1243 h 1385"/>
                <a:gd name="T66" fmla="*/ 1380 w 1475"/>
                <a:gd name="T67" fmla="*/ 1317 h 1385"/>
                <a:gd name="T68" fmla="*/ 1323 w 1475"/>
                <a:gd name="T69" fmla="*/ 1369 h 1385"/>
                <a:gd name="T70" fmla="*/ 1291 w 1475"/>
                <a:gd name="T71" fmla="*/ 1379 h 1385"/>
                <a:gd name="T72" fmla="*/ 1214 w 1475"/>
                <a:gd name="T73" fmla="*/ 1334 h 1385"/>
                <a:gd name="T74" fmla="*/ 1098 w 1475"/>
                <a:gd name="T75" fmla="*/ 1277 h 1385"/>
                <a:gd name="T76" fmla="*/ 950 w 1475"/>
                <a:gd name="T77" fmla="*/ 1214 h 1385"/>
                <a:gd name="T78" fmla="*/ 875 w 1475"/>
                <a:gd name="T79" fmla="*/ 1165 h 1385"/>
                <a:gd name="T80" fmla="*/ 1003 w 1475"/>
                <a:gd name="T81" fmla="*/ 1133 h 1385"/>
                <a:gd name="T82" fmla="*/ 1079 w 1475"/>
                <a:gd name="T83" fmla="*/ 1107 h 1385"/>
                <a:gd name="T84" fmla="*/ 1108 w 1475"/>
                <a:gd name="T85" fmla="*/ 1085 h 1385"/>
                <a:gd name="T86" fmla="*/ 1095 w 1475"/>
                <a:gd name="T87" fmla="*/ 1045 h 1385"/>
                <a:gd name="T88" fmla="*/ 1038 w 1475"/>
                <a:gd name="T89" fmla="*/ 999 h 1385"/>
                <a:gd name="T90" fmla="*/ 955 w 1475"/>
                <a:gd name="T91" fmla="*/ 951 h 1385"/>
                <a:gd name="T92" fmla="*/ 863 w 1475"/>
                <a:gd name="T93" fmla="*/ 908 h 1385"/>
                <a:gd name="T94" fmla="*/ 782 w 1475"/>
                <a:gd name="T95" fmla="*/ 871 h 1385"/>
                <a:gd name="T96" fmla="*/ 730 w 1475"/>
                <a:gd name="T97" fmla="*/ 850 h 1385"/>
                <a:gd name="T98" fmla="*/ 710 w 1475"/>
                <a:gd name="T99" fmla="*/ 842 h 1385"/>
                <a:gd name="T100" fmla="*/ 658 w 1475"/>
                <a:gd name="T101" fmla="*/ 818 h 1385"/>
                <a:gd name="T102" fmla="*/ 574 w 1475"/>
                <a:gd name="T103" fmla="*/ 778 h 1385"/>
                <a:gd name="T104" fmla="*/ 470 w 1475"/>
                <a:gd name="T105" fmla="*/ 728 h 1385"/>
                <a:gd name="T106" fmla="*/ 356 w 1475"/>
                <a:gd name="T107" fmla="*/ 673 h 1385"/>
                <a:gd name="T108" fmla="*/ 227 w 1475"/>
                <a:gd name="T109" fmla="*/ 598 h 1385"/>
                <a:gd name="T110" fmla="*/ 110 w 1475"/>
                <a:gd name="T111" fmla="*/ 487 h 1385"/>
                <a:gd name="T112" fmla="*/ 45 w 1475"/>
                <a:gd name="T113" fmla="*/ 390 h 1385"/>
                <a:gd name="T114" fmla="*/ 13 w 1475"/>
                <a:gd name="T115" fmla="*/ 303 h 1385"/>
                <a:gd name="T116" fmla="*/ 0 w 1475"/>
                <a:gd name="T117" fmla="*/ 211 h 1385"/>
                <a:gd name="T118" fmla="*/ 2 w 1475"/>
                <a:gd name="T119" fmla="*/ 150 h 1385"/>
                <a:gd name="T120" fmla="*/ 8 w 1475"/>
                <a:gd name="T121" fmla="*/ 107 h 1385"/>
                <a:gd name="T122" fmla="*/ 56 w 1475"/>
                <a:gd name="T123" fmla="*/ 35 h 1385"/>
                <a:gd name="T124" fmla="*/ 135 w 1475"/>
                <a:gd name="T125" fmla="*/ 1 h 13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475" h="1385">
                  <a:moveTo>
                    <a:pt x="165" y="0"/>
                  </a:moveTo>
                  <a:lnTo>
                    <a:pt x="195" y="5"/>
                  </a:lnTo>
                  <a:lnTo>
                    <a:pt x="222" y="16"/>
                  </a:lnTo>
                  <a:lnTo>
                    <a:pt x="247" y="32"/>
                  </a:lnTo>
                  <a:lnTo>
                    <a:pt x="267" y="52"/>
                  </a:lnTo>
                  <a:lnTo>
                    <a:pt x="284" y="75"/>
                  </a:lnTo>
                  <a:lnTo>
                    <a:pt x="297" y="101"/>
                  </a:lnTo>
                  <a:lnTo>
                    <a:pt x="303" y="130"/>
                  </a:lnTo>
                  <a:lnTo>
                    <a:pt x="304" y="160"/>
                  </a:lnTo>
                  <a:lnTo>
                    <a:pt x="304" y="163"/>
                  </a:lnTo>
                  <a:lnTo>
                    <a:pt x="305" y="173"/>
                  </a:lnTo>
                  <a:lnTo>
                    <a:pt x="308" y="186"/>
                  </a:lnTo>
                  <a:lnTo>
                    <a:pt x="314" y="203"/>
                  </a:lnTo>
                  <a:lnTo>
                    <a:pt x="323" y="222"/>
                  </a:lnTo>
                  <a:lnTo>
                    <a:pt x="332" y="234"/>
                  </a:lnTo>
                  <a:lnTo>
                    <a:pt x="343" y="249"/>
                  </a:lnTo>
                  <a:lnTo>
                    <a:pt x="359" y="266"/>
                  </a:lnTo>
                  <a:lnTo>
                    <a:pt x="380" y="283"/>
                  </a:lnTo>
                  <a:lnTo>
                    <a:pt x="406" y="302"/>
                  </a:lnTo>
                  <a:lnTo>
                    <a:pt x="437" y="322"/>
                  </a:lnTo>
                  <a:lnTo>
                    <a:pt x="474" y="343"/>
                  </a:lnTo>
                  <a:lnTo>
                    <a:pt x="514" y="364"/>
                  </a:lnTo>
                  <a:lnTo>
                    <a:pt x="533" y="373"/>
                  </a:lnTo>
                  <a:lnTo>
                    <a:pt x="553" y="382"/>
                  </a:lnTo>
                  <a:lnTo>
                    <a:pt x="604" y="405"/>
                  </a:lnTo>
                  <a:lnTo>
                    <a:pt x="661" y="427"/>
                  </a:lnTo>
                  <a:lnTo>
                    <a:pt x="722" y="450"/>
                  </a:lnTo>
                  <a:lnTo>
                    <a:pt x="797" y="421"/>
                  </a:lnTo>
                  <a:lnTo>
                    <a:pt x="867" y="392"/>
                  </a:lnTo>
                  <a:lnTo>
                    <a:pt x="930" y="364"/>
                  </a:lnTo>
                  <a:lnTo>
                    <a:pt x="971" y="343"/>
                  </a:lnTo>
                  <a:lnTo>
                    <a:pt x="1007" y="322"/>
                  </a:lnTo>
                  <a:lnTo>
                    <a:pt x="1037" y="302"/>
                  </a:lnTo>
                  <a:lnTo>
                    <a:pt x="1064" y="283"/>
                  </a:lnTo>
                  <a:lnTo>
                    <a:pt x="1085" y="266"/>
                  </a:lnTo>
                  <a:lnTo>
                    <a:pt x="1100" y="249"/>
                  </a:lnTo>
                  <a:lnTo>
                    <a:pt x="1112" y="234"/>
                  </a:lnTo>
                  <a:lnTo>
                    <a:pt x="1122" y="222"/>
                  </a:lnTo>
                  <a:lnTo>
                    <a:pt x="1130" y="203"/>
                  </a:lnTo>
                  <a:lnTo>
                    <a:pt x="1135" y="186"/>
                  </a:lnTo>
                  <a:lnTo>
                    <a:pt x="1138" y="173"/>
                  </a:lnTo>
                  <a:lnTo>
                    <a:pt x="1139" y="163"/>
                  </a:lnTo>
                  <a:lnTo>
                    <a:pt x="1141" y="160"/>
                  </a:lnTo>
                  <a:lnTo>
                    <a:pt x="1141" y="130"/>
                  </a:lnTo>
                  <a:lnTo>
                    <a:pt x="1148" y="101"/>
                  </a:lnTo>
                  <a:lnTo>
                    <a:pt x="1159" y="75"/>
                  </a:lnTo>
                  <a:lnTo>
                    <a:pt x="1176" y="52"/>
                  </a:lnTo>
                  <a:lnTo>
                    <a:pt x="1196" y="32"/>
                  </a:lnTo>
                  <a:lnTo>
                    <a:pt x="1222" y="16"/>
                  </a:lnTo>
                  <a:lnTo>
                    <a:pt x="1249" y="5"/>
                  </a:lnTo>
                  <a:lnTo>
                    <a:pt x="1279" y="0"/>
                  </a:lnTo>
                  <a:lnTo>
                    <a:pt x="1309" y="1"/>
                  </a:lnTo>
                  <a:lnTo>
                    <a:pt x="1337" y="7"/>
                  </a:lnTo>
                  <a:lnTo>
                    <a:pt x="1365" y="18"/>
                  </a:lnTo>
                  <a:lnTo>
                    <a:pt x="1388" y="35"/>
                  </a:lnTo>
                  <a:lnTo>
                    <a:pt x="1408" y="56"/>
                  </a:lnTo>
                  <a:lnTo>
                    <a:pt x="1424" y="80"/>
                  </a:lnTo>
                  <a:lnTo>
                    <a:pt x="1435" y="107"/>
                  </a:lnTo>
                  <a:lnTo>
                    <a:pt x="1441" y="137"/>
                  </a:lnTo>
                  <a:lnTo>
                    <a:pt x="1441" y="140"/>
                  </a:lnTo>
                  <a:lnTo>
                    <a:pt x="1442" y="150"/>
                  </a:lnTo>
                  <a:lnTo>
                    <a:pt x="1443" y="167"/>
                  </a:lnTo>
                  <a:lnTo>
                    <a:pt x="1444" y="188"/>
                  </a:lnTo>
                  <a:lnTo>
                    <a:pt x="1444" y="201"/>
                  </a:lnTo>
                  <a:lnTo>
                    <a:pt x="1443" y="219"/>
                  </a:lnTo>
                  <a:lnTo>
                    <a:pt x="1441" y="242"/>
                  </a:lnTo>
                  <a:lnTo>
                    <a:pt x="1437" y="269"/>
                  </a:lnTo>
                  <a:lnTo>
                    <a:pt x="1430" y="299"/>
                  </a:lnTo>
                  <a:lnTo>
                    <a:pt x="1420" y="334"/>
                  </a:lnTo>
                  <a:lnTo>
                    <a:pt x="1406" y="370"/>
                  </a:lnTo>
                  <a:lnTo>
                    <a:pt x="1387" y="408"/>
                  </a:lnTo>
                  <a:lnTo>
                    <a:pt x="1363" y="447"/>
                  </a:lnTo>
                  <a:lnTo>
                    <a:pt x="1333" y="488"/>
                  </a:lnTo>
                  <a:lnTo>
                    <a:pt x="1297" y="528"/>
                  </a:lnTo>
                  <a:lnTo>
                    <a:pt x="1255" y="566"/>
                  </a:lnTo>
                  <a:lnTo>
                    <a:pt x="1211" y="602"/>
                  </a:lnTo>
                  <a:lnTo>
                    <a:pt x="1164" y="635"/>
                  </a:lnTo>
                  <a:lnTo>
                    <a:pt x="1174" y="640"/>
                  </a:lnTo>
                  <a:lnTo>
                    <a:pt x="1188" y="650"/>
                  </a:lnTo>
                  <a:lnTo>
                    <a:pt x="1206" y="660"/>
                  </a:lnTo>
                  <a:lnTo>
                    <a:pt x="1227" y="675"/>
                  </a:lnTo>
                  <a:lnTo>
                    <a:pt x="1249" y="690"/>
                  </a:lnTo>
                  <a:lnTo>
                    <a:pt x="1273" y="708"/>
                  </a:lnTo>
                  <a:lnTo>
                    <a:pt x="1299" y="728"/>
                  </a:lnTo>
                  <a:lnTo>
                    <a:pt x="1323" y="750"/>
                  </a:lnTo>
                  <a:lnTo>
                    <a:pt x="1347" y="774"/>
                  </a:lnTo>
                  <a:lnTo>
                    <a:pt x="1370" y="798"/>
                  </a:lnTo>
                  <a:lnTo>
                    <a:pt x="1392" y="824"/>
                  </a:lnTo>
                  <a:lnTo>
                    <a:pt x="1410" y="851"/>
                  </a:lnTo>
                  <a:lnTo>
                    <a:pt x="1435" y="897"/>
                  </a:lnTo>
                  <a:lnTo>
                    <a:pt x="1454" y="942"/>
                  </a:lnTo>
                  <a:lnTo>
                    <a:pt x="1467" y="986"/>
                  </a:lnTo>
                  <a:lnTo>
                    <a:pt x="1473" y="1028"/>
                  </a:lnTo>
                  <a:lnTo>
                    <a:pt x="1475" y="1068"/>
                  </a:lnTo>
                  <a:lnTo>
                    <a:pt x="1473" y="1107"/>
                  </a:lnTo>
                  <a:lnTo>
                    <a:pt x="1467" y="1144"/>
                  </a:lnTo>
                  <a:lnTo>
                    <a:pt x="1458" y="1179"/>
                  </a:lnTo>
                  <a:lnTo>
                    <a:pt x="1445" y="1212"/>
                  </a:lnTo>
                  <a:lnTo>
                    <a:pt x="1430" y="1243"/>
                  </a:lnTo>
                  <a:lnTo>
                    <a:pt x="1414" y="1270"/>
                  </a:lnTo>
                  <a:lnTo>
                    <a:pt x="1398" y="1295"/>
                  </a:lnTo>
                  <a:lnTo>
                    <a:pt x="1380" y="1317"/>
                  </a:lnTo>
                  <a:lnTo>
                    <a:pt x="1363" y="1335"/>
                  </a:lnTo>
                  <a:lnTo>
                    <a:pt x="1346" y="1351"/>
                  </a:lnTo>
                  <a:lnTo>
                    <a:pt x="1323" y="1369"/>
                  </a:lnTo>
                  <a:lnTo>
                    <a:pt x="1300" y="1385"/>
                  </a:lnTo>
                  <a:lnTo>
                    <a:pt x="1295" y="1382"/>
                  </a:lnTo>
                  <a:lnTo>
                    <a:pt x="1291" y="1379"/>
                  </a:lnTo>
                  <a:lnTo>
                    <a:pt x="1270" y="1367"/>
                  </a:lnTo>
                  <a:lnTo>
                    <a:pt x="1245" y="1351"/>
                  </a:lnTo>
                  <a:lnTo>
                    <a:pt x="1214" y="1334"/>
                  </a:lnTo>
                  <a:lnTo>
                    <a:pt x="1179" y="1316"/>
                  </a:lnTo>
                  <a:lnTo>
                    <a:pt x="1142" y="1297"/>
                  </a:lnTo>
                  <a:lnTo>
                    <a:pt x="1098" y="1277"/>
                  </a:lnTo>
                  <a:lnTo>
                    <a:pt x="1053" y="1256"/>
                  </a:lnTo>
                  <a:lnTo>
                    <a:pt x="1004" y="1235"/>
                  </a:lnTo>
                  <a:lnTo>
                    <a:pt x="950" y="1214"/>
                  </a:lnTo>
                  <a:lnTo>
                    <a:pt x="894" y="1195"/>
                  </a:lnTo>
                  <a:lnTo>
                    <a:pt x="835" y="1175"/>
                  </a:lnTo>
                  <a:lnTo>
                    <a:pt x="875" y="1165"/>
                  </a:lnTo>
                  <a:lnTo>
                    <a:pt x="915" y="1156"/>
                  </a:lnTo>
                  <a:lnTo>
                    <a:pt x="960" y="1144"/>
                  </a:lnTo>
                  <a:lnTo>
                    <a:pt x="1003" y="1133"/>
                  </a:lnTo>
                  <a:lnTo>
                    <a:pt x="1042" y="1120"/>
                  </a:lnTo>
                  <a:lnTo>
                    <a:pt x="1063" y="1113"/>
                  </a:lnTo>
                  <a:lnTo>
                    <a:pt x="1079" y="1107"/>
                  </a:lnTo>
                  <a:lnTo>
                    <a:pt x="1093" y="1100"/>
                  </a:lnTo>
                  <a:lnTo>
                    <a:pt x="1103" y="1093"/>
                  </a:lnTo>
                  <a:lnTo>
                    <a:pt x="1108" y="1085"/>
                  </a:lnTo>
                  <a:lnTo>
                    <a:pt x="1110" y="1072"/>
                  </a:lnTo>
                  <a:lnTo>
                    <a:pt x="1106" y="1060"/>
                  </a:lnTo>
                  <a:lnTo>
                    <a:pt x="1095" y="1045"/>
                  </a:lnTo>
                  <a:lnTo>
                    <a:pt x="1080" y="1031"/>
                  </a:lnTo>
                  <a:lnTo>
                    <a:pt x="1062" y="1015"/>
                  </a:lnTo>
                  <a:lnTo>
                    <a:pt x="1038" y="999"/>
                  </a:lnTo>
                  <a:lnTo>
                    <a:pt x="1013" y="984"/>
                  </a:lnTo>
                  <a:lnTo>
                    <a:pt x="985" y="967"/>
                  </a:lnTo>
                  <a:lnTo>
                    <a:pt x="955" y="951"/>
                  </a:lnTo>
                  <a:lnTo>
                    <a:pt x="925" y="936"/>
                  </a:lnTo>
                  <a:lnTo>
                    <a:pt x="894" y="921"/>
                  </a:lnTo>
                  <a:lnTo>
                    <a:pt x="863" y="908"/>
                  </a:lnTo>
                  <a:lnTo>
                    <a:pt x="835" y="894"/>
                  </a:lnTo>
                  <a:lnTo>
                    <a:pt x="808" y="883"/>
                  </a:lnTo>
                  <a:lnTo>
                    <a:pt x="782" y="871"/>
                  </a:lnTo>
                  <a:lnTo>
                    <a:pt x="761" y="863"/>
                  </a:lnTo>
                  <a:lnTo>
                    <a:pt x="743" y="855"/>
                  </a:lnTo>
                  <a:lnTo>
                    <a:pt x="730" y="850"/>
                  </a:lnTo>
                  <a:lnTo>
                    <a:pt x="722" y="846"/>
                  </a:lnTo>
                  <a:lnTo>
                    <a:pt x="718" y="845"/>
                  </a:lnTo>
                  <a:lnTo>
                    <a:pt x="710" y="842"/>
                  </a:lnTo>
                  <a:lnTo>
                    <a:pt x="697" y="836"/>
                  </a:lnTo>
                  <a:lnTo>
                    <a:pt x="679" y="828"/>
                  </a:lnTo>
                  <a:lnTo>
                    <a:pt x="658" y="818"/>
                  </a:lnTo>
                  <a:lnTo>
                    <a:pt x="633" y="806"/>
                  </a:lnTo>
                  <a:lnTo>
                    <a:pt x="604" y="793"/>
                  </a:lnTo>
                  <a:lnTo>
                    <a:pt x="574" y="778"/>
                  </a:lnTo>
                  <a:lnTo>
                    <a:pt x="541" y="762"/>
                  </a:lnTo>
                  <a:lnTo>
                    <a:pt x="506" y="746"/>
                  </a:lnTo>
                  <a:lnTo>
                    <a:pt x="470" y="728"/>
                  </a:lnTo>
                  <a:lnTo>
                    <a:pt x="433" y="709"/>
                  </a:lnTo>
                  <a:lnTo>
                    <a:pt x="394" y="692"/>
                  </a:lnTo>
                  <a:lnTo>
                    <a:pt x="356" y="673"/>
                  </a:lnTo>
                  <a:lnTo>
                    <a:pt x="318" y="653"/>
                  </a:lnTo>
                  <a:lnTo>
                    <a:pt x="280" y="635"/>
                  </a:lnTo>
                  <a:lnTo>
                    <a:pt x="227" y="598"/>
                  </a:lnTo>
                  <a:lnTo>
                    <a:pt x="182" y="560"/>
                  </a:lnTo>
                  <a:lnTo>
                    <a:pt x="143" y="522"/>
                  </a:lnTo>
                  <a:lnTo>
                    <a:pt x="110" y="487"/>
                  </a:lnTo>
                  <a:lnTo>
                    <a:pt x="84" y="453"/>
                  </a:lnTo>
                  <a:lnTo>
                    <a:pt x="62" y="420"/>
                  </a:lnTo>
                  <a:lnTo>
                    <a:pt x="45" y="390"/>
                  </a:lnTo>
                  <a:lnTo>
                    <a:pt x="32" y="364"/>
                  </a:lnTo>
                  <a:lnTo>
                    <a:pt x="24" y="341"/>
                  </a:lnTo>
                  <a:lnTo>
                    <a:pt x="13" y="303"/>
                  </a:lnTo>
                  <a:lnTo>
                    <a:pt x="6" y="269"/>
                  </a:lnTo>
                  <a:lnTo>
                    <a:pt x="2" y="239"/>
                  </a:lnTo>
                  <a:lnTo>
                    <a:pt x="0" y="211"/>
                  </a:lnTo>
                  <a:lnTo>
                    <a:pt x="0" y="188"/>
                  </a:lnTo>
                  <a:lnTo>
                    <a:pt x="1" y="167"/>
                  </a:lnTo>
                  <a:lnTo>
                    <a:pt x="2" y="150"/>
                  </a:lnTo>
                  <a:lnTo>
                    <a:pt x="3" y="140"/>
                  </a:lnTo>
                  <a:lnTo>
                    <a:pt x="3" y="137"/>
                  </a:lnTo>
                  <a:lnTo>
                    <a:pt x="8" y="107"/>
                  </a:lnTo>
                  <a:lnTo>
                    <a:pt x="20" y="80"/>
                  </a:lnTo>
                  <a:lnTo>
                    <a:pt x="36" y="56"/>
                  </a:lnTo>
                  <a:lnTo>
                    <a:pt x="56" y="35"/>
                  </a:lnTo>
                  <a:lnTo>
                    <a:pt x="79" y="18"/>
                  </a:lnTo>
                  <a:lnTo>
                    <a:pt x="106" y="7"/>
                  </a:lnTo>
                  <a:lnTo>
                    <a:pt x="135" y="1"/>
                  </a:lnTo>
                  <a:lnTo>
                    <a:pt x="16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279" name="Freeform 230">
              <a:extLst>
                <a:ext uri="{FF2B5EF4-FFF2-40B4-BE49-F238E27FC236}">
                  <a16:creationId xmlns="" xmlns:a16="http://schemas.microsoft.com/office/drawing/2014/main" id="{AF428357-5CCC-48C8-9374-2EDF008E3134}"/>
                </a:ext>
              </a:extLst>
            </p:cNvPr>
            <p:cNvSpPr>
              <a:spLocks/>
            </p:cNvSpPr>
            <p:nvPr/>
          </p:nvSpPr>
          <p:spPr bwMode="auto">
            <a:xfrm>
              <a:off x="12077701" y="4654550"/>
              <a:ext cx="193675" cy="174625"/>
            </a:xfrm>
            <a:custGeom>
              <a:avLst/>
              <a:gdLst>
                <a:gd name="T0" fmla="*/ 253 w 1350"/>
                <a:gd name="T1" fmla="*/ 26 h 1209"/>
                <a:gd name="T2" fmla="*/ 360 w 1350"/>
                <a:gd name="T3" fmla="*/ 75 h 1209"/>
                <a:gd name="T4" fmla="*/ 491 w 1350"/>
                <a:gd name="T5" fmla="*/ 134 h 1209"/>
                <a:gd name="T6" fmla="*/ 632 w 1350"/>
                <a:gd name="T7" fmla="*/ 195 h 1209"/>
                <a:gd name="T8" fmla="*/ 561 w 1350"/>
                <a:gd name="T9" fmla="*/ 231 h 1209"/>
                <a:gd name="T10" fmla="*/ 479 w 1350"/>
                <a:gd name="T11" fmla="*/ 278 h 1209"/>
                <a:gd name="T12" fmla="*/ 407 w 1350"/>
                <a:gd name="T13" fmla="*/ 325 h 1209"/>
                <a:gd name="T14" fmla="*/ 374 w 1350"/>
                <a:gd name="T15" fmla="*/ 352 h 1209"/>
                <a:gd name="T16" fmla="*/ 365 w 1350"/>
                <a:gd name="T17" fmla="*/ 373 h 1209"/>
                <a:gd name="T18" fmla="*/ 381 w 1350"/>
                <a:gd name="T19" fmla="*/ 394 h 1209"/>
                <a:gd name="T20" fmla="*/ 431 w 1350"/>
                <a:gd name="T21" fmla="*/ 418 h 1209"/>
                <a:gd name="T22" fmla="*/ 472 w 1350"/>
                <a:gd name="T23" fmla="*/ 431 h 1209"/>
                <a:gd name="T24" fmla="*/ 558 w 1350"/>
                <a:gd name="T25" fmla="*/ 456 h 1209"/>
                <a:gd name="T26" fmla="*/ 674 w 1350"/>
                <a:gd name="T27" fmla="*/ 493 h 1209"/>
                <a:gd name="T28" fmla="*/ 810 w 1350"/>
                <a:gd name="T29" fmla="*/ 537 h 1209"/>
                <a:gd name="T30" fmla="*/ 949 w 1350"/>
                <a:gd name="T31" fmla="*/ 586 h 1209"/>
                <a:gd name="T32" fmla="*/ 1081 w 1350"/>
                <a:gd name="T33" fmla="*/ 638 h 1209"/>
                <a:gd name="T34" fmla="*/ 1191 w 1350"/>
                <a:gd name="T35" fmla="*/ 689 h 1209"/>
                <a:gd name="T36" fmla="*/ 1246 w 1350"/>
                <a:gd name="T37" fmla="*/ 722 h 1209"/>
                <a:gd name="T38" fmla="*/ 1266 w 1350"/>
                <a:gd name="T39" fmla="*/ 740 h 1209"/>
                <a:gd name="T40" fmla="*/ 1300 w 1350"/>
                <a:gd name="T41" fmla="*/ 777 h 1209"/>
                <a:gd name="T42" fmla="*/ 1332 w 1350"/>
                <a:gd name="T43" fmla="*/ 837 h 1209"/>
                <a:gd name="T44" fmla="*/ 1350 w 1350"/>
                <a:gd name="T45" fmla="*/ 916 h 1209"/>
                <a:gd name="T46" fmla="*/ 1340 w 1350"/>
                <a:gd name="T47" fmla="*/ 1015 h 1209"/>
                <a:gd name="T48" fmla="*/ 1296 w 1350"/>
                <a:gd name="T49" fmla="*/ 1125 h 1209"/>
                <a:gd name="T50" fmla="*/ 1249 w 1350"/>
                <a:gd name="T51" fmla="*/ 1185 h 1209"/>
                <a:gd name="T52" fmla="*/ 1220 w 1350"/>
                <a:gd name="T53" fmla="*/ 1206 h 1209"/>
                <a:gd name="T54" fmla="*/ 1220 w 1350"/>
                <a:gd name="T55" fmla="*/ 1199 h 1209"/>
                <a:gd name="T56" fmla="*/ 1226 w 1350"/>
                <a:gd name="T57" fmla="*/ 1152 h 1209"/>
                <a:gd name="T58" fmla="*/ 1229 w 1350"/>
                <a:gd name="T59" fmla="*/ 1074 h 1209"/>
                <a:gd name="T60" fmla="*/ 1206 w 1350"/>
                <a:gd name="T61" fmla="*/ 983 h 1209"/>
                <a:gd name="T62" fmla="*/ 1153 w 1350"/>
                <a:gd name="T63" fmla="*/ 916 h 1209"/>
                <a:gd name="T64" fmla="*/ 1068 w 1350"/>
                <a:gd name="T65" fmla="*/ 875 h 1209"/>
                <a:gd name="T66" fmla="*/ 978 w 1350"/>
                <a:gd name="T67" fmla="*/ 850 h 1209"/>
                <a:gd name="T68" fmla="*/ 905 w 1350"/>
                <a:gd name="T69" fmla="*/ 837 h 1209"/>
                <a:gd name="T70" fmla="*/ 756 w 1350"/>
                <a:gd name="T71" fmla="*/ 819 h 1209"/>
                <a:gd name="T72" fmla="*/ 532 w 1350"/>
                <a:gd name="T73" fmla="*/ 792 h 1209"/>
                <a:gd name="T74" fmla="*/ 377 w 1350"/>
                <a:gd name="T75" fmla="*/ 763 h 1209"/>
                <a:gd name="T76" fmla="*/ 254 w 1350"/>
                <a:gd name="T77" fmla="*/ 725 h 1209"/>
                <a:gd name="T78" fmla="*/ 155 w 1350"/>
                <a:gd name="T79" fmla="*/ 671 h 1209"/>
                <a:gd name="T80" fmla="*/ 78 w 1350"/>
                <a:gd name="T81" fmla="*/ 601 h 1209"/>
                <a:gd name="T82" fmla="*/ 22 w 1350"/>
                <a:gd name="T83" fmla="*/ 503 h 1209"/>
                <a:gd name="T84" fmla="*/ 0 w 1350"/>
                <a:gd name="T85" fmla="*/ 401 h 1209"/>
                <a:gd name="T86" fmla="*/ 1 w 1350"/>
                <a:gd name="T87" fmla="*/ 369 h 1209"/>
                <a:gd name="T88" fmla="*/ 14 w 1350"/>
                <a:gd name="T89" fmla="*/ 290 h 1209"/>
                <a:gd name="T90" fmla="*/ 46 w 1350"/>
                <a:gd name="T91" fmla="*/ 186 h 1209"/>
                <a:gd name="T92" fmla="*/ 105 w 1350"/>
                <a:gd name="T93" fmla="*/ 88 h 1209"/>
                <a:gd name="T94" fmla="*/ 179 w 1350"/>
                <a:gd name="T95" fmla="*/ 19 h 12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1350" h="1209">
                  <a:moveTo>
                    <a:pt x="205" y="0"/>
                  </a:moveTo>
                  <a:lnTo>
                    <a:pt x="227" y="11"/>
                  </a:lnTo>
                  <a:lnTo>
                    <a:pt x="253" y="26"/>
                  </a:lnTo>
                  <a:lnTo>
                    <a:pt x="285" y="41"/>
                  </a:lnTo>
                  <a:lnTo>
                    <a:pt x="321" y="57"/>
                  </a:lnTo>
                  <a:lnTo>
                    <a:pt x="360" y="75"/>
                  </a:lnTo>
                  <a:lnTo>
                    <a:pt x="402" y="94"/>
                  </a:lnTo>
                  <a:lnTo>
                    <a:pt x="445" y="114"/>
                  </a:lnTo>
                  <a:lnTo>
                    <a:pt x="491" y="134"/>
                  </a:lnTo>
                  <a:lnTo>
                    <a:pt x="538" y="153"/>
                  </a:lnTo>
                  <a:lnTo>
                    <a:pt x="585" y="174"/>
                  </a:lnTo>
                  <a:lnTo>
                    <a:pt x="632" y="195"/>
                  </a:lnTo>
                  <a:lnTo>
                    <a:pt x="611" y="205"/>
                  </a:lnTo>
                  <a:lnTo>
                    <a:pt x="587" y="217"/>
                  </a:lnTo>
                  <a:lnTo>
                    <a:pt x="561" y="231"/>
                  </a:lnTo>
                  <a:lnTo>
                    <a:pt x="533" y="245"/>
                  </a:lnTo>
                  <a:lnTo>
                    <a:pt x="506" y="262"/>
                  </a:lnTo>
                  <a:lnTo>
                    <a:pt x="479" y="278"/>
                  </a:lnTo>
                  <a:lnTo>
                    <a:pt x="452" y="294"/>
                  </a:lnTo>
                  <a:lnTo>
                    <a:pt x="428" y="310"/>
                  </a:lnTo>
                  <a:lnTo>
                    <a:pt x="407" y="325"/>
                  </a:lnTo>
                  <a:lnTo>
                    <a:pt x="390" y="337"/>
                  </a:lnTo>
                  <a:lnTo>
                    <a:pt x="377" y="349"/>
                  </a:lnTo>
                  <a:lnTo>
                    <a:pt x="374" y="352"/>
                  </a:lnTo>
                  <a:lnTo>
                    <a:pt x="370" y="356"/>
                  </a:lnTo>
                  <a:lnTo>
                    <a:pt x="366" y="363"/>
                  </a:lnTo>
                  <a:lnTo>
                    <a:pt x="365" y="373"/>
                  </a:lnTo>
                  <a:lnTo>
                    <a:pt x="366" y="383"/>
                  </a:lnTo>
                  <a:lnTo>
                    <a:pt x="371" y="388"/>
                  </a:lnTo>
                  <a:lnTo>
                    <a:pt x="381" y="394"/>
                  </a:lnTo>
                  <a:lnTo>
                    <a:pt x="394" y="403"/>
                  </a:lnTo>
                  <a:lnTo>
                    <a:pt x="411" y="410"/>
                  </a:lnTo>
                  <a:lnTo>
                    <a:pt x="431" y="418"/>
                  </a:lnTo>
                  <a:lnTo>
                    <a:pt x="440" y="421"/>
                  </a:lnTo>
                  <a:lnTo>
                    <a:pt x="453" y="425"/>
                  </a:lnTo>
                  <a:lnTo>
                    <a:pt x="472" y="431"/>
                  </a:lnTo>
                  <a:lnTo>
                    <a:pt x="496" y="438"/>
                  </a:lnTo>
                  <a:lnTo>
                    <a:pt x="525" y="447"/>
                  </a:lnTo>
                  <a:lnTo>
                    <a:pt x="558" y="456"/>
                  </a:lnTo>
                  <a:lnTo>
                    <a:pt x="593" y="468"/>
                  </a:lnTo>
                  <a:lnTo>
                    <a:pt x="633" y="480"/>
                  </a:lnTo>
                  <a:lnTo>
                    <a:pt x="674" y="493"/>
                  </a:lnTo>
                  <a:lnTo>
                    <a:pt x="719" y="507"/>
                  </a:lnTo>
                  <a:lnTo>
                    <a:pt x="764" y="522"/>
                  </a:lnTo>
                  <a:lnTo>
                    <a:pt x="810" y="537"/>
                  </a:lnTo>
                  <a:lnTo>
                    <a:pt x="857" y="553"/>
                  </a:lnTo>
                  <a:lnTo>
                    <a:pt x="903" y="570"/>
                  </a:lnTo>
                  <a:lnTo>
                    <a:pt x="949" y="586"/>
                  </a:lnTo>
                  <a:lnTo>
                    <a:pt x="996" y="603"/>
                  </a:lnTo>
                  <a:lnTo>
                    <a:pt x="1039" y="621"/>
                  </a:lnTo>
                  <a:lnTo>
                    <a:pt x="1081" y="638"/>
                  </a:lnTo>
                  <a:lnTo>
                    <a:pt x="1121" y="655"/>
                  </a:lnTo>
                  <a:lnTo>
                    <a:pt x="1157" y="672"/>
                  </a:lnTo>
                  <a:lnTo>
                    <a:pt x="1191" y="689"/>
                  </a:lnTo>
                  <a:lnTo>
                    <a:pt x="1219" y="705"/>
                  </a:lnTo>
                  <a:lnTo>
                    <a:pt x="1244" y="721"/>
                  </a:lnTo>
                  <a:lnTo>
                    <a:pt x="1246" y="722"/>
                  </a:lnTo>
                  <a:lnTo>
                    <a:pt x="1251" y="726"/>
                  </a:lnTo>
                  <a:lnTo>
                    <a:pt x="1258" y="732"/>
                  </a:lnTo>
                  <a:lnTo>
                    <a:pt x="1266" y="740"/>
                  </a:lnTo>
                  <a:lnTo>
                    <a:pt x="1277" y="750"/>
                  </a:lnTo>
                  <a:lnTo>
                    <a:pt x="1289" y="763"/>
                  </a:lnTo>
                  <a:lnTo>
                    <a:pt x="1300" y="777"/>
                  </a:lnTo>
                  <a:lnTo>
                    <a:pt x="1311" y="795"/>
                  </a:lnTo>
                  <a:lnTo>
                    <a:pt x="1322" y="815"/>
                  </a:lnTo>
                  <a:lnTo>
                    <a:pt x="1332" y="837"/>
                  </a:lnTo>
                  <a:lnTo>
                    <a:pt x="1340" y="861"/>
                  </a:lnTo>
                  <a:lnTo>
                    <a:pt x="1346" y="887"/>
                  </a:lnTo>
                  <a:lnTo>
                    <a:pt x="1350" y="916"/>
                  </a:lnTo>
                  <a:lnTo>
                    <a:pt x="1350" y="947"/>
                  </a:lnTo>
                  <a:lnTo>
                    <a:pt x="1346" y="980"/>
                  </a:lnTo>
                  <a:lnTo>
                    <a:pt x="1340" y="1015"/>
                  </a:lnTo>
                  <a:lnTo>
                    <a:pt x="1329" y="1054"/>
                  </a:lnTo>
                  <a:lnTo>
                    <a:pt x="1312" y="1095"/>
                  </a:lnTo>
                  <a:lnTo>
                    <a:pt x="1296" y="1125"/>
                  </a:lnTo>
                  <a:lnTo>
                    <a:pt x="1279" y="1150"/>
                  </a:lnTo>
                  <a:lnTo>
                    <a:pt x="1263" y="1170"/>
                  </a:lnTo>
                  <a:lnTo>
                    <a:pt x="1249" y="1185"/>
                  </a:lnTo>
                  <a:lnTo>
                    <a:pt x="1236" y="1196"/>
                  </a:lnTo>
                  <a:lnTo>
                    <a:pt x="1226" y="1203"/>
                  </a:lnTo>
                  <a:lnTo>
                    <a:pt x="1220" y="1206"/>
                  </a:lnTo>
                  <a:lnTo>
                    <a:pt x="1217" y="1209"/>
                  </a:lnTo>
                  <a:lnTo>
                    <a:pt x="1218" y="1205"/>
                  </a:lnTo>
                  <a:lnTo>
                    <a:pt x="1220" y="1199"/>
                  </a:lnTo>
                  <a:lnTo>
                    <a:pt x="1222" y="1188"/>
                  </a:lnTo>
                  <a:lnTo>
                    <a:pt x="1223" y="1172"/>
                  </a:lnTo>
                  <a:lnTo>
                    <a:pt x="1226" y="1152"/>
                  </a:lnTo>
                  <a:lnTo>
                    <a:pt x="1229" y="1129"/>
                  </a:lnTo>
                  <a:lnTo>
                    <a:pt x="1230" y="1103"/>
                  </a:lnTo>
                  <a:lnTo>
                    <a:pt x="1229" y="1074"/>
                  </a:lnTo>
                  <a:lnTo>
                    <a:pt x="1225" y="1044"/>
                  </a:lnTo>
                  <a:lnTo>
                    <a:pt x="1218" y="1013"/>
                  </a:lnTo>
                  <a:lnTo>
                    <a:pt x="1206" y="983"/>
                  </a:lnTo>
                  <a:lnTo>
                    <a:pt x="1192" y="955"/>
                  </a:lnTo>
                  <a:lnTo>
                    <a:pt x="1175" y="935"/>
                  </a:lnTo>
                  <a:lnTo>
                    <a:pt x="1153" y="916"/>
                  </a:lnTo>
                  <a:lnTo>
                    <a:pt x="1127" y="901"/>
                  </a:lnTo>
                  <a:lnTo>
                    <a:pt x="1099" y="887"/>
                  </a:lnTo>
                  <a:lnTo>
                    <a:pt x="1068" y="875"/>
                  </a:lnTo>
                  <a:lnTo>
                    <a:pt x="1038" y="865"/>
                  </a:lnTo>
                  <a:lnTo>
                    <a:pt x="1007" y="856"/>
                  </a:lnTo>
                  <a:lnTo>
                    <a:pt x="978" y="850"/>
                  </a:lnTo>
                  <a:lnTo>
                    <a:pt x="950" y="844"/>
                  </a:lnTo>
                  <a:lnTo>
                    <a:pt x="925" y="840"/>
                  </a:lnTo>
                  <a:lnTo>
                    <a:pt x="905" y="837"/>
                  </a:lnTo>
                  <a:lnTo>
                    <a:pt x="889" y="835"/>
                  </a:lnTo>
                  <a:lnTo>
                    <a:pt x="880" y="834"/>
                  </a:lnTo>
                  <a:lnTo>
                    <a:pt x="756" y="819"/>
                  </a:lnTo>
                  <a:lnTo>
                    <a:pt x="627" y="804"/>
                  </a:lnTo>
                  <a:lnTo>
                    <a:pt x="580" y="798"/>
                  </a:lnTo>
                  <a:lnTo>
                    <a:pt x="532" y="792"/>
                  </a:lnTo>
                  <a:lnTo>
                    <a:pt x="483" y="785"/>
                  </a:lnTo>
                  <a:lnTo>
                    <a:pt x="431" y="774"/>
                  </a:lnTo>
                  <a:lnTo>
                    <a:pt x="377" y="763"/>
                  </a:lnTo>
                  <a:lnTo>
                    <a:pt x="321" y="748"/>
                  </a:lnTo>
                  <a:lnTo>
                    <a:pt x="288" y="738"/>
                  </a:lnTo>
                  <a:lnTo>
                    <a:pt x="254" y="725"/>
                  </a:lnTo>
                  <a:lnTo>
                    <a:pt x="218" y="709"/>
                  </a:lnTo>
                  <a:lnTo>
                    <a:pt x="181" y="688"/>
                  </a:lnTo>
                  <a:lnTo>
                    <a:pt x="155" y="671"/>
                  </a:lnTo>
                  <a:lnTo>
                    <a:pt x="128" y="650"/>
                  </a:lnTo>
                  <a:lnTo>
                    <a:pt x="102" y="627"/>
                  </a:lnTo>
                  <a:lnTo>
                    <a:pt x="78" y="601"/>
                  </a:lnTo>
                  <a:lnTo>
                    <a:pt x="57" y="570"/>
                  </a:lnTo>
                  <a:lnTo>
                    <a:pt x="38" y="537"/>
                  </a:lnTo>
                  <a:lnTo>
                    <a:pt x="22" y="503"/>
                  </a:lnTo>
                  <a:lnTo>
                    <a:pt x="10" y="468"/>
                  </a:lnTo>
                  <a:lnTo>
                    <a:pt x="2" y="433"/>
                  </a:lnTo>
                  <a:lnTo>
                    <a:pt x="0" y="401"/>
                  </a:lnTo>
                  <a:lnTo>
                    <a:pt x="0" y="397"/>
                  </a:lnTo>
                  <a:lnTo>
                    <a:pt x="0" y="386"/>
                  </a:lnTo>
                  <a:lnTo>
                    <a:pt x="1" y="369"/>
                  </a:lnTo>
                  <a:lnTo>
                    <a:pt x="5" y="346"/>
                  </a:lnTo>
                  <a:lnTo>
                    <a:pt x="8" y="320"/>
                  </a:lnTo>
                  <a:lnTo>
                    <a:pt x="14" y="290"/>
                  </a:lnTo>
                  <a:lnTo>
                    <a:pt x="21" y="257"/>
                  </a:lnTo>
                  <a:lnTo>
                    <a:pt x="32" y="222"/>
                  </a:lnTo>
                  <a:lnTo>
                    <a:pt x="46" y="186"/>
                  </a:lnTo>
                  <a:lnTo>
                    <a:pt x="62" y="149"/>
                  </a:lnTo>
                  <a:lnTo>
                    <a:pt x="82" y="117"/>
                  </a:lnTo>
                  <a:lnTo>
                    <a:pt x="105" y="88"/>
                  </a:lnTo>
                  <a:lnTo>
                    <a:pt x="129" y="63"/>
                  </a:lnTo>
                  <a:lnTo>
                    <a:pt x="154" y="40"/>
                  </a:lnTo>
                  <a:lnTo>
                    <a:pt x="179" y="19"/>
                  </a:lnTo>
                  <a:lnTo>
                    <a:pt x="205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</p:grpSp>
      <p:sp>
        <p:nvSpPr>
          <p:cNvPr id="264" name="TextBox 263">
            <a:extLst>
              <a:ext uri="{FF2B5EF4-FFF2-40B4-BE49-F238E27FC236}">
                <a16:creationId xmlns="" xmlns:a16="http://schemas.microsoft.com/office/drawing/2014/main" id="{4F58BD21-85F1-4F3B-BA2E-716C62EBB426}"/>
              </a:ext>
            </a:extLst>
          </p:cNvPr>
          <p:cNvSpPr txBox="1"/>
          <p:nvPr/>
        </p:nvSpPr>
        <p:spPr>
          <a:xfrm>
            <a:off x="2266365" y="1988091"/>
            <a:ext cx="944973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Стабильное </a:t>
            </a:r>
            <a:br>
              <a:rPr lang="ru-RU" dirty="0"/>
            </a:br>
            <a:r>
              <a:rPr lang="ru-RU" dirty="0"/>
              <a:t>денежное </a:t>
            </a:r>
          </a:p>
          <a:p>
            <a:r>
              <a:rPr lang="ru-RU" dirty="0"/>
              <a:t>довольствие</a:t>
            </a:r>
          </a:p>
        </p:txBody>
      </p:sp>
      <p:sp>
        <p:nvSpPr>
          <p:cNvPr id="270" name="TextBox 269">
            <a:extLst>
              <a:ext uri="{FF2B5EF4-FFF2-40B4-BE49-F238E27FC236}">
                <a16:creationId xmlns="" xmlns:a16="http://schemas.microsoft.com/office/drawing/2014/main" id="{B9A173B9-DBBC-4766-B915-A60EC5910052}"/>
              </a:ext>
            </a:extLst>
          </p:cNvPr>
          <p:cNvSpPr txBox="1"/>
          <p:nvPr/>
        </p:nvSpPr>
        <p:spPr>
          <a:xfrm>
            <a:off x="1703879" y="2551788"/>
            <a:ext cx="1541117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Достойный уровень оплаты труда, дополнительные выплаты</a:t>
            </a:r>
          </a:p>
        </p:txBody>
      </p:sp>
      <p:grpSp>
        <p:nvGrpSpPr>
          <p:cNvPr id="13" name="Группа 12">
            <a:extLst>
              <a:ext uri="{FF2B5EF4-FFF2-40B4-BE49-F238E27FC236}">
                <a16:creationId xmlns="" xmlns:a16="http://schemas.microsoft.com/office/drawing/2014/main" id="{09B8C9EA-09B4-4AF4-BDBF-9FCD4BED5DBC}"/>
              </a:ext>
            </a:extLst>
          </p:cNvPr>
          <p:cNvGrpSpPr/>
          <p:nvPr/>
        </p:nvGrpSpPr>
        <p:grpSpPr>
          <a:xfrm>
            <a:off x="1711546" y="2090819"/>
            <a:ext cx="497702" cy="350589"/>
            <a:chOff x="198764" y="2081635"/>
            <a:chExt cx="573088" cy="368299"/>
          </a:xfrm>
        </p:grpSpPr>
        <p:grpSp>
          <p:nvGrpSpPr>
            <p:cNvPr id="315" name="Group 882">
              <a:extLst>
                <a:ext uri="{FF2B5EF4-FFF2-40B4-BE49-F238E27FC236}">
                  <a16:creationId xmlns="" xmlns:a16="http://schemas.microsoft.com/office/drawing/2014/main" id="{FC0C8ED6-8BF8-4107-AE13-2114E967082B}"/>
                </a:ext>
              </a:extLst>
            </p:cNvPr>
            <p:cNvGrpSpPr/>
            <p:nvPr/>
          </p:nvGrpSpPr>
          <p:grpSpPr>
            <a:xfrm>
              <a:off x="198764" y="2081635"/>
              <a:ext cx="573088" cy="368299"/>
              <a:chOff x="8134350" y="4325938"/>
              <a:chExt cx="573088" cy="368299"/>
            </a:xfrm>
            <a:solidFill>
              <a:schemeClr val="bg1"/>
            </a:solidFill>
          </p:grpSpPr>
          <p:sp>
            <p:nvSpPr>
              <p:cNvPr id="317" name="Freeform 226">
                <a:extLst>
                  <a:ext uri="{FF2B5EF4-FFF2-40B4-BE49-F238E27FC236}">
                    <a16:creationId xmlns="" xmlns:a16="http://schemas.microsoft.com/office/drawing/2014/main" id="{CAB5E90E-0BF4-4344-B914-4CBB42531F6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407400" y="4425950"/>
                <a:ext cx="38100" cy="38100"/>
              </a:xfrm>
              <a:custGeom>
                <a:avLst/>
                <a:gdLst>
                  <a:gd name="T0" fmla="*/ 120 w 238"/>
                  <a:gd name="T1" fmla="*/ 0 h 238"/>
                  <a:gd name="T2" fmla="*/ 146 w 238"/>
                  <a:gd name="T3" fmla="*/ 4 h 238"/>
                  <a:gd name="T4" fmla="*/ 171 w 238"/>
                  <a:gd name="T5" fmla="*/ 13 h 238"/>
                  <a:gd name="T6" fmla="*/ 194 w 238"/>
                  <a:gd name="T7" fmla="*/ 27 h 238"/>
                  <a:gd name="T8" fmla="*/ 212 w 238"/>
                  <a:gd name="T9" fmla="*/ 45 h 238"/>
                  <a:gd name="T10" fmla="*/ 226 w 238"/>
                  <a:gd name="T11" fmla="*/ 67 h 238"/>
                  <a:gd name="T12" fmla="*/ 235 w 238"/>
                  <a:gd name="T13" fmla="*/ 93 h 238"/>
                  <a:gd name="T14" fmla="*/ 238 w 238"/>
                  <a:gd name="T15" fmla="*/ 120 h 238"/>
                  <a:gd name="T16" fmla="*/ 235 w 238"/>
                  <a:gd name="T17" fmla="*/ 146 h 238"/>
                  <a:gd name="T18" fmla="*/ 226 w 238"/>
                  <a:gd name="T19" fmla="*/ 171 h 238"/>
                  <a:gd name="T20" fmla="*/ 212 w 238"/>
                  <a:gd name="T21" fmla="*/ 194 h 238"/>
                  <a:gd name="T22" fmla="*/ 194 w 238"/>
                  <a:gd name="T23" fmla="*/ 212 h 238"/>
                  <a:gd name="T24" fmla="*/ 171 w 238"/>
                  <a:gd name="T25" fmla="*/ 226 h 238"/>
                  <a:gd name="T26" fmla="*/ 146 w 238"/>
                  <a:gd name="T27" fmla="*/ 235 h 238"/>
                  <a:gd name="T28" fmla="*/ 120 w 238"/>
                  <a:gd name="T29" fmla="*/ 238 h 238"/>
                  <a:gd name="T30" fmla="*/ 92 w 238"/>
                  <a:gd name="T31" fmla="*/ 235 h 238"/>
                  <a:gd name="T32" fmla="*/ 67 w 238"/>
                  <a:gd name="T33" fmla="*/ 226 h 238"/>
                  <a:gd name="T34" fmla="*/ 45 w 238"/>
                  <a:gd name="T35" fmla="*/ 212 h 238"/>
                  <a:gd name="T36" fmla="*/ 27 w 238"/>
                  <a:gd name="T37" fmla="*/ 194 h 238"/>
                  <a:gd name="T38" fmla="*/ 12 w 238"/>
                  <a:gd name="T39" fmla="*/ 171 h 238"/>
                  <a:gd name="T40" fmla="*/ 4 w 238"/>
                  <a:gd name="T41" fmla="*/ 146 h 238"/>
                  <a:gd name="T42" fmla="*/ 0 w 238"/>
                  <a:gd name="T43" fmla="*/ 120 h 238"/>
                  <a:gd name="T44" fmla="*/ 4 w 238"/>
                  <a:gd name="T45" fmla="*/ 93 h 238"/>
                  <a:gd name="T46" fmla="*/ 12 w 238"/>
                  <a:gd name="T47" fmla="*/ 67 h 238"/>
                  <a:gd name="T48" fmla="*/ 27 w 238"/>
                  <a:gd name="T49" fmla="*/ 45 h 238"/>
                  <a:gd name="T50" fmla="*/ 45 w 238"/>
                  <a:gd name="T51" fmla="*/ 27 h 238"/>
                  <a:gd name="T52" fmla="*/ 67 w 238"/>
                  <a:gd name="T53" fmla="*/ 13 h 238"/>
                  <a:gd name="T54" fmla="*/ 92 w 238"/>
                  <a:gd name="T55" fmla="*/ 4 h 238"/>
                  <a:gd name="T56" fmla="*/ 120 w 238"/>
                  <a:gd name="T5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8" h="238">
                    <a:moveTo>
                      <a:pt x="120" y="0"/>
                    </a:moveTo>
                    <a:lnTo>
                      <a:pt x="146" y="4"/>
                    </a:lnTo>
                    <a:lnTo>
                      <a:pt x="171" y="13"/>
                    </a:lnTo>
                    <a:lnTo>
                      <a:pt x="194" y="27"/>
                    </a:lnTo>
                    <a:lnTo>
                      <a:pt x="212" y="45"/>
                    </a:lnTo>
                    <a:lnTo>
                      <a:pt x="226" y="67"/>
                    </a:lnTo>
                    <a:lnTo>
                      <a:pt x="235" y="93"/>
                    </a:lnTo>
                    <a:lnTo>
                      <a:pt x="238" y="120"/>
                    </a:lnTo>
                    <a:lnTo>
                      <a:pt x="235" y="146"/>
                    </a:lnTo>
                    <a:lnTo>
                      <a:pt x="226" y="171"/>
                    </a:lnTo>
                    <a:lnTo>
                      <a:pt x="212" y="194"/>
                    </a:lnTo>
                    <a:lnTo>
                      <a:pt x="194" y="212"/>
                    </a:lnTo>
                    <a:lnTo>
                      <a:pt x="171" y="226"/>
                    </a:lnTo>
                    <a:lnTo>
                      <a:pt x="146" y="235"/>
                    </a:lnTo>
                    <a:lnTo>
                      <a:pt x="120" y="238"/>
                    </a:lnTo>
                    <a:lnTo>
                      <a:pt x="92" y="235"/>
                    </a:lnTo>
                    <a:lnTo>
                      <a:pt x="67" y="226"/>
                    </a:lnTo>
                    <a:lnTo>
                      <a:pt x="45" y="212"/>
                    </a:lnTo>
                    <a:lnTo>
                      <a:pt x="27" y="194"/>
                    </a:lnTo>
                    <a:lnTo>
                      <a:pt x="12" y="171"/>
                    </a:lnTo>
                    <a:lnTo>
                      <a:pt x="4" y="146"/>
                    </a:lnTo>
                    <a:lnTo>
                      <a:pt x="0" y="120"/>
                    </a:lnTo>
                    <a:lnTo>
                      <a:pt x="4" y="93"/>
                    </a:lnTo>
                    <a:lnTo>
                      <a:pt x="12" y="67"/>
                    </a:lnTo>
                    <a:lnTo>
                      <a:pt x="27" y="45"/>
                    </a:lnTo>
                    <a:lnTo>
                      <a:pt x="45" y="27"/>
                    </a:lnTo>
                    <a:lnTo>
                      <a:pt x="67" y="13"/>
                    </a:lnTo>
                    <a:lnTo>
                      <a:pt x="92" y="4"/>
                    </a:lnTo>
                    <a:lnTo>
                      <a:pt x="1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62"/>
              </a:p>
            </p:txBody>
          </p:sp>
          <p:sp>
            <p:nvSpPr>
              <p:cNvPr id="318" name="Freeform 227">
                <a:extLst>
                  <a:ext uri="{FF2B5EF4-FFF2-40B4-BE49-F238E27FC236}">
                    <a16:creationId xmlns="" xmlns:a16="http://schemas.microsoft.com/office/drawing/2014/main" id="{963EB66A-B5AD-4F7B-8B92-07C77F887A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605838" y="4425950"/>
                <a:ext cx="38100" cy="38100"/>
              </a:xfrm>
              <a:custGeom>
                <a:avLst/>
                <a:gdLst>
                  <a:gd name="T0" fmla="*/ 118 w 238"/>
                  <a:gd name="T1" fmla="*/ 0 h 238"/>
                  <a:gd name="T2" fmla="*/ 146 w 238"/>
                  <a:gd name="T3" fmla="*/ 4 h 238"/>
                  <a:gd name="T4" fmla="*/ 171 w 238"/>
                  <a:gd name="T5" fmla="*/ 13 h 238"/>
                  <a:gd name="T6" fmla="*/ 193 w 238"/>
                  <a:gd name="T7" fmla="*/ 27 h 238"/>
                  <a:gd name="T8" fmla="*/ 212 w 238"/>
                  <a:gd name="T9" fmla="*/ 45 h 238"/>
                  <a:gd name="T10" fmla="*/ 226 w 238"/>
                  <a:gd name="T11" fmla="*/ 67 h 238"/>
                  <a:gd name="T12" fmla="*/ 235 w 238"/>
                  <a:gd name="T13" fmla="*/ 93 h 238"/>
                  <a:gd name="T14" fmla="*/ 238 w 238"/>
                  <a:gd name="T15" fmla="*/ 120 h 238"/>
                  <a:gd name="T16" fmla="*/ 235 w 238"/>
                  <a:gd name="T17" fmla="*/ 146 h 238"/>
                  <a:gd name="T18" fmla="*/ 226 w 238"/>
                  <a:gd name="T19" fmla="*/ 171 h 238"/>
                  <a:gd name="T20" fmla="*/ 212 w 238"/>
                  <a:gd name="T21" fmla="*/ 194 h 238"/>
                  <a:gd name="T22" fmla="*/ 193 w 238"/>
                  <a:gd name="T23" fmla="*/ 212 h 238"/>
                  <a:gd name="T24" fmla="*/ 171 w 238"/>
                  <a:gd name="T25" fmla="*/ 226 h 238"/>
                  <a:gd name="T26" fmla="*/ 146 w 238"/>
                  <a:gd name="T27" fmla="*/ 235 h 238"/>
                  <a:gd name="T28" fmla="*/ 118 w 238"/>
                  <a:gd name="T29" fmla="*/ 238 h 238"/>
                  <a:gd name="T30" fmla="*/ 91 w 238"/>
                  <a:gd name="T31" fmla="*/ 235 h 238"/>
                  <a:gd name="T32" fmla="*/ 66 w 238"/>
                  <a:gd name="T33" fmla="*/ 226 h 238"/>
                  <a:gd name="T34" fmla="*/ 44 w 238"/>
                  <a:gd name="T35" fmla="*/ 212 h 238"/>
                  <a:gd name="T36" fmla="*/ 25 w 238"/>
                  <a:gd name="T37" fmla="*/ 194 h 238"/>
                  <a:gd name="T38" fmla="*/ 12 w 238"/>
                  <a:gd name="T39" fmla="*/ 171 h 238"/>
                  <a:gd name="T40" fmla="*/ 2 w 238"/>
                  <a:gd name="T41" fmla="*/ 146 h 238"/>
                  <a:gd name="T42" fmla="*/ 0 w 238"/>
                  <a:gd name="T43" fmla="*/ 120 h 238"/>
                  <a:gd name="T44" fmla="*/ 2 w 238"/>
                  <a:gd name="T45" fmla="*/ 93 h 238"/>
                  <a:gd name="T46" fmla="*/ 12 w 238"/>
                  <a:gd name="T47" fmla="*/ 67 h 238"/>
                  <a:gd name="T48" fmla="*/ 25 w 238"/>
                  <a:gd name="T49" fmla="*/ 45 h 238"/>
                  <a:gd name="T50" fmla="*/ 44 w 238"/>
                  <a:gd name="T51" fmla="*/ 27 h 238"/>
                  <a:gd name="T52" fmla="*/ 66 w 238"/>
                  <a:gd name="T53" fmla="*/ 13 h 238"/>
                  <a:gd name="T54" fmla="*/ 91 w 238"/>
                  <a:gd name="T55" fmla="*/ 4 h 238"/>
                  <a:gd name="T56" fmla="*/ 118 w 238"/>
                  <a:gd name="T57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38" h="238">
                    <a:moveTo>
                      <a:pt x="118" y="0"/>
                    </a:moveTo>
                    <a:lnTo>
                      <a:pt x="146" y="4"/>
                    </a:lnTo>
                    <a:lnTo>
                      <a:pt x="171" y="13"/>
                    </a:lnTo>
                    <a:lnTo>
                      <a:pt x="193" y="27"/>
                    </a:lnTo>
                    <a:lnTo>
                      <a:pt x="212" y="45"/>
                    </a:lnTo>
                    <a:lnTo>
                      <a:pt x="226" y="67"/>
                    </a:lnTo>
                    <a:lnTo>
                      <a:pt x="235" y="93"/>
                    </a:lnTo>
                    <a:lnTo>
                      <a:pt x="238" y="120"/>
                    </a:lnTo>
                    <a:lnTo>
                      <a:pt x="235" y="146"/>
                    </a:lnTo>
                    <a:lnTo>
                      <a:pt x="226" y="171"/>
                    </a:lnTo>
                    <a:lnTo>
                      <a:pt x="212" y="194"/>
                    </a:lnTo>
                    <a:lnTo>
                      <a:pt x="193" y="212"/>
                    </a:lnTo>
                    <a:lnTo>
                      <a:pt x="171" y="226"/>
                    </a:lnTo>
                    <a:lnTo>
                      <a:pt x="146" y="235"/>
                    </a:lnTo>
                    <a:lnTo>
                      <a:pt x="118" y="238"/>
                    </a:lnTo>
                    <a:lnTo>
                      <a:pt x="91" y="235"/>
                    </a:lnTo>
                    <a:lnTo>
                      <a:pt x="66" y="226"/>
                    </a:lnTo>
                    <a:lnTo>
                      <a:pt x="44" y="212"/>
                    </a:lnTo>
                    <a:lnTo>
                      <a:pt x="25" y="194"/>
                    </a:lnTo>
                    <a:lnTo>
                      <a:pt x="12" y="171"/>
                    </a:lnTo>
                    <a:lnTo>
                      <a:pt x="2" y="146"/>
                    </a:lnTo>
                    <a:lnTo>
                      <a:pt x="0" y="120"/>
                    </a:lnTo>
                    <a:lnTo>
                      <a:pt x="2" y="93"/>
                    </a:lnTo>
                    <a:lnTo>
                      <a:pt x="12" y="67"/>
                    </a:lnTo>
                    <a:lnTo>
                      <a:pt x="25" y="45"/>
                    </a:lnTo>
                    <a:lnTo>
                      <a:pt x="44" y="27"/>
                    </a:lnTo>
                    <a:lnTo>
                      <a:pt x="66" y="13"/>
                    </a:lnTo>
                    <a:lnTo>
                      <a:pt x="91" y="4"/>
                    </a:lnTo>
                    <a:lnTo>
                      <a:pt x="11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62"/>
              </a:p>
            </p:txBody>
          </p:sp>
          <p:sp>
            <p:nvSpPr>
              <p:cNvPr id="319" name="Freeform 228">
                <a:extLst>
                  <a:ext uri="{FF2B5EF4-FFF2-40B4-BE49-F238E27FC236}">
                    <a16:creationId xmlns="" xmlns:a16="http://schemas.microsoft.com/office/drawing/2014/main" id="{2584B172-ECD7-4525-A715-2935D86DC3F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8348663" y="4330700"/>
                <a:ext cx="358775" cy="222250"/>
              </a:xfrm>
              <a:custGeom>
                <a:avLst/>
                <a:gdLst>
                  <a:gd name="T0" fmla="*/ 2071 w 2266"/>
                  <a:gd name="T1" fmla="*/ 0 h 1401"/>
                  <a:gd name="T2" fmla="*/ 2139 w 2266"/>
                  <a:gd name="T3" fmla="*/ 12 h 1401"/>
                  <a:gd name="T4" fmla="*/ 2197 w 2266"/>
                  <a:gd name="T5" fmla="*/ 46 h 1401"/>
                  <a:gd name="T6" fmla="*/ 2240 w 2266"/>
                  <a:gd name="T7" fmla="*/ 97 h 1401"/>
                  <a:gd name="T8" fmla="*/ 2264 w 2266"/>
                  <a:gd name="T9" fmla="*/ 161 h 1401"/>
                  <a:gd name="T10" fmla="*/ 2266 w 2266"/>
                  <a:gd name="T11" fmla="*/ 1205 h 1401"/>
                  <a:gd name="T12" fmla="*/ 2254 w 2266"/>
                  <a:gd name="T13" fmla="*/ 1274 h 1401"/>
                  <a:gd name="T14" fmla="*/ 2220 w 2266"/>
                  <a:gd name="T15" fmla="*/ 1332 h 1401"/>
                  <a:gd name="T16" fmla="*/ 2170 w 2266"/>
                  <a:gd name="T17" fmla="*/ 1375 h 1401"/>
                  <a:gd name="T18" fmla="*/ 2105 w 2266"/>
                  <a:gd name="T19" fmla="*/ 1399 h 1401"/>
                  <a:gd name="T20" fmla="*/ 824 w 2266"/>
                  <a:gd name="T21" fmla="*/ 1401 h 1401"/>
                  <a:gd name="T22" fmla="*/ 1870 w 2266"/>
                  <a:gd name="T23" fmla="*/ 1234 h 1401"/>
                  <a:gd name="T24" fmla="*/ 1867 w 2266"/>
                  <a:gd name="T25" fmla="*/ 1197 h 1401"/>
                  <a:gd name="T26" fmla="*/ 1879 w 2266"/>
                  <a:gd name="T27" fmla="*/ 1128 h 1401"/>
                  <a:gd name="T28" fmla="*/ 1914 w 2266"/>
                  <a:gd name="T29" fmla="*/ 1069 h 1401"/>
                  <a:gd name="T30" fmla="*/ 1966 w 2266"/>
                  <a:gd name="T31" fmla="*/ 1025 h 1401"/>
                  <a:gd name="T32" fmla="*/ 2031 w 2266"/>
                  <a:gd name="T33" fmla="*/ 1001 h 1401"/>
                  <a:gd name="T34" fmla="*/ 2083 w 2266"/>
                  <a:gd name="T35" fmla="*/ 999 h 1401"/>
                  <a:gd name="T36" fmla="*/ 2101 w 2266"/>
                  <a:gd name="T37" fmla="*/ 399 h 1401"/>
                  <a:gd name="T38" fmla="*/ 2066 w 2266"/>
                  <a:gd name="T39" fmla="*/ 402 h 1401"/>
                  <a:gd name="T40" fmla="*/ 1997 w 2266"/>
                  <a:gd name="T41" fmla="*/ 389 h 1401"/>
                  <a:gd name="T42" fmla="*/ 1937 w 2266"/>
                  <a:gd name="T43" fmla="*/ 355 h 1401"/>
                  <a:gd name="T44" fmla="*/ 1893 w 2266"/>
                  <a:gd name="T45" fmla="*/ 302 h 1401"/>
                  <a:gd name="T46" fmla="*/ 1870 w 2266"/>
                  <a:gd name="T47" fmla="*/ 237 h 1401"/>
                  <a:gd name="T48" fmla="*/ 1868 w 2266"/>
                  <a:gd name="T49" fmla="*/ 184 h 1401"/>
                  <a:gd name="T50" fmla="*/ 410 w 2266"/>
                  <a:gd name="T51" fmla="*/ 166 h 1401"/>
                  <a:gd name="T52" fmla="*/ 417 w 2266"/>
                  <a:gd name="T53" fmla="*/ 214 h 1401"/>
                  <a:gd name="T54" fmla="*/ 404 w 2266"/>
                  <a:gd name="T55" fmla="*/ 285 h 1401"/>
                  <a:gd name="T56" fmla="*/ 370 w 2266"/>
                  <a:gd name="T57" fmla="*/ 344 h 1401"/>
                  <a:gd name="T58" fmla="*/ 318 w 2266"/>
                  <a:gd name="T59" fmla="*/ 386 h 1401"/>
                  <a:gd name="T60" fmla="*/ 253 w 2266"/>
                  <a:gd name="T61" fmla="*/ 411 h 1401"/>
                  <a:gd name="T62" fmla="*/ 192 w 2266"/>
                  <a:gd name="T63" fmla="*/ 413 h 1401"/>
                  <a:gd name="T64" fmla="*/ 168 w 2266"/>
                  <a:gd name="T65" fmla="*/ 850 h 1401"/>
                  <a:gd name="T66" fmla="*/ 88 w 2266"/>
                  <a:gd name="T67" fmla="*/ 848 h 1401"/>
                  <a:gd name="T68" fmla="*/ 0 w 2266"/>
                  <a:gd name="T69" fmla="*/ 850 h 1401"/>
                  <a:gd name="T70" fmla="*/ 3 w 2266"/>
                  <a:gd name="T71" fmla="*/ 161 h 1401"/>
                  <a:gd name="T72" fmla="*/ 28 w 2266"/>
                  <a:gd name="T73" fmla="*/ 97 h 1401"/>
                  <a:gd name="T74" fmla="*/ 70 w 2266"/>
                  <a:gd name="T75" fmla="*/ 46 h 1401"/>
                  <a:gd name="T76" fmla="*/ 128 w 2266"/>
                  <a:gd name="T77" fmla="*/ 12 h 1401"/>
                  <a:gd name="T78" fmla="*/ 196 w 2266"/>
                  <a:gd name="T79" fmla="*/ 0 h 14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2266" h="1401">
                    <a:moveTo>
                      <a:pt x="196" y="0"/>
                    </a:moveTo>
                    <a:lnTo>
                      <a:pt x="2071" y="0"/>
                    </a:lnTo>
                    <a:lnTo>
                      <a:pt x="2106" y="3"/>
                    </a:lnTo>
                    <a:lnTo>
                      <a:pt x="2139" y="12"/>
                    </a:lnTo>
                    <a:lnTo>
                      <a:pt x="2170" y="26"/>
                    </a:lnTo>
                    <a:lnTo>
                      <a:pt x="2197" y="46"/>
                    </a:lnTo>
                    <a:lnTo>
                      <a:pt x="2221" y="70"/>
                    </a:lnTo>
                    <a:lnTo>
                      <a:pt x="2240" y="97"/>
                    </a:lnTo>
                    <a:lnTo>
                      <a:pt x="2254" y="127"/>
                    </a:lnTo>
                    <a:lnTo>
                      <a:pt x="2264" y="161"/>
                    </a:lnTo>
                    <a:lnTo>
                      <a:pt x="2266" y="196"/>
                    </a:lnTo>
                    <a:lnTo>
                      <a:pt x="2266" y="1205"/>
                    </a:lnTo>
                    <a:lnTo>
                      <a:pt x="2263" y="1241"/>
                    </a:lnTo>
                    <a:lnTo>
                      <a:pt x="2254" y="1274"/>
                    </a:lnTo>
                    <a:lnTo>
                      <a:pt x="2240" y="1305"/>
                    </a:lnTo>
                    <a:lnTo>
                      <a:pt x="2220" y="1332"/>
                    </a:lnTo>
                    <a:lnTo>
                      <a:pt x="2197" y="1355"/>
                    </a:lnTo>
                    <a:lnTo>
                      <a:pt x="2170" y="1375"/>
                    </a:lnTo>
                    <a:lnTo>
                      <a:pt x="2139" y="1389"/>
                    </a:lnTo>
                    <a:lnTo>
                      <a:pt x="2105" y="1399"/>
                    </a:lnTo>
                    <a:lnTo>
                      <a:pt x="2070" y="1401"/>
                    </a:lnTo>
                    <a:lnTo>
                      <a:pt x="824" y="1401"/>
                    </a:lnTo>
                    <a:lnTo>
                      <a:pt x="824" y="1234"/>
                    </a:lnTo>
                    <a:lnTo>
                      <a:pt x="1870" y="1234"/>
                    </a:lnTo>
                    <a:lnTo>
                      <a:pt x="1868" y="1216"/>
                    </a:lnTo>
                    <a:lnTo>
                      <a:pt x="1867" y="1197"/>
                    </a:lnTo>
                    <a:lnTo>
                      <a:pt x="1870" y="1161"/>
                    </a:lnTo>
                    <a:lnTo>
                      <a:pt x="1879" y="1128"/>
                    </a:lnTo>
                    <a:lnTo>
                      <a:pt x="1895" y="1097"/>
                    </a:lnTo>
                    <a:lnTo>
                      <a:pt x="1914" y="1069"/>
                    </a:lnTo>
                    <a:lnTo>
                      <a:pt x="1937" y="1045"/>
                    </a:lnTo>
                    <a:lnTo>
                      <a:pt x="1966" y="1025"/>
                    </a:lnTo>
                    <a:lnTo>
                      <a:pt x="1997" y="1011"/>
                    </a:lnTo>
                    <a:lnTo>
                      <a:pt x="2031" y="1001"/>
                    </a:lnTo>
                    <a:lnTo>
                      <a:pt x="2066" y="998"/>
                    </a:lnTo>
                    <a:lnTo>
                      <a:pt x="2083" y="999"/>
                    </a:lnTo>
                    <a:lnTo>
                      <a:pt x="2101" y="1001"/>
                    </a:lnTo>
                    <a:lnTo>
                      <a:pt x="2101" y="399"/>
                    </a:lnTo>
                    <a:lnTo>
                      <a:pt x="2083" y="401"/>
                    </a:lnTo>
                    <a:lnTo>
                      <a:pt x="2066" y="402"/>
                    </a:lnTo>
                    <a:lnTo>
                      <a:pt x="2031" y="399"/>
                    </a:lnTo>
                    <a:lnTo>
                      <a:pt x="1997" y="389"/>
                    </a:lnTo>
                    <a:lnTo>
                      <a:pt x="1965" y="374"/>
                    </a:lnTo>
                    <a:lnTo>
                      <a:pt x="1937" y="355"/>
                    </a:lnTo>
                    <a:lnTo>
                      <a:pt x="1913" y="331"/>
                    </a:lnTo>
                    <a:lnTo>
                      <a:pt x="1893" y="302"/>
                    </a:lnTo>
                    <a:lnTo>
                      <a:pt x="1879" y="271"/>
                    </a:lnTo>
                    <a:lnTo>
                      <a:pt x="1870" y="237"/>
                    </a:lnTo>
                    <a:lnTo>
                      <a:pt x="1867" y="202"/>
                    </a:lnTo>
                    <a:lnTo>
                      <a:pt x="1868" y="184"/>
                    </a:lnTo>
                    <a:lnTo>
                      <a:pt x="1870" y="166"/>
                    </a:lnTo>
                    <a:lnTo>
                      <a:pt x="410" y="166"/>
                    </a:lnTo>
                    <a:lnTo>
                      <a:pt x="415" y="190"/>
                    </a:lnTo>
                    <a:lnTo>
                      <a:pt x="417" y="214"/>
                    </a:lnTo>
                    <a:lnTo>
                      <a:pt x="414" y="251"/>
                    </a:lnTo>
                    <a:lnTo>
                      <a:pt x="404" y="285"/>
                    </a:lnTo>
                    <a:lnTo>
                      <a:pt x="390" y="315"/>
                    </a:lnTo>
                    <a:lnTo>
                      <a:pt x="370" y="344"/>
                    </a:lnTo>
                    <a:lnTo>
                      <a:pt x="346" y="367"/>
                    </a:lnTo>
                    <a:lnTo>
                      <a:pt x="318" y="386"/>
                    </a:lnTo>
                    <a:lnTo>
                      <a:pt x="286" y="402"/>
                    </a:lnTo>
                    <a:lnTo>
                      <a:pt x="253" y="411"/>
                    </a:lnTo>
                    <a:lnTo>
                      <a:pt x="217" y="414"/>
                    </a:lnTo>
                    <a:lnTo>
                      <a:pt x="192" y="413"/>
                    </a:lnTo>
                    <a:lnTo>
                      <a:pt x="168" y="408"/>
                    </a:lnTo>
                    <a:lnTo>
                      <a:pt x="168" y="850"/>
                    </a:lnTo>
                    <a:lnTo>
                      <a:pt x="128" y="848"/>
                    </a:lnTo>
                    <a:lnTo>
                      <a:pt x="88" y="848"/>
                    </a:lnTo>
                    <a:lnTo>
                      <a:pt x="44" y="848"/>
                    </a:lnTo>
                    <a:lnTo>
                      <a:pt x="0" y="850"/>
                    </a:lnTo>
                    <a:lnTo>
                      <a:pt x="0" y="196"/>
                    </a:lnTo>
                    <a:lnTo>
                      <a:pt x="3" y="161"/>
                    </a:lnTo>
                    <a:lnTo>
                      <a:pt x="12" y="127"/>
                    </a:lnTo>
                    <a:lnTo>
                      <a:pt x="28" y="97"/>
                    </a:lnTo>
                    <a:lnTo>
                      <a:pt x="46" y="70"/>
                    </a:lnTo>
                    <a:lnTo>
                      <a:pt x="70" y="46"/>
                    </a:lnTo>
                    <a:lnTo>
                      <a:pt x="98" y="26"/>
                    </a:lnTo>
                    <a:lnTo>
                      <a:pt x="128" y="12"/>
                    </a:lnTo>
                    <a:lnTo>
                      <a:pt x="161" y="3"/>
                    </a:lnTo>
                    <a:lnTo>
                      <a:pt x="196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62"/>
              </a:p>
            </p:txBody>
          </p:sp>
          <p:sp>
            <p:nvSpPr>
              <p:cNvPr id="320" name="Freeform 229">
                <a:extLst>
                  <a:ext uri="{FF2B5EF4-FFF2-40B4-BE49-F238E27FC236}">
                    <a16:creationId xmlns="" xmlns:a16="http://schemas.microsoft.com/office/drawing/2014/main" id="{C341F271-C047-4421-9262-D165CF7DD8A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134350" y="4325938"/>
                <a:ext cx="190500" cy="290512"/>
              </a:xfrm>
              <a:custGeom>
                <a:avLst/>
                <a:gdLst>
                  <a:gd name="T0" fmla="*/ 904 w 1204"/>
                  <a:gd name="T1" fmla="*/ 758 h 1828"/>
                  <a:gd name="T2" fmla="*/ 602 w 1204"/>
                  <a:gd name="T3" fmla="*/ 791 h 1828"/>
                  <a:gd name="T4" fmla="*/ 301 w 1204"/>
                  <a:gd name="T5" fmla="*/ 758 h 1828"/>
                  <a:gd name="T6" fmla="*/ 134 w 1204"/>
                  <a:gd name="T7" fmla="*/ 781 h 1828"/>
                  <a:gd name="T8" fmla="*/ 184 w 1204"/>
                  <a:gd name="T9" fmla="*/ 831 h 1828"/>
                  <a:gd name="T10" fmla="*/ 409 w 1204"/>
                  <a:gd name="T11" fmla="*/ 900 h 1828"/>
                  <a:gd name="T12" fmla="*/ 734 w 1204"/>
                  <a:gd name="T13" fmla="*/ 907 h 1828"/>
                  <a:gd name="T14" fmla="*/ 993 w 1204"/>
                  <a:gd name="T15" fmla="*/ 846 h 1828"/>
                  <a:gd name="T16" fmla="*/ 1070 w 1204"/>
                  <a:gd name="T17" fmla="*/ 788 h 1828"/>
                  <a:gd name="T18" fmla="*/ 1005 w 1204"/>
                  <a:gd name="T19" fmla="*/ 468 h 1828"/>
                  <a:gd name="T20" fmla="*/ 729 w 1204"/>
                  <a:gd name="T21" fmla="*/ 526 h 1828"/>
                  <a:gd name="T22" fmla="*/ 415 w 1204"/>
                  <a:gd name="T23" fmla="*/ 519 h 1828"/>
                  <a:gd name="T24" fmla="*/ 165 w 1204"/>
                  <a:gd name="T25" fmla="*/ 454 h 1828"/>
                  <a:gd name="T26" fmla="*/ 149 w 1204"/>
                  <a:gd name="T27" fmla="*/ 545 h 1828"/>
                  <a:gd name="T28" fmla="*/ 296 w 1204"/>
                  <a:gd name="T29" fmla="*/ 616 h 1828"/>
                  <a:gd name="T30" fmla="*/ 603 w 1204"/>
                  <a:gd name="T31" fmla="*/ 654 h 1828"/>
                  <a:gd name="T32" fmla="*/ 908 w 1204"/>
                  <a:gd name="T33" fmla="*/ 616 h 1828"/>
                  <a:gd name="T34" fmla="*/ 1055 w 1204"/>
                  <a:gd name="T35" fmla="*/ 547 h 1828"/>
                  <a:gd name="T36" fmla="*/ 602 w 1204"/>
                  <a:gd name="T37" fmla="*/ 133 h 1828"/>
                  <a:gd name="T38" fmla="*/ 296 w 1204"/>
                  <a:gd name="T39" fmla="*/ 171 h 1828"/>
                  <a:gd name="T40" fmla="*/ 155 w 1204"/>
                  <a:gd name="T41" fmla="*/ 236 h 1828"/>
                  <a:gd name="T42" fmla="*/ 134 w 1204"/>
                  <a:gd name="T43" fmla="*/ 272 h 1828"/>
                  <a:gd name="T44" fmla="*/ 212 w 1204"/>
                  <a:gd name="T45" fmla="*/ 330 h 1828"/>
                  <a:gd name="T46" fmla="*/ 471 w 1204"/>
                  <a:gd name="T47" fmla="*/ 392 h 1828"/>
                  <a:gd name="T48" fmla="*/ 795 w 1204"/>
                  <a:gd name="T49" fmla="*/ 385 h 1828"/>
                  <a:gd name="T50" fmla="*/ 1019 w 1204"/>
                  <a:gd name="T51" fmla="*/ 317 h 1828"/>
                  <a:gd name="T52" fmla="*/ 1071 w 1204"/>
                  <a:gd name="T53" fmla="*/ 267 h 1828"/>
                  <a:gd name="T54" fmla="*/ 1040 w 1204"/>
                  <a:gd name="T55" fmla="*/ 228 h 1828"/>
                  <a:gd name="T56" fmla="*/ 855 w 1204"/>
                  <a:gd name="T57" fmla="*/ 158 h 1828"/>
                  <a:gd name="T58" fmla="*/ 602 w 1204"/>
                  <a:gd name="T59" fmla="*/ 0 h 1828"/>
                  <a:gd name="T60" fmla="*/ 904 w 1204"/>
                  <a:gd name="T61" fmla="*/ 33 h 1828"/>
                  <a:gd name="T62" fmla="*/ 1112 w 1204"/>
                  <a:gd name="T63" fmla="*/ 118 h 1828"/>
                  <a:gd name="T64" fmla="*/ 1195 w 1204"/>
                  <a:gd name="T65" fmla="*/ 215 h 1828"/>
                  <a:gd name="T66" fmla="*/ 1145 w 1204"/>
                  <a:gd name="T67" fmla="*/ 906 h 1828"/>
                  <a:gd name="T68" fmla="*/ 898 w 1204"/>
                  <a:gd name="T69" fmla="*/ 990 h 1828"/>
                  <a:gd name="T70" fmla="*/ 602 w 1204"/>
                  <a:gd name="T71" fmla="*/ 1051 h 1828"/>
                  <a:gd name="T72" fmla="*/ 301 w 1204"/>
                  <a:gd name="T73" fmla="*/ 1018 h 1828"/>
                  <a:gd name="T74" fmla="*/ 133 w 1204"/>
                  <a:gd name="T75" fmla="*/ 1042 h 1828"/>
                  <a:gd name="T76" fmla="*/ 183 w 1204"/>
                  <a:gd name="T77" fmla="*/ 1092 h 1828"/>
                  <a:gd name="T78" fmla="*/ 408 w 1204"/>
                  <a:gd name="T79" fmla="*/ 1161 h 1828"/>
                  <a:gd name="T80" fmla="*/ 721 w 1204"/>
                  <a:gd name="T81" fmla="*/ 1169 h 1828"/>
                  <a:gd name="T82" fmla="*/ 699 w 1204"/>
                  <a:gd name="T83" fmla="*/ 1311 h 1828"/>
                  <a:gd name="T84" fmla="*/ 415 w 1204"/>
                  <a:gd name="T85" fmla="*/ 1302 h 1828"/>
                  <a:gd name="T86" fmla="*/ 165 w 1204"/>
                  <a:gd name="T87" fmla="*/ 1236 h 1828"/>
                  <a:gd name="T88" fmla="*/ 148 w 1204"/>
                  <a:gd name="T89" fmla="*/ 1328 h 1828"/>
                  <a:gd name="T90" fmla="*/ 296 w 1204"/>
                  <a:gd name="T91" fmla="*/ 1400 h 1828"/>
                  <a:gd name="T92" fmla="*/ 602 w 1204"/>
                  <a:gd name="T93" fmla="*/ 1437 h 1828"/>
                  <a:gd name="T94" fmla="*/ 602 w 1204"/>
                  <a:gd name="T95" fmla="*/ 1573 h 1828"/>
                  <a:gd name="T96" fmla="*/ 301 w 1204"/>
                  <a:gd name="T97" fmla="*/ 1540 h 1828"/>
                  <a:gd name="T98" fmla="*/ 133 w 1204"/>
                  <a:gd name="T99" fmla="*/ 1564 h 1828"/>
                  <a:gd name="T100" fmla="*/ 183 w 1204"/>
                  <a:gd name="T101" fmla="*/ 1613 h 1828"/>
                  <a:gd name="T102" fmla="*/ 408 w 1204"/>
                  <a:gd name="T103" fmla="*/ 1682 h 1828"/>
                  <a:gd name="T104" fmla="*/ 699 w 1204"/>
                  <a:gd name="T105" fmla="*/ 1692 h 1828"/>
                  <a:gd name="T106" fmla="*/ 475 w 1204"/>
                  <a:gd name="T107" fmla="*/ 1823 h 1828"/>
                  <a:gd name="T108" fmla="*/ 200 w 1204"/>
                  <a:gd name="T109" fmla="*/ 1764 h 1828"/>
                  <a:gd name="T110" fmla="*/ 46 w 1204"/>
                  <a:gd name="T111" fmla="*/ 1671 h 1828"/>
                  <a:gd name="T112" fmla="*/ 1 w 1204"/>
                  <a:gd name="T113" fmla="*/ 1578 h 1828"/>
                  <a:gd name="T114" fmla="*/ 10 w 1204"/>
                  <a:gd name="T115" fmla="*/ 214 h 1828"/>
                  <a:gd name="T116" fmla="*/ 92 w 1204"/>
                  <a:gd name="T117" fmla="*/ 117 h 1828"/>
                  <a:gd name="T118" fmla="*/ 301 w 1204"/>
                  <a:gd name="T119" fmla="*/ 33 h 1828"/>
                  <a:gd name="T120" fmla="*/ 602 w 1204"/>
                  <a:gd name="T121" fmla="*/ 0 h 18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</a:cxnLst>
                <a:rect l="0" t="0" r="r" b="b"/>
                <a:pathLst>
                  <a:path w="1204" h="1828">
                    <a:moveTo>
                      <a:pt x="1072" y="698"/>
                    </a:moveTo>
                    <a:lnTo>
                      <a:pt x="1040" y="713"/>
                    </a:lnTo>
                    <a:lnTo>
                      <a:pt x="1005" y="728"/>
                    </a:lnTo>
                    <a:lnTo>
                      <a:pt x="955" y="744"/>
                    </a:lnTo>
                    <a:lnTo>
                      <a:pt x="904" y="758"/>
                    </a:lnTo>
                    <a:lnTo>
                      <a:pt x="848" y="769"/>
                    </a:lnTo>
                    <a:lnTo>
                      <a:pt x="790" y="779"/>
                    </a:lnTo>
                    <a:lnTo>
                      <a:pt x="729" y="786"/>
                    </a:lnTo>
                    <a:lnTo>
                      <a:pt x="666" y="789"/>
                    </a:lnTo>
                    <a:lnTo>
                      <a:pt x="602" y="791"/>
                    </a:lnTo>
                    <a:lnTo>
                      <a:pt x="538" y="789"/>
                    </a:lnTo>
                    <a:lnTo>
                      <a:pt x="475" y="786"/>
                    </a:lnTo>
                    <a:lnTo>
                      <a:pt x="415" y="779"/>
                    </a:lnTo>
                    <a:lnTo>
                      <a:pt x="357" y="769"/>
                    </a:lnTo>
                    <a:lnTo>
                      <a:pt x="301" y="758"/>
                    </a:lnTo>
                    <a:lnTo>
                      <a:pt x="248" y="744"/>
                    </a:lnTo>
                    <a:lnTo>
                      <a:pt x="200" y="728"/>
                    </a:lnTo>
                    <a:lnTo>
                      <a:pt x="165" y="713"/>
                    </a:lnTo>
                    <a:lnTo>
                      <a:pt x="134" y="699"/>
                    </a:lnTo>
                    <a:lnTo>
                      <a:pt x="134" y="781"/>
                    </a:lnTo>
                    <a:lnTo>
                      <a:pt x="135" y="787"/>
                    </a:lnTo>
                    <a:lnTo>
                      <a:pt x="139" y="795"/>
                    </a:lnTo>
                    <a:lnTo>
                      <a:pt x="149" y="804"/>
                    </a:lnTo>
                    <a:lnTo>
                      <a:pt x="163" y="818"/>
                    </a:lnTo>
                    <a:lnTo>
                      <a:pt x="184" y="831"/>
                    </a:lnTo>
                    <a:lnTo>
                      <a:pt x="212" y="845"/>
                    </a:lnTo>
                    <a:lnTo>
                      <a:pt x="248" y="859"/>
                    </a:lnTo>
                    <a:lnTo>
                      <a:pt x="296" y="876"/>
                    </a:lnTo>
                    <a:lnTo>
                      <a:pt x="351" y="889"/>
                    </a:lnTo>
                    <a:lnTo>
                      <a:pt x="409" y="900"/>
                    </a:lnTo>
                    <a:lnTo>
                      <a:pt x="472" y="907"/>
                    </a:lnTo>
                    <a:lnTo>
                      <a:pt x="536" y="912"/>
                    </a:lnTo>
                    <a:lnTo>
                      <a:pt x="603" y="914"/>
                    </a:lnTo>
                    <a:lnTo>
                      <a:pt x="669" y="912"/>
                    </a:lnTo>
                    <a:lnTo>
                      <a:pt x="734" y="907"/>
                    </a:lnTo>
                    <a:lnTo>
                      <a:pt x="796" y="900"/>
                    </a:lnTo>
                    <a:lnTo>
                      <a:pt x="855" y="889"/>
                    </a:lnTo>
                    <a:lnTo>
                      <a:pt x="908" y="876"/>
                    </a:lnTo>
                    <a:lnTo>
                      <a:pt x="959" y="859"/>
                    </a:lnTo>
                    <a:lnTo>
                      <a:pt x="993" y="846"/>
                    </a:lnTo>
                    <a:lnTo>
                      <a:pt x="1020" y="832"/>
                    </a:lnTo>
                    <a:lnTo>
                      <a:pt x="1040" y="819"/>
                    </a:lnTo>
                    <a:lnTo>
                      <a:pt x="1055" y="807"/>
                    </a:lnTo>
                    <a:lnTo>
                      <a:pt x="1064" y="797"/>
                    </a:lnTo>
                    <a:lnTo>
                      <a:pt x="1070" y="788"/>
                    </a:lnTo>
                    <a:lnTo>
                      <a:pt x="1072" y="783"/>
                    </a:lnTo>
                    <a:lnTo>
                      <a:pt x="1072" y="698"/>
                    </a:lnTo>
                    <a:close/>
                    <a:moveTo>
                      <a:pt x="1072" y="438"/>
                    </a:moveTo>
                    <a:lnTo>
                      <a:pt x="1040" y="454"/>
                    </a:lnTo>
                    <a:lnTo>
                      <a:pt x="1005" y="468"/>
                    </a:lnTo>
                    <a:lnTo>
                      <a:pt x="955" y="484"/>
                    </a:lnTo>
                    <a:lnTo>
                      <a:pt x="904" y="499"/>
                    </a:lnTo>
                    <a:lnTo>
                      <a:pt x="848" y="510"/>
                    </a:lnTo>
                    <a:lnTo>
                      <a:pt x="790" y="519"/>
                    </a:lnTo>
                    <a:lnTo>
                      <a:pt x="729" y="526"/>
                    </a:lnTo>
                    <a:lnTo>
                      <a:pt x="666" y="529"/>
                    </a:lnTo>
                    <a:lnTo>
                      <a:pt x="602" y="532"/>
                    </a:lnTo>
                    <a:lnTo>
                      <a:pt x="538" y="529"/>
                    </a:lnTo>
                    <a:lnTo>
                      <a:pt x="475" y="526"/>
                    </a:lnTo>
                    <a:lnTo>
                      <a:pt x="415" y="519"/>
                    </a:lnTo>
                    <a:lnTo>
                      <a:pt x="357" y="510"/>
                    </a:lnTo>
                    <a:lnTo>
                      <a:pt x="301" y="499"/>
                    </a:lnTo>
                    <a:lnTo>
                      <a:pt x="248" y="484"/>
                    </a:lnTo>
                    <a:lnTo>
                      <a:pt x="200" y="468"/>
                    </a:lnTo>
                    <a:lnTo>
                      <a:pt x="165" y="454"/>
                    </a:lnTo>
                    <a:lnTo>
                      <a:pt x="134" y="439"/>
                    </a:lnTo>
                    <a:lnTo>
                      <a:pt x="134" y="522"/>
                    </a:lnTo>
                    <a:lnTo>
                      <a:pt x="135" y="527"/>
                    </a:lnTo>
                    <a:lnTo>
                      <a:pt x="139" y="535"/>
                    </a:lnTo>
                    <a:lnTo>
                      <a:pt x="149" y="545"/>
                    </a:lnTo>
                    <a:lnTo>
                      <a:pt x="163" y="558"/>
                    </a:lnTo>
                    <a:lnTo>
                      <a:pt x="184" y="571"/>
                    </a:lnTo>
                    <a:lnTo>
                      <a:pt x="212" y="585"/>
                    </a:lnTo>
                    <a:lnTo>
                      <a:pt x="248" y="599"/>
                    </a:lnTo>
                    <a:lnTo>
                      <a:pt x="296" y="616"/>
                    </a:lnTo>
                    <a:lnTo>
                      <a:pt x="351" y="629"/>
                    </a:lnTo>
                    <a:lnTo>
                      <a:pt x="409" y="640"/>
                    </a:lnTo>
                    <a:lnTo>
                      <a:pt x="472" y="648"/>
                    </a:lnTo>
                    <a:lnTo>
                      <a:pt x="536" y="652"/>
                    </a:lnTo>
                    <a:lnTo>
                      <a:pt x="603" y="654"/>
                    </a:lnTo>
                    <a:lnTo>
                      <a:pt x="669" y="652"/>
                    </a:lnTo>
                    <a:lnTo>
                      <a:pt x="734" y="648"/>
                    </a:lnTo>
                    <a:lnTo>
                      <a:pt x="796" y="640"/>
                    </a:lnTo>
                    <a:lnTo>
                      <a:pt x="855" y="629"/>
                    </a:lnTo>
                    <a:lnTo>
                      <a:pt x="908" y="616"/>
                    </a:lnTo>
                    <a:lnTo>
                      <a:pt x="959" y="599"/>
                    </a:lnTo>
                    <a:lnTo>
                      <a:pt x="993" y="586"/>
                    </a:lnTo>
                    <a:lnTo>
                      <a:pt x="1020" y="572"/>
                    </a:lnTo>
                    <a:lnTo>
                      <a:pt x="1040" y="559"/>
                    </a:lnTo>
                    <a:lnTo>
                      <a:pt x="1055" y="547"/>
                    </a:lnTo>
                    <a:lnTo>
                      <a:pt x="1064" y="537"/>
                    </a:lnTo>
                    <a:lnTo>
                      <a:pt x="1070" y="528"/>
                    </a:lnTo>
                    <a:lnTo>
                      <a:pt x="1072" y="523"/>
                    </a:lnTo>
                    <a:lnTo>
                      <a:pt x="1072" y="438"/>
                    </a:lnTo>
                    <a:close/>
                    <a:moveTo>
                      <a:pt x="602" y="133"/>
                    </a:moveTo>
                    <a:lnTo>
                      <a:pt x="535" y="135"/>
                    </a:lnTo>
                    <a:lnTo>
                      <a:pt x="471" y="139"/>
                    </a:lnTo>
                    <a:lnTo>
                      <a:pt x="409" y="147"/>
                    </a:lnTo>
                    <a:lnTo>
                      <a:pt x="351" y="158"/>
                    </a:lnTo>
                    <a:lnTo>
                      <a:pt x="296" y="171"/>
                    </a:lnTo>
                    <a:lnTo>
                      <a:pt x="247" y="187"/>
                    </a:lnTo>
                    <a:lnTo>
                      <a:pt x="215" y="199"/>
                    </a:lnTo>
                    <a:lnTo>
                      <a:pt x="190" y="213"/>
                    </a:lnTo>
                    <a:lnTo>
                      <a:pt x="170" y="225"/>
                    </a:lnTo>
                    <a:lnTo>
                      <a:pt x="155" y="236"/>
                    </a:lnTo>
                    <a:lnTo>
                      <a:pt x="145" y="247"/>
                    </a:lnTo>
                    <a:lnTo>
                      <a:pt x="137" y="255"/>
                    </a:lnTo>
                    <a:lnTo>
                      <a:pt x="134" y="262"/>
                    </a:lnTo>
                    <a:lnTo>
                      <a:pt x="133" y="266"/>
                    </a:lnTo>
                    <a:lnTo>
                      <a:pt x="134" y="272"/>
                    </a:lnTo>
                    <a:lnTo>
                      <a:pt x="139" y="279"/>
                    </a:lnTo>
                    <a:lnTo>
                      <a:pt x="148" y="290"/>
                    </a:lnTo>
                    <a:lnTo>
                      <a:pt x="162" y="302"/>
                    </a:lnTo>
                    <a:lnTo>
                      <a:pt x="183" y="316"/>
                    </a:lnTo>
                    <a:lnTo>
                      <a:pt x="212" y="330"/>
                    </a:lnTo>
                    <a:lnTo>
                      <a:pt x="247" y="345"/>
                    </a:lnTo>
                    <a:lnTo>
                      <a:pt x="296" y="361"/>
                    </a:lnTo>
                    <a:lnTo>
                      <a:pt x="350" y="374"/>
                    </a:lnTo>
                    <a:lnTo>
                      <a:pt x="408" y="385"/>
                    </a:lnTo>
                    <a:lnTo>
                      <a:pt x="471" y="392"/>
                    </a:lnTo>
                    <a:lnTo>
                      <a:pt x="535" y="397"/>
                    </a:lnTo>
                    <a:lnTo>
                      <a:pt x="602" y="399"/>
                    </a:lnTo>
                    <a:lnTo>
                      <a:pt x="669" y="397"/>
                    </a:lnTo>
                    <a:lnTo>
                      <a:pt x="734" y="392"/>
                    </a:lnTo>
                    <a:lnTo>
                      <a:pt x="795" y="385"/>
                    </a:lnTo>
                    <a:lnTo>
                      <a:pt x="853" y="374"/>
                    </a:lnTo>
                    <a:lnTo>
                      <a:pt x="908" y="361"/>
                    </a:lnTo>
                    <a:lnTo>
                      <a:pt x="958" y="345"/>
                    </a:lnTo>
                    <a:lnTo>
                      <a:pt x="992" y="331"/>
                    </a:lnTo>
                    <a:lnTo>
                      <a:pt x="1019" y="317"/>
                    </a:lnTo>
                    <a:lnTo>
                      <a:pt x="1040" y="304"/>
                    </a:lnTo>
                    <a:lnTo>
                      <a:pt x="1054" y="292"/>
                    </a:lnTo>
                    <a:lnTo>
                      <a:pt x="1064" y="282"/>
                    </a:lnTo>
                    <a:lnTo>
                      <a:pt x="1068" y="273"/>
                    </a:lnTo>
                    <a:lnTo>
                      <a:pt x="1071" y="267"/>
                    </a:lnTo>
                    <a:lnTo>
                      <a:pt x="1071" y="265"/>
                    </a:lnTo>
                    <a:lnTo>
                      <a:pt x="1068" y="259"/>
                    </a:lnTo>
                    <a:lnTo>
                      <a:pt x="1064" y="250"/>
                    </a:lnTo>
                    <a:lnTo>
                      <a:pt x="1054" y="240"/>
                    </a:lnTo>
                    <a:lnTo>
                      <a:pt x="1040" y="228"/>
                    </a:lnTo>
                    <a:lnTo>
                      <a:pt x="1019" y="215"/>
                    </a:lnTo>
                    <a:lnTo>
                      <a:pt x="992" y="202"/>
                    </a:lnTo>
                    <a:lnTo>
                      <a:pt x="958" y="187"/>
                    </a:lnTo>
                    <a:lnTo>
                      <a:pt x="908" y="171"/>
                    </a:lnTo>
                    <a:lnTo>
                      <a:pt x="855" y="158"/>
                    </a:lnTo>
                    <a:lnTo>
                      <a:pt x="795" y="147"/>
                    </a:lnTo>
                    <a:lnTo>
                      <a:pt x="734" y="139"/>
                    </a:lnTo>
                    <a:lnTo>
                      <a:pt x="669" y="135"/>
                    </a:lnTo>
                    <a:lnTo>
                      <a:pt x="602" y="133"/>
                    </a:lnTo>
                    <a:close/>
                    <a:moveTo>
                      <a:pt x="602" y="0"/>
                    </a:moveTo>
                    <a:lnTo>
                      <a:pt x="666" y="1"/>
                    </a:lnTo>
                    <a:lnTo>
                      <a:pt x="729" y="5"/>
                    </a:lnTo>
                    <a:lnTo>
                      <a:pt x="790" y="12"/>
                    </a:lnTo>
                    <a:lnTo>
                      <a:pt x="848" y="21"/>
                    </a:lnTo>
                    <a:lnTo>
                      <a:pt x="904" y="33"/>
                    </a:lnTo>
                    <a:lnTo>
                      <a:pt x="955" y="47"/>
                    </a:lnTo>
                    <a:lnTo>
                      <a:pt x="1005" y="64"/>
                    </a:lnTo>
                    <a:lnTo>
                      <a:pt x="1047" y="81"/>
                    </a:lnTo>
                    <a:lnTo>
                      <a:pt x="1082" y="100"/>
                    </a:lnTo>
                    <a:lnTo>
                      <a:pt x="1112" y="118"/>
                    </a:lnTo>
                    <a:lnTo>
                      <a:pt x="1138" y="137"/>
                    </a:lnTo>
                    <a:lnTo>
                      <a:pt x="1157" y="157"/>
                    </a:lnTo>
                    <a:lnTo>
                      <a:pt x="1174" y="176"/>
                    </a:lnTo>
                    <a:lnTo>
                      <a:pt x="1186" y="196"/>
                    </a:lnTo>
                    <a:lnTo>
                      <a:pt x="1195" y="215"/>
                    </a:lnTo>
                    <a:lnTo>
                      <a:pt x="1200" y="233"/>
                    </a:lnTo>
                    <a:lnTo>
                      <a:pt x="1203" y="251"/>
                    </a:lnTo>
                    <a:lnTo>
                      <a:pt x="1204" y="267"/>
                    </a:lnTo>
                    <a:lnTo>
                      <a:pt x="1204" y="896"/>
                    </a:lnTo>
                    <a:lnTo>
                      <a:pt x="1145" y="906"/>
                    </a:lnTo>
                    <a:lnTo>
                      <a:pt x="1089" y="920"/>
                    </a:lnTo>
                    <a:lnTo>
                      <a:pt x="1036" y="934"/>
                    </a:lnTo>
                    <a:lnTo>
                      <a:pt x="985" y="951"/>
                    </a:lnTo>
                    <a:lnTo>
                      <a:pt x="939" y="969"/>
                    </a:lnTo>
                    <a:lnTo>
                      <a:pt x="898" y="990"/>
                    </a:lnTo>
                    <a:lnTo>
                      <a:pt x="862" y="1010"/>
                    </a:lnTo>
                    <a:lnTo>
                      <a:pt x="832" y="1032"/>
                    </a:lnTo>
                    <a:lnTo>
                      <a:pt x="758" y="1042"/>
                    </a:lnTo>
                    <a:lnTo>
                      <a:pt x="681" y="1049"/>
                    </a:lnTo>
                    <a:lnTo>
                      <a:pt x="602" y="1051"/>
                    </a:lnTo>
                    <a:lnTo>
                      <a:pt x="538" y="1049"/>
                    </a:lnTo>
                    <a:lnTo>
                      <a:pt x="475" y="1046"/>
                    </a:lnTo>
                    <a:lnTo>
                      <a:pt x="415" y="1039"/>
                    </a:lnTo>
                    <a:lnTo>
                      <a:pt x="357" y="1029"/>
                    </a:lnTo>
                    <a:lnTo>
                      <a:pt x="301" y="1018"/>
                    </a:lnTo>
                    <a:lnTo>
                      <a:pt x="248" y="1004"/>
                    </a:lnTo>
                    <a:lnTo>
                      <a:pt x="200" y="987"/>
                    </a:lnTo>
                    <a:lnTo>
                      <a:pt x="165" y="973"/>
                    </a:lnTo>
                    <a:lnTo>
                      <a:pt x="133" y="960"/>
                    </a:lnTo>
                    <a:lnTo>
                      <a:pt x="133" y="1042"/>
                    </a:lnTo>
                    <a:lnTo>
                      <a:pt x="134" y="1048"/>
                    </a:lnTo>
                    <a:lnTo>
                      <a:pt x="139" y="1055"/>
                    </a:lnTo>
                    <a:lnTo>
                      <a:pt x="148" y="1066"/>
                    </a:lnTo>
                    <a:lnTo>
                      <a:pt x="162" y="1078"/>
                    </a:lnTo>
                    <a:lnTo>
                      <a:pt x="183" y="1092"/>
                    </a:lnTo>
                    <a:lnTo>
                      <a:pt x="212" y="1106"/>
                    </a:lnTo>
                    <a:lnTo>
                      <a:pt x="247" y="1121"/>
                    </a:lnTo>
                    <a:lnTo>
                      <a:pt x="296" y="1137"/>
                    </a:lnTo>
                    <a:lnTo>
                      <a:pt x="350" y="1151"/>
                    </a:lnTo>
                    <a:lnTo>
                      <a:pt x="408" y="1161"/>
                    </a:lnTo>
                    <a:lnTo>
                      <a:pt x="471" y="1168"/>
                    </a:lnTo>
                    <a:lnTo>
                      <a:pt x="535" y="1174"/>
                    </a:lnTo>
                    <a:lnTo>
                      <a:pt x="602" y="1175"/>
                    </a:lnTo>
                    <a:lnTo>
                      <a:pt x="663" y="1174"/>
                    </a:lnTo>
                    <a:lnTo>
                      <a:pt x="721" y="1169"/>
                    </a:lnTo>
                    <a:lnTo>
                      <a:pt x="710" y="1200"/>
                    </a:lnTo>
                    <a:lnTo>
                      <a:pt x="703" y="1229"/>
                    </a:lnTo>
                    <a:lnTo>
                      <a:pt x="700" y="1256"/>
                    </a:lnTo>
                    <a:lnTo>
                      <a:pt x="699" y="1279"/>
                    </a:lnTo>
                    <a:lnTo>
                      <a:pt x="699" y="1311"/>
                    </a:lnTo>
                    <a:lnTo>
                      <a:pt x="651" y="1313"/>
                    </a:lnTo>
                    <a:lnTo>
                      <a:pt x="602" y="1314"/>
                    </a:lnTo>
                    <a:lnTo>
                      <a:pt x="538" y="1313"/>
                    </a:lnTo>
                    <a:lnTo>
                      <a:pt x="475" y="1309"/>
                    </a:lnTo>
                    <a:lnTo>
                      <a:pt x="415" y="1302"/>
                    </a:lnTo>
                    <a:lnTo>
                      <a:pt x="357" y="1293"/>
                    </a:lnTo>
                    <a:lnTo>
                      <a:pt x="301" y="1281"/>
                    </a:lnTo>
                    <a:lnTo>
                      <a:pt x="248" y="1268"/>
                    </a:lnTo>
                    <a:lnTo>
                      <a:pt x="200" y="1252"/>
                    </a:lnTo>
                    <a:lnTo>
                      <a:pt x="165" y="1236"/>
                    </a:lnTo>
                    <a:lnTo>
                      <a:pt x="133" y="1222"/>
                    </a:lnTo>
                    <a:lnTo>
                      <a:pt x="133" y="1304"/>
                    </a:lnTo>
                    <a:lnTo>
                      <a:pt x="134" y="1310"/>
                    </a:lnTo>
                    <a:lnTo>
                      <a:pt x="139" y="1317"/>
                    </a:lnTo>
                    <a:lnTo>
                      <a:pt x="148" y="1328"/>
                    </a:lnTo>
                    <a:lnTo>
                      <a:pt x="162" y="1340"/>
                    </a:lnTo>
                    <a:lnTo>
                      <a:pt x="183" y="1354"/>
                    </a:lnTo>
                    <a:lnTo>
                      <a:pt x="212" y="1368"/>
                    </a:lnTo>
                    <a:lnTo>
                      <a:pt x="247" y="1383"/>
                    </a:lnTo>
                    <a:lnTo>
                      <a:pt x="296" y="1400"/>
                    </a:lnTo>
                    <a:lnTo>
                      <a:pt x="350" y="1413"/>
                    </a:lnTo>
                    <a:lnTo>
                      <a:pt x="408" y="1423"/>
                    </a:lnTo>
                    <a:lnTo>
                      <a:pt x="471" y="1430"/>
                    </a:lnTo>
                    <a:lnTo>
                      <a:pt x="535" y="1436"/>
                    </a:lnTo>
                    <a:lnTo>
                      <a:pt x="602" y="1437"/>
                    </a:lnTo>
                    <a:lnTo>
                      <a:pt x="651" y="1436"/>
                    </a:lnTo>
                    <a:lnTo>
                      <a:pt x="699" y="1434"/>
                    </a:lnTo>
                    <a:lnTo>
                      <a:pt x="699" y="1569"/>
                    </a:lnTo>
                    <a:lnTo>
                      <a:pt x="651" y="1572"/>
                    </a:lnTo>
                    <a:lnTo>
                      <a:pt x="602" y="1573"/>
                    </a:lnTo>
                    <a:lnTo>
                      <a:pt x="538" y="1571"/>
                    </a:lnTo>
                    <a:lnTo>
                      <a:pt x="475" y="1567"/>
                    </a:lnTo>
                    <a:lnTo>
                      <a:pt x="415" y="1561"/>
                    </a:lnTo>
                    <a:lnTo>
                      <a:pt x="357" y="1551"/>
                    </a:lnTo>
                    <a:lnTo>
                      <a:pt x="301" y="1540"/>
                    </a:lnTo>
                    <a:lnTo>
                      <a:pt x="248" y="1526"/>
                    </a:lnTo>
                    <a:lnTo>
                      <a:pt x="200" y="1509"/>
                    </a:lnTo>
                    <a:lnTo>
                      <a:pt x="165" y="1495"/>
                    </a:lnTo>
                    <a:lnTo>
                      <a:pt x="133" y="1480"/>
                    </a:lnTo>
                    <a:lnTo>
                      <a:pt x="133" y="1564"/>
                    </a:lnTo>
                    <a:lnTo>
                      <a:pt x="134" y="1568"/>
                    </a:lnTo>
                    <a:lnTo>
                      <a:pt x="139" y="1577"/>
                    </a:lnTo>
                    <a:lnTo>
                      <a:pt x="148" y="1587"/>
                    </a:lnTo>
                    <a:lnTo>
                      <a:pt x="162" y="1599"/>
                    </a:lnTo>
                    <a:lnTo>
                      <a:pt x="183" y="1613"/>
                    </a:lnTo>
                    <a:lnTo>
                      <a:pt x="212" y="1627"/>
                    </a:lnTo>
                    <a:lnTo>
                      <a:pt x="247" y="1642"/>
                    </a:lnTo>
                    <a:lnTo>
                      <a:pt x="296" y="1658"/>
                    </a:lnTo>
                    <a:lnTo>
                      <a:pt x="350" y="1671"/>
                    </a:lnTo>
                    <a:lnTo>
                      <a:pt x="408" y="1682"/>
                    </a:lnTo>
                    <a:lnTo>
                      <a:pt x="471" y="1690"/>
                    </a:lnTo>
                    <a:lnTo>
                      <a:pt x="535" y="1694"/>
                    </a:lnTo>
                    <a:lnTo>
                      <a:pt x="602" y="1695"/>
                    </a:lnTo>
                    <a:lnTo>
                      <a:pt x="651" y="1695"/>
                    </a:lnTo>
                    <a:lnTo>
                      <a:pt x="699" y="1692"/>
                    </a:lnTo>
                    <a:lnTo>
                      <a:pt x="699" y="1825"/>
                    </a:lnTo>
                    <a:lnTo>
                      <a:pt x="651" y="1827"/>
                    </a:lnTo>
                    <a:lnTo>
                      <a:pt x="602" y="1828"/>
                    </a:lnTo>
                    <a:lnTo>
                      <a:pt x="538" y="1826"/>
                    </a:lnTo>
                    <a:lnTo>
                      <a:pt x="475" y="1823"/>
                    </a:lnTo>
                    <a:lnTo>
                      <a:pt x="415" y="1816"/>
                    </a:lnTo>
                    <a:lnTo>
                      <a:pt x="357" y="1806"/>
                    </a:lnTo>
                    <a:lnTo>
                      <a:pt x="301" y="1795"/>
                    </a:lnTo>
                    <a:lnTo>
                      <a:pt x="248" y="1781"/>
                    </a:lnTo>
                    <a:lnTo>
                      <a:pt x="200" y="1764"/>
                    </a:lnTo>
                    <a:lnTo>
                      <a:pt x="158" y="1747"/>
                    </a:lnTo>
                    <a:lnTo>
                      <a:pt x="122" y="1729"/>
                    </a:lnTo>
                    <a:lnTo>
                      <a:pt x="92" y="1710"/>
                    </a:lnTo>
                    <a:lnTo>
                      <a:pt x="67" y="1691"/>
                    </a:lnTo>
                    <a:lnTo>
                      <a:pt x="46" y="1671"/>
                    </a:lnTo>
                    <a:lnTo>
                      <a:pt x="31" y="1652"/>
                    </a:lnTo>
                    <a:lnTo>
                      <a:pt x="19" y="1633"/>
                    </a:lnTo>
                    <a:lnTo>
                      <a:pt x="10" y="1613"/>
                    </a:lnTo>
                    <a:lnTo>
                      <a:pt x="4" y="1596"/>
                    </a:lnTo>
                    <a:lnTo>
                      <a:pt x="1" y="1578"/>
                    </a:lnTo>
                    <a:lnTo>
                      <a:pt x="0" y="1562"/>
                    </a:lnTo>
                    <a:lnTo>
                      <a:pt x="0" y="266"/>
                    </a:lnTo>
                    <a:lnTo>
                      <a:pt x="1" y="250"/>
                    </a:lnTo>
                    <a:lnTo>
                      <a:pt x="4" y="232"/>
                    </a:lnTo>
                    <a:lnTo>
                      <a:pt x="10" y="214"/>
                    </a:lnTo>
                    <a:lnTo>
                      <a:pt x="19" y="194"/>
                    </a:lnTo>
                    <a:lnTo>
                      <a:pt x="31" y="175"/>
                    </a:lnTo>
                    <a:lnTo>
                      <a:pt x="46" y="156"/>
                    </a:lnTo>
                    <a:lnTo>
                      <a:pt x="67" y="136"/>
                    </a:lnTo>
                    <a:lnTo>
                      <a:pt x="92" y="117"/>
                    </a:lnTo>
                    <a:lnTo>
                      <a:pt x="122" y="99"/>
                    </a:lnTo>
                    <a:lnTo>
                      <a:pt x="158" y="80"/>
                    </a:lnTo>
                    <a:lnTo>
                      <a:pt x="200" y="62"/>
                    </a:lnTo>
                    <a:lnTo>
                      <a:pt x="248" y="46"/>
                    </a:lnTo>
                    <a:lnTo>
                      <a:pt x="301" y="33"/>
                    </a:lnTo>
                    <a:lnTo>
                      <a:pt x="357" y="21"/>
                    </a:lnTo>
                    <a:lnTo>
                      <a:pt x="415" y="12"/>
                    </a:lnTo>
                    <a:lnTo>
                      <a:pt x="475" y="5"/>
                    </a:lnTo>
                    <a:lnTo>
                      <a:pt x="538" y="1"/>
                    </a:lnTo>
                    <a:lnTo>
                      <a:pt x="6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62"/>
              </a:p>
            </p:txBody>
          </p:sp>
          <p:sp>
            <p:nvSpPr>
              <p:cNvPr id="321" name="Freeform 230">
                <a:extLst>
                  <a:ext uri="{FF2B5EF4-FFF2-40B4-BE49-F238E27FC236}">
                    <a16:creationId xmlns="" xmlns:a16="http://schemas.microsoft.com/office/drawing/2014/main" id="{F51D154A-8460-410F-AA39-1BA1A5F09CD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8266113" y="4486275"/>
                <a:ext cx="192088" cy="207962"/>
              </a:xfrm>
              <a:custGeom>
                <a:avLst/>
                <a:gdLst>
                  <a:gd name="T0" fmla="*/ 149 w 1204"/>
                  <a:gd name="T1" fmla="*/ 1065 h 1309"/>
                  <a:gd name="T2" fmla="*/ 297 w 1204"/>
                  <a:gd name="T3" fmla="*/ 1136 h 1309"/>
                  <a:gd name="T4" fmla="*/ 603 w 1204"/>
                  <a:gd name="T5" fmla="*/ 1173 h 1309"/>
                  <a:gd name="T6" fmla="*/ 909 w 1204"/>
                  <a:gd name="T7" fmla="*/ 1136 h 1309"/>
                  <a:gd name="T8" fmla="*/ 1049 w 1204"/>
                  <a:gd name="T9" fmla="*/ 1070 h 1309"/>
                  <a:gd name="T10" fmla="*/ 1072 w 1204"/>
                  <a:gd name="T11" fmla="*/ 959 h 1309"/>
                  <a:gd name="T12" fmla="*/ 849 w 1204"/>
                  <a:gd name="T13" fmla="*/ 1030 h 1309"/>
                  <a:gd name="T14" fmla="*/ 538 w 1204"/>
                  <a:gd name="T15" fmla="*/ 1049 h 1309"/>
                  <a:gd name="T16" fmla="*/ 249 w 1204"/>
                  <a:gd name="T17" fmla="*/ 1005 h 1309"/>
                  <a:gd name="T18" fmla="*/ 133 w 1204"/>
                  <a:gd name="T19" fmla="*/ 782 h 1309"/>
                  <a:gd name="T20" fmla="*/ 184 w 1204"/>
                  <a:gd name="T21" fmla="*/ 830 h 1309"/>
                  <a:gd name="T22" fmla="*/ 409 w 1204"/>
                  <a:gd name="T23" fmla="*/ 900 h 1309"/>
                  <a:gd name="T24" fmla="*/ 733 w 1204"/>
                  <a:gd name="T25" fmla="*/ 908 h 1309"/>
                  <a:gd name="T26" fmla="*/ 992 w 1204"/>
                  <a:gd name="T27" fmla="*/ 846 h 1309"/>
                  <a:gd name="T28" fmla="*/ 1069 w 1204"/>
                  <a:gd name="T29" fmla="*/ 789 h 1309"/>
                  <a:gd name="T30" fmla="*/ 1004 w 1204"/>
                  <a:gd name="T31" fmla="*/ 728 h 1309"/>
                  <a:gd name="T32" fmla="*/ 730 w 1204"/>
                  <a:gd name="T33" fmla="*/ 785 h 1309"/>
                  <a:gd name="T34" fmla="*/ 415 w 1204"/>
                  <a:gd name="T35" fmla="*/ 779 h 1309"/>
                  <a:gd name="T36" fmla="*/ 164 w 1204"/>
                  <a:gd name="T37" fmla="*/ 714 h 1309"/>
                  <a:gd name="T38" fmla="*/ 140 w 1204"/>
                  <a:gd name="T39" fmla="*/ 535 h 1309"/>
                  <a:gd name="T40" fmla="*/ 247 w 1204"/>
                  <a:gd name="T41" fmla="*/ 600 h 1309"/>
                  <a:gd name="T42" fmla="*/ 536 w 1204"/>
                  <a:gd name="T43" fmla="*/ 653 h 1309"/>
                  <a:gd name="T44" fmla="*/ 854 w 1204"/>
                  <a:gd name="T45" fmla="*/ 630 h 1309"/>
                  <a:gd name="T46" fmla="*/ 1039 w 1204"/>
                  <a:gd name="T47" fmla="*/ 560 h 1309"/>
                  <a:gd name="T48" fmla="*/ 1071 w 1204"/>
                  <a:gd name="T49" fmla="*/ 522 h 1309"/>
                  <a:gd name="T50" fmla="*/ 905 w 1204"/>
                  <a:gd name="T51" fmla="*/ 499 h 1309"/>
                  <a:gd name="T52" fmla="*/ 603 w 1204"/>
                  <a:gd name="T53" fmla="*/ 531 h 1309"/>
                  <a:gd name="T54" fmla="*/ 301 w 1204"/>
                  <a:gd name="T55" fmla="*/ 499 h 1309"/>
                  <a:gd name="T56" fmla="*/ 602 w 1204"/>
                  <a:gd name="T57" fmla="*/ 133 h 1309"/>
                  <a:gd name="T58" fmla="*/ 296 w 1204"/>
                  <a:gd name="T59" fmla="*/ 172 h 1309"/>
                  <a:gd name="T60" fmla="*/ 154 w 1204"/>
                  <a:gd name="T61" fmla="*/ 236 h 1309"/>
                  <a:gd name="T62" fmla="*/ 133 w 1204"/>
                  <a:gd name="T63" fmla="*/ 271 h 1309"/>
                  <a:gd name="T64" fmla="*/ 211 w 1204"/>
                  <a:gd name="T65" fmla="*/ 331 h 1309"/>
                  <a:gd name="T66" fmla="*/ 470 w 1204"/>
                  <a:gd name="T67" fmla="*/ 393 h 1309"/>
                  <a:gd name="T68" fmla="*/ 795 w 1204"/>
                  <a:gd name="T69" fmla="*/ 385 h 1309"/>
                  <a:gd name="T70" fmla="*/ 1019 w 1204"/>
                  <a:gd name="T71" fmla="*/ 317 h 1309"/>
                  <a:gd name="T72" fmla="*/ 1071 w 1204"/>
                  <a:gd name="T73" fmla="*/ 267 h 1309"/>
                  <a:gd name="T74" fmla="*/ 1039 w 1204"/>
                  <a:gd name="T75" fmla="*/ 229 h 1309"/>
                  <a:gd name="T76" fmla="*/ 854 w 1204"/>
                  <a:gd name="T77" fmla="*/ 158 h 1309"/>
                  <a:gd name="T78" fmla="*/ 602 w 1204"/>
                  <a:gd name="T79" fmla="*/ 0 h 1309"/>
                  <a:gd name="T80" fmla="*/ 903 w 1204"/>
                  <a:gd name="T81" fmla="*/ 32 h 1309"/>
                  <a:gd name="T82" fmla="*/ 1113 w 1204"/>
                  <a:gd name="T83" fmla="*/ 117 h 1309"/>
                  <a:gd name="T84" fmla="*/ 1195 w 1204"/>
                  <a:gd name="T85" fmla="*/ 213 h 1309"/>
                  <a:gd name="T86" fmla="*/ 1203 w 1204"/>
                  <a:gd name="T87" fmla="*/ 1059 h 1309"/>
                  <a:gd name="T88" fmla="*/ 1158 w 1204"/>
                  <a:gd name="T89" fmla="*/ 1154 h 1309"/>
                  <a:gd name="T90" fmla="*/ 1004 w 1204"/>
                  <a:gd name="T91" fmla="*/ 1247 h 1309"/>
                  <a:gd name="T92" fmla="*/ 729 w 1204"/>
                  <a:gd name="T93" fmla="*/ 1304 h 1309"/>
                  <a:gd name="T94" fmla="*/ 414 w 1204"/>
                  <a:gd name="T95" fmla="*/ 1297 h 1309"/>
                  <a:gd name="T96" fmla="*/ 157 w 1204"/>
                  <a:gd name="T97" fmla="*/ 1229 h 1309"/>
                  <a:gd name="T98" fmla="*/ 30 w 1204"/>
                  <a:gd name="T99" fmla="*/ 1134 h 1309"/>
                  <a:gd name="T100" fmla="*/ 0 w 1204"/>
                  <a:gd name="T101" fmla="*/ 1043 h 1309"/>
                  <a:gd name="T102" fmla="*/ 18 w 1204"/>
                  <a:gd name="T103" fmla="*/ 194 h 1309"/>
                  <a:gd name="T104" fmla="*/ 122 w 1204"/>
                  <a:gd name="T105" fmla="*/ 98 h 1309"/>
                  <a:gd name="T106" fmla="*/ 356 w 1204"/>
                  <a:gd name="T107" fmla="*/ 20 h 1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</a:cxnLst>
                <a:rect l="0" t="0" r="r" b="b"/>
                <a:pathLst>
                  <a:path w="1204" h="1309">
                    <a:moveTo>
                      <a:pt x="133" y="959"/>
                    </a:moveTo>
                    <a:lnTo>
                      <a:pt x="133" y="1042"/>
                    </a:lnTo>
                    <a:lnTo>
                      <a:pt x="134" y="1046"/>
                    </a:lnTo>
                    <a:lnTo>
                      <a:pt x="140" y="1055"/>
                    </a:lnTo>
                    <a:lnTo>
                      <a:pt x="149" y="1065"/>
                    </a:lnTo>
                    <a:lnTo>
                      <a:pt x="163" y="1077"/>
                    </a:lnTo>
                    <a:lnTo>
                      <a:pt x="184" y="1090"/>
                    </a:lnTo>
                    <a:lnTo>
                      <a:pt x="211" y="1105"/>
                    </a:lnTo>
                    <a:lnTo>
                      <a:pt x="247" y="1120"/>
                    </a:lnTo>
                    <a:lnTo>
                      <a:pt x="297" y="1136"/>
                    </a:lnTo>
                    <a:lnTo>
                      <a:pt x="351" y="1149"/>
                    </a:lnTo>
                    <a:lnTo>
                      <a:pt x="409" y="1160"/>
                    </a:lnTo>
                    <a:lnTo>
                      <a:pt x="471" y="1168"/>
                    </a:lnTo>
                    <a:lnTo>
                      <a:pt x="536" y="1172"/>
                    </a:lnTo>
                    <a:lnTo>
                      <a:pt x="603" y="1173"/>
                    </a:lnTo>
                    <a:lnTo>
                      <a:pt x="670" y="1172"/>
                    </a:lnTo>
                    <a:lnTo>
                      <a:pt x="733" y="1168"/>
                    </a:lnTo>
                    <a:lnTo>
                      <a:pt x="796" y="1160"/>
                    </a:lnTo>
                    <a:lnTo>
                      <a:pt x="854" y="1149"/>
                    </a:lnTo>
                    <a:lnTo>
                      <a:pt x="909" y="1136"/>
                    </a:lnTo>
                    <a:lnTo>
                      <a:pt x="958" y="1120"/>
                    </a:lnTo>
                    <a:lnTo>
                      <a:pt x="990" y="1106"/>
                    </a:lnTo>
                    <a:lnTo>
                      <a:pt x="1015" y="1094"/>
                    </a:lnTo>
                    <a:lnTo>
                      <a:pt x="1035" y="1082"/>
                    </a:lnTo>
                    <a:lnTo>
                      <a:pt x="1049" y="1070"/>
                    </a:lnTo>
                    <a:lnTo>
                      <a:pt x="1060" y="1060"/>
                    </a:lnTo>
                    <a:lnTo>
                      <a:pt x="1067" y="1053"/>
                    </a:lnTo>
                    <a:lnTo>
                      <a:pt x="1071" y="1046"/>
                    </a:lnTo>
                    <a:lnTo>
                      <a:pt x="1072" y="1042"/>
                    </a:lnTo>
                    <a:lnTo>
                      <a:pt x="1072" y="959"/>
                    </a:lnTo>
                    <a:lnTo>
                      <a:pt x="1041" y="974"/>
                    </a:lnTo>
                    <a:lnTo>
                      <a:pt x="1004" y="988"/>
                    </a:lnTo>
                    <a:lnTo>
                      <a:pt x="956" y="1005"/>
                    </a:lnTo>
                    <a:lnTo>
                      <a:pt x="905" y="1019"/>
                    </a:lnTo>
                    <a:lnTo>
                      <a:pt x="849" y="1030"/>
                    </a:lnTo>
                    <a:lnTo>
                      <a:pt x="790" y="1039"/>
                    </a:lnTo>
                    <a:lnTo>
                      <a:pt x="730" y="1045"/>
                    </a:lnTo>
                    <a:lnTo>
                      <a:pt x="666" y="1049"/>
                    </a:lnTo>
                    <a:lnTo>
                      <a:pt x="603" y="1051"/>
                    </a:lnTo>
                    <a:lnTo>
                      <a:pt x="538" y="1049"/>
                    </a:lnTo>
                    <a:lnTo>
                      <a:pt x="476" y="1045"/>
                    </a:lnTo>
                    <a:lnTo>
                      <a:pt x="415" y="1039"/>
                    </a:lnTo>
                    <a:lnTo>
                      <a:pt x="357" y="1030"/>
                    </a:lnTo>
                    <a:lnTo>
                      <a:pt x="301" y="1019"/>
                    </a:lnTo>
                    <a:lnTo>
                      <a:pt x="249" y="1005"/>
                    </a:lnTo>
                    <a:lnTo>
                      <a:pt x="200" y="988"/>
                    </a:lnTo>
                    <a:lnTo>
                      <a:pt x="164" y="974"/>
                    </a:lnTo>
                    <a:lnTo>
                      <a:pt x="133" y="959"/>
                    </a:lnTo>
                    <a:close/>
                    <a:moveTo>
                      <a:pt x="133" y="699"/>
                    </a:moveTo>
                    <a:lnTo>
                      <a:pt x="133" y="782"/>
                    </a:lnTo>
                    <a:lnTo>
                      <a:pt x="134" y="786"/>
                    </a:lnTo>
                    <a:lnTo>
                      <a:pt x="140" y="795"/>
                    </a:lnTo>
                    <a:lnTo>
                      <a:pt x="149" y="805"/>
                    </a:lnTo>
                    <a:lnTo>
                      <a:pt x="163" y="817"/>
                    </a:lnTo>
                    <a:lnTo>
                      <a:pt x="184" y="830"/>
                    </a:lnTo>
                    <a:lnTo>
                      <a:pt x="211" y="846"/>
                    </a:lnTo>
                    <a:lnTo>
                      <a:pt x="247" y="860"/>
                    </a:lnTo>
                    <a:lnTo>
                      <a:pt x="297" y="876"/>
                    </a:lnTo>
                    <a:lnTo>
                      <a:pt x="351" y="889"/>
                    </a:lnTo>
                    <a:lnTo>
                      <a:pt x="409" y="900"/>
                    </a:lnTo>
                    <a:lnTo>
                      <a:pt x="471" y="908"/>
                    </a:lnTo>
                    <a:lnTo>
                      <a:pt x="536" y="912"/>
                    </a:lnTo>
                    <a:lnTo>
                      <a:pt x="603" y="914"/>
                    </a:lnTo>
                    <a:lnTo>
                      <a:pt x="670" y="912"/>
                    </a:lnTo>
                    <a:lnTo>
                      <a:pt x="733" y="908"/>
                    </a:lnTo>
                    <a:lnTo>
                      <a:pt x="796" y="900"/>
                    </a:lnTo>
                    <a:lnTo>
                      <a:pt x="854" y="889"/>
                    </a:lnTo>
                    <a:lnTo>
                      <a:pt x="909" y="876"/>
                    </a:lnTo>
                    <a:lnTo>
                      <a:pt x="958" y="860"/>
                    </a:lnTo>
                    <a:lnTo>
                      <a:pt x="992" y="846"/>
                    </a:lnTo>
                    <a:lnTo>
                      <a:pt x="1020" y="832"/>
                    </a:lnTo>
                    <a:lnTo>
                      <a:pt x="1039" y="819"/>
                    </a:lnTo>
                    <a:lnTo>
                      <a:pt x="1055" y="807"/>
                    </a:lnTo>
                    <a:lnTo>
                      <a:pt x="1064" y="796"/>
                    </a:lnTo>
                    <a:lnTo>
                      <a:pt x="1069" y="789"/>
                    </a:lnTo>
                    <a:lnTo>
                      <a:pt x="1071" y="782"/>
                    </a:lnTo>
                    <a:lnTo>
                      <a:pt x="1071" y="782"/>
                    </a:lnTo>
                    <a:lnTo>
                      <a:pt x="1072" y="699"/>
                    </a:lnTo>
                    <a:lnTo>
                      <a:pt x="1041" y="714"/>
                    </a:lnTo>
                    <a:lnTo>
                      <a:pt x="1004" y="728"/>
                    </a:lnTo>
                    <a:lnTo>
                      <a:pt x="956" y="745"/>
                    </a:lnTo>
                    <a:lnTo>
                      <a:pt x="905" y="759"/>
                    </a:lnTo>
                    <a:lnTo>
                      <a:pt x="849" y="770"/>
                    </a:lnTo>
                    <a:lnTo>
                      <a:pt x="790" y="779"/>
                    </a:lnTo>
                    <a:lnTo>
                      <a:pt x="730" y="785"/>
                    </a:lnTo>
                    <a:lnTo>
                      <a:pt x="666" y="790"/>
                    </a:lnTo>
                    <a:lnTo>
                      <a:pt x="603" y="791"/>
                    </a:lnTo>
                    <a:lnTo>
                      <a:pt x="538" y="790"/>
                    </a:lnTo>
                    <a:lnTo>
                      <a:pt x="476" y="785"/>
                    </a:lnTo>
                    <a:lnTo>
                      <a:pt x="415" y="779"/>
                    </a:lnTo>
                    <a:lnTo>
                      <a:pt x="357" y="770"/>
                    </a:lnTo>
                    <a:lnTo>
                      <a:pt x="301" y="759"/>
                    </a:lnTo>
                    <a:lnTo>
                      <a:pt x="249" y="745"/>
                    </a:lnTo>
                    <a:lnTo>
                      <a:pt x="200" y="728"/>
                    </a:lnTo>
                    <a:lnTo>
                      <a:pt x="164" y="714"/>
                    </a:lnTo>
                    <a:lnTo>
                      <a:pt x="133" y="699"/>
                    </a:lnTo>
                    <a:close/>
                    <a:moveTo>
                      <a:pt x="133" y="439"/>
                    </a:moveTo>
                    <a:lnTo>
                      <a:pt x="133" y="522"/>
                    </a:lnTo>
                    <a:lnTo>
                      <a:pt x="134" y="527"/>
                    </a:lnTo>
                    <a:lnTo>
                      <a:pt x="140" y="535"/>
                    </a:lnTo>
                    <a:lnTo>
                      <a:pt x="149" y="545"/>
                    </a:lnTo>
                    <a:lnTo>
                      <a:pt x="163" y="557"/>
                    </a:lnTo>
                    <a:lnTo>
                      <a:pt x="184" y="572"/>
                    </a:lnTo>
                    <a:lnTo>
                      <a:pt x="211" y="586"/>
                    </a:lnTo>
                    <a:lnTo>
                      <a:pt x="247" y="600"/>
                    </a:lnTo>
                    <a:lnTo>
                      <a:pt x="297" y="617"/>
                    </a:lnTo>
                    <a:lnTo>
                      <a:pt x="351" y="630"/>
                    </a:lnTo>
                    <a:lnTo>
                      <a:pt x="409" y="641"/>
                    </a:lnTo>
                    <a:lnTo>
                      <a:pt x="471" y="648"/>
                    </a:lnTo>
                    <a:lnTo>
                      <a:pt x="536" y="653"/>
                    </a:lnTo>
                    <a:lnTo>
                      <a:pt x="603" y="654"/>
                    </a:lnTo>
                    <a:lnTo>
                      <a:pt x="670" y="653"/>
                    </a:lnTo>
                    <a:lnTo>
                      <a:pt x="733" y="648"/>
                    </a:lnTo>
                    <a:lnTo>
                      <a:pt x="796" y="641"/>
                    </a:lnTo>
                    <a:lnTo>
                      <a:pt x="854" y="630"/>
                    </a:lnTo>
                    <a:lnTo>
                      <a:pt x="909" y="617"/>
                    </a:lnTo>
                    <a:lnTo>
                      <a:pt x="958" y="600"/>
                    </a:lnTo>
                    <a:lnTo>
                      <a:pt x="992" y="586"/>
                    </a:lnTo>
                    <a:lnTo>
                      <a:pt x="1020" y="573"/>
                    </a:lnTo>
                    <a:lnTo>
                      <a:pt x="1039" y="560"/>
                    </a:lnTo>
                    <a:lnTo>
                      <a:pt x="1055" y="548"/>
                    </a:lnTo>
                    <a:lnTo>
                      <a:pt x="1064" y="537"/>
                    </a:lnTo>
                    <a:lnTo>
                      <a:pt x="1069" y="529"/>
                    </a:lnTo>
                    <a:lnTo>
                      <a:pt x="1071" y="522"/>
                    </a:lnTo>
                    <a:lnTo>
                      <a:pt x="1071" y="522"/>
                    </a:lnTo>
                    <a:lnTo>
                      <a:pt x="1072" y="439"/>
                    </a:lnTo>
                    <a:lnTo>
                      <a:pt x="1041" y="454"/>
                    </a:lnTo>
                    <a:lnTo>
                      <a:pt x="1004" y="469"/>
                    </a:lnTo>
                    <a:lnTo>
                      <a:pt x="956" y="485"/>
                    </a:lnTo>
                    <a:lnTo>
                      <a:pt x="905" y="499"/>
                    </a:lnTo>
                    <a:lnTo>
                      <a:pt x="849" y="510"/>
                    </a:lnTo>
                    <a:lnTo>
                      <a:pt x="790" y="519"/>
                    </a:lnTo>
                    <a:lnTo>
                      <a:pt x="730" y="526"/>
                    </a:lnTo>
                    <a:lnTo>
                      <a:pt x="666" y="530"/>
                    </a:lnTo>
                    <a:lnTo>
                      <a:pt x="603" y="531"/>
                    </a:lnTo>
                    <a:lnTo>
                      <a:pt x="538" y="530"/>
                    </a:lnTo>
                    <a:lnTo>
                      <a:pt x="476" y="526"/>
                    </a:lnTo>
                    <a:lnTo>
                      <a:pt x="415" y="519"/>
                    </a:lnTo>
                    <a:lnTo>
                      <a:pt x="357" y="510"/>
                    </a:lnTo>
                    <a:lnTo>
                      <a:pt x="301" y="499"/>
                    </a:lnTo>
                    <a:lnTo>
                      <a:pt x="249" y="485"/>
                    </a:lnTo>
                    <a:lnTo>
                      <a:pt x="200" y="469"/>
                    </a:lnTo>
                    <a:lnTo>
                      <a:pt x="164" y="454"/>
                    </a:lnTo>
                    <a:lnTo>
                      <a:pt x="133" y="439"/>
                    </a:lnTo>
                    <a:close/>
                    <a:moveTo>
                      <a:pt x="602" y="133"/>
                    </a:moveTo>
                    <a:lnTo>
                      <a:pt x="535" y="135"/>
                    </a:lnTo>
                    <a:lnTo>
                      <a:pt x="471" y="140"/>
                    </a:lnTo>
                    <a:lnTo>
                      <a:pt x="409" y="148"/>
                    </a:lnTo>
                    <a:lnTo>
                      <a:pt x="351" y="158"/>
                    </a:lnTo>
                    <a:lnTo>
                      <a:pt x="296" y="172"/>
                    </a:lnTo>
                    <a:lnTo>
                      <a:pt x="246" y="187"/>
                    </a:lnTo>
                    <a:lnTo>
                      <a:pt x="215" y="200"/>
                    </a:lnTo>
                    <a:lnTo>
                      <a:pt x="189" y="213"/>
                    </a:lnTo>
                    <a:lnTo>
                      <a:pt x="170" y="225"/>
                    </a:lnTo>
                    <a:lnTo>
                      <a:pt x="154" y="236"/>
                    </a:lnTo>
                    <a:lnTo>
                      <a:pt x="144" y="246"/>
                    </a:lnTo>
                    <a:lnTo>
                      <a:pt x="137" y="255"/>
                    </a:lnTo>
                    <a:lnTo>
                      <a:pt x="133" y="261"/>
                    </a:lnTo>
                    <a:lnTo>
                      <a:pt x="132" y="267"/>
                    </a:lnTo>
                    <a:lnTo>
                      <a:pt x="133" y="271"/>
                    </a:lnTo>
                    <a:lnTo>
                      <a:pt x="139" y="280"/>
                    </a:lnTo>
                    <a:lnTo>
                      <a:pt x="148" y="290"/>
                    </a:lnTo>
                    <a:lnTo>
                      <a:pt x="163" y="302"/>
                    </a:lnTo>
                    <a:lnTo>
                      <a:pt x="184" y="316"/>
                    </a:lnTo>
                    <a:lnTo>
                      <a:pt x="211" y="331"/>
                    </a:lnTo>
                    <a:lnTo>
                      <a:pt x="246" y="345"/>
                    </a:lnTo>
                    <a:lnTo>
                      <a:pt x="296" y="361"/>
                    </a:lnTo>
                    <a:lnTo>
                      <a:pt x="349" y="374"/>
                    </a:lnTo>
                    <a:lnTo>
                      <a:pt x="409" y="385"/>
                    </a:lnTo>
                    <a:lnTo>
                      <a:pt x="470" y="393"/>
                    </a:lnTo>
                    <a:lnTo>
                      <a:pt x="535" y="397"/>
                    </a:lnTo>
                    <a:lnTo>
                      <a:pt x="602" y="398"/>
                    </a:lnTo>
                    <a:lnTo>
                      <a:pt x="669" y="397"/>
                    </a:lnTo>
                    <a:lnTo>
                      <a:pt x="733" y="393"/>
                    </a:lnTo>
                    <a:lnTo>
                      <a:pt x="795" y="385"/>
                    </a:lnTo>
                    <a:lnTo>
                      <a:pt x="853" y="374"/>
                    </a:lnTo>
                    <a:lnTo>
                      <a:pt x="908" y="361"/>
                    </a:lnTo>
                    <a:lnTo>
                      <a:pt x="957" y="345"/>
                    </a:lnTo>
                    <a:lnTo>
                      <a:pt x="992" y="331"/>
                    </a:lnTo>
                    <a:lnTo>
                      <a:pt x="1019" y="317"/>
                    </a:lnTo>
                    <a:lnTo>
                      <a:pt x="1039" y="304"/>
                    </a:lnTo>
                    <a:lnTo>
                      <a:pt x="1054" y="292"/>
                    </a:lnTo>
                    <a:lnTo>
                      <a:pt x="1064" y="281"/>
                    </a:lnTo>
                    <a:lnTo>
                      <a:pt x="1069" y="274"/>
                    </a:lnTo>
                    <a:lnTo>
                      <a:pt x="1071" y="267"/>
                    </a:lnTo>
                    <a:lnTo>
                      <a:pt x="1071" y="265"/>
                    </a:lnTo>
                    <a:lnTo>
                      <a:pt x="1069" y="259"/>
                    </a:lnTo>
                    <a:lnTo>
                      <a:pt x="1064" y="251"/>
                    </a:lnTo>
                    <a:lnTo>
                      <a:pt x="1054" y="241"/>
                    </a:lnTo>
                    <a:lnTo>
                      <a:pt x="1039" y="229"/>
                    </a:lnTo>
                    <a:lnTo>
                      <a:pt x="1019" y="215"/>
                    </a:lnTo>
                    <a:lnTo>
                      <a:pt x="992" y="201"/>
                    </a:lnTo>
                    <a:lnTo>
                      <a:pt x="957" y="187"/>
                    </a:lnTo>
                    <a:lnTo>
                      <a:pt x="908" y="172"/>
                    </a:lnTo>
                    <a:lnTo>
                      <a:pt x="854" y="158"/>
                    </a:lnTo>
                    <a:lnTo>
                      <a:pt x="796" y="148"/>
                    </a:lnTo>
                    <a:lnTo>
                      <a:pt x="733" y="140"/>
                    </a:lnTo>
                    <a:lnTo>
                      <a:pt x="669" y="135"/>
                    </a:lnTo>
                    <a:lnTo>
                      <a:pt x="602" y="133"/>
                    </a:lnTo>
                    <a:close/>
                    <a:moveTo>
                      <a:pt x="602" y="0"/>
                    </a:moveTo>
                    <a:lnTo>
                      <a:pt x="666" y="1"/>
                    </a:lnTo>
                    <a:lnTo>
                      <a:pt x="729" y="5"/>
                    </a:lnTo>
                    <a:lnTo>
                      <a:pt x="789" y="12"/>
                    </a:lnTo>
                    <a:lnTo>
                      <a:pt x="847" y="20"/>
                    </a:lnTo>
                    <a:lnTo>
                      <a:pt x="903" y="32"/>
                    </a:lnTo>
                    <a:lnTo>
                      <a:pt x="956" y="46"/>
                    </a:lnTo>
                    <a:lnTo>
                      <a:pt x="1004" y="62"/>
                    </a:lnTo>
                    <a:lnTo>
                      <a:pt x="1046" y="80"/>
                    </a:lnTo>
                    <a:lnTo>
                      <a:pt x="1082" y="98"/>
                    </a:lnTo>
                    <a:lnTo>
                      <a:pt x="1113" y="117"/>
                    </a:lnTo>
                    <a:lnTo>
                      <a:pt x="1138" y="137"/>
                    </a:lnTo>
                    <a:lnTo>
                      <a:pt x="1158" y="155"/>
                    </a:lnTo>
                    <a:lnTo>
                      <a:pt x="1174" y="175"/>
                    </a:lnTo>
                    <a:lnTo>
                      <a:pt x="1186" y="195"/>
                    </a:lnTo>
                    <a:lnTo>
                      <a:pt x="1195" y="213"/>
                    </a:lnTo>
                    <a:lnTo>
                      <a:pt x="1201" y="232"/>
                    </a:lnTo>
                    <a:lnTo>
                      <a:pt x="1203" y="249"/>
                    </a:lnTo>
                    <a:lnTo>
                      <a:pt x="1204" y="266"/>
                    </a:lnTo>
                    <a:lnTo>
                      <a:pt x="1204" y="1043"/>
                    </a:lnTo>
                    <a:lnTo>
                      <a:pt x="1203" y="1059"/>
                    </a:lnTo>
                    <a:lnTo>
                      <a:pt x="1200" y="1077"/>
                    </a:lnTo>
                    <a:lnTo>
                      <a:pt x="1194" y="1096"/>
                    </a:lnTo>
                    <a:lnTo>
                      <a:pt x="1185" y="1114"/>
                    </a:lnTo>
                    <a:lnTo>
                      <a:pt x="1173" y="1134"/>
                    </a:lnTo>
                    <a:lnTo>
                      <a:pt x="1158" y="1154"/>
                    </a:lnTo>
                    <a:lnTo>
                      <a:pt x="1137" y="1173"/>
                    </a:lnTo>
                    <a:lnTo>
                      <a:pt x="1112" y="1192"/>
                    </a:lnTo>
                    <a:lnTo>
                      <a:pt x="1082" y="1211"/>
                    </a:lnTo>
                    <a:lnTo>
                      <a:pt x="1046" y="1229"/>
                    </a:lnTo>
                    <a:lnTo>
                      <a:pt x="1004" y="1247"/>
                    </a:lnTo>
                    <a:lnTo>
                      <a:pt x="956" y="1262"/>
                    </a:lnTo>
                    <a:lnTo>
                      <a:pt x="903" y="1276"/>
                    </a:lnTo>
                    <a:lnTo>
                      <a:pt x="847" y="1288"/>
                    </a:lnTo>
                    <a:lnTo>
                      <a:pt x="789" y="1297"/>
                    </a:lnTo>
                    <a:lnTo>
                      <a:pt x="729" y="1304"/>
                    </a:lnTo>
                    <a:lnTo>
                      <a:pt x="666" y="1308"/>
                    </a:lnTo>
                    <a:lnTo>
                      <a:pt x="602" y="1309"/>
                    </a:lnTo>
                    <a:lnTo>
                      <a:pt x="538" y="1308"/>
                    </a:lnTo>
                    <a:lnTo>
                      <a:pt x="474" y="1304"/>
                    </a:lnTo>
                    <a:lnTo>
                      <a:pt x="414" y="1297"/>
                    </a:lnTo>
                    <a:lnTo>
                      <a:pt x="356" y="1288"/>
                    </a:lnTo>
                    <a:lnTo>
                      <a:pt x="300" y="1276"/>
                    </a:lnTo>
                    <a:lnTo>
                      <a:pt x="249" y="1262"/>
                    </a:lnTo>
                    <a:lnTo>
                      <a:pt x="200" y="1247"/>
                    </a:lnTo>
                    <a:lnTo>
                      <a:pt x="157" y="1229"/>
                    </a:lnTo>
                    <a:lnTo>
                      <a:pt x="122" y="1211"/>
                    </a:lnTo>
                    <a:lnTo>
                      <a:pt x="92" y="1192"/>
                    </a:lnTo>
                    <a:lnTo>
                      <a:pt x="66" y="1172"/>
                    </a:lnTo>
                    <a:lnTo>
                      <a:pt x="47" y="1153"/>
                    </a:lnTo>
                    <a:lnTo>
                      <a:pt x="30" y="1134"/>
                    </a:lnTo>
                    <a:lnTo>
                      <a:pt x="18" y="1114"/>
                    </a:lnTo>
                    <a:lnTo>
                      <a:pt x="9" y="1096"/>
                    </a:lnTo>
                    <a:lnTo>
                      <a:pt x="4" y="1077"/>
                    </a:lnTo>
                    <a:lnTo>
                      <a:pt x="1" y="1059"/>
                    </a:lnTo>
                    <a:lnTo>
                      <a:pt x="0" y="1043"/>
                    </a:lnTo>
                    <a:lnTo>
                      <a:pt x="0" y="266"/>
                    </a:lnTo>
                    <a:lnTo>
                      <a:pt x="1" y="249"/>
                    </a:lnTo>
                    <a:lnTo>
                      <a:pt x="4" y="232"/>
                    </a:lnTo>
                    <a:lnTo>
                      <a:pt x="9" y="213"/>
                    </a:lnTo>
                    <a:lnTo>
                      <a:pt x="18" y="194"/>
                    </a:lnTo>
                    <a:lnTo>
                      <a:pt x="30" y="175"/>
                    </a:lnTo>
                    <a:lnTo>
                      <a:pt x="47" y="155"/>
                    </a:lnTo>
                    <a:lnTo>
                      <a:pt x="66" y="135"/>
                    </a:lnTo>
                    <a:lnTo>
                      <a:pt x="92" y="117"/>
                    </a:lnTo>
                    <a:lnTo>
                      <a:pt x="122" y="98"/>
                    </a:lnTo>
                    <a:lnTo>
                      <a:pt x="157" y="80"/>
                    </a:lnTo>
                    <a:lnTo>
                      <a:pt x="200" y="62"/>
                    </a:lnTo>
                    <a:lnTo>
                      <a:pt x="249" y="46"/>
                    </a:lnTo>
                    <a:lnTo>
                      <a:pt x="300" y="32"/>
                    </a:lnTo>
                    <a:lnTo>
                      <a:pt x="356" y="20"/>
                    </a:lnTo>
                    <a:lnTo>
                      <a:pt x="414" y="12"/>
                    </a:lnTo>
                    <a:lnTo>
                      <a:pt x="474" y="5"/>
                    </a:lnTo>
                    <a:lnTo>
                      <a:pt x="538" y="1"/>
                    </a:lnTo>
                    <a:lnTo>
                      <a:pt x="60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962"/>
              </a:p>
            </p:txBody>
          </p:sp>
        </p:grpSp>
        <p:grpSp>
          <p:nvGrpSpPr>
            <p:cNvPr id="6" name="Группа 5">
              <a:extLst>
                <a:ext uri="{FF2B5EF4-FFF2-40B4-BE49-F238E27FC236}">
                  <a16:creationId xmlns="" xmlns:a16="http://schemas.microsoft.com/office/drawing/2014/main" id="{DBF23D39-D37C-48EB-A1A0-49DA192C3E37}"/>
                </a:ext>
              </a:extLst>
            </p:cNvPr>
            <p:cNvGrpSpPr/>
            <p:nvPr/>
          </p:nvGrpSpPr>
          <p:grpSpPr>
            <a:xfrm>
              <a:off x="535899" y="2120369"/>
              <a:ext cx="116600" cy="148082"/>
              <a:chOff x="5790680" y="3150564"/>
              <a:chExt cx="336153" cy="426915"/>
            </a:xfrm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grpSp>
            <p:nvGrpSpPr>
              <p:cNvPr id="5" name="Группа 4">
                <a:extLst>
                  <a:ext uri="{FF2B5EF4-FFF2-40B4-BE49-F238E27FC236}">
                    <a16:creationId xmlns="" xmlns:a16="http://schemas.microsoft.com/office/drawing/2014/main" id="{3F6E119E-6203-444A-A1C1-8FD7BC150209}"/>
                  </a:ext>
                </a:extLst>
              </p:cNvPr>
              <p:cNvGrpSpPr/>
              <p:nvPr/>
            </p:nvGrpSpPr>
            <p:grpSpPr>
              <a:xfrm>
                <a:off x="5790680" y="3150564"/>
                <a:ext cx="336153" cy="426915"/>
                <a:chOff x="5790680" y="3150564"/>
                <a:chExt cx="336153" cy="426915"/>
              </a:xfrm>
            </p:grpSpPr>
            <p:pic>
              <p:nvPicPr>
                <p:cNvPr id="4" name="Рисунок 3">
                  <a:extLst>
                    <a:ext uri="{FF2B5EF4-FFF2-40B4-BE49-F238E27FC236}">
                      <a16:creationId xmlns="" xmlns:a16="http://schemas.microsoft.com/office/drawing/2014/main" id="{C69C8CF7-DB4C-478A-8D80-90A01A5489E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26368" t="24051" r="47379" b="36161"/>
                <a:stretch/>
              </p:blipFill>
              <p:spPr>
                <a:xfrm>
                  <a:off x="5817936" y="3150564"/>
                  <a:ext cx="308897" cy="426915"/>
                </a:xfrm>
                <a:prstGeom prst="rect">
                  <a:avLst/>
                </a:prstGeom>
              </p:spPr>
            </p:pic>
            <p:pic>
              <p:nvPicPr>
                <p:cNvPr id="222" name="Рисунок 221">
                  <a:extLst>
                    <a:ext uri="{FF2B5EF4-FFF2-40B4-BE49-F238E27FC236}">
                      <a16:creationId xmlns="" xmlns:a16="http://schemas.microsoft.com/office/drawing/2014/main" id="{1F001C1F-031F-4856-9172-6E56567AC78E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7"/>
                <a:srcRect l="54423" t="46312" r="26030" b="46843"/>
                <a:stretch/>
              </p:blipFill>
              <p:spPr>
                <a:xfrm>
                  <a:off x="5790680" y="3431410"/>
                  <a:ext cx="229991" cy="73447"/>
                </a:xfrm>
                <a:prstGeom prst="rect">
                  <a:avLst/>
                </a:prstGeom>
              </p:spPr>
            </p:pic>
          </p:grpSp>
          <p:pic>
            <p:nvPicPr>
              <p:cNvPr id="223" name="Рисунок 222">
                <a:extLst>
                  <a:ext uri="{FF2B5EF4-FFF2-40B4-BE49-F238E27FC236}">
                    <a16:creationId xmlns="" xmlns:a16="http://schemas.microsoft.com/office/drawing/2014/main" id="{1D6DBCF2-52DE-4185-ABF7-8240CB48B25C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7"/>
              <a:srcRect l="54423" t="46312" r="34924" b="46843"/>
              <a:stretch/>
            </p:blipFill>
            <p:spPr>
              <a:xfrm>
                <a:off x="5791274" y="3352696"/>
                <a:ext cx="125339" cy="73447"/>
              </a:xfrm>
              <a:prstGeom prst="rect">
                <a:avLst/>
              </a:prstGeom>
            </p:spPr>
          </p:pic>
        </p:grpSp>
      </p:grpSp>
      <p:grpSp>
        <p:nvGrpSpPr>
          <p:cNvPr id="7" name="Группа 6">
            <a:extLst>
              <a:ext uri="{FF2B5EF4-FFF2-40B4-BE49-F238E27FC236}">
                <a16:creationId xmlns="" xmlns:a16="http://schemas.microsoft.com/office/drawing/2014/main" id="{C2942E44-A8F8-4977-818D-A6C9EEE728DB}"/>
              </a:ext>
            </a:extLst>
          </p:cNvPr>
          <p:cNvGrpSpPr/>
          <p:nvPr/>
        </p:nvGrpSpPr>
        <p:grpSpPr>
          <a:xfrm>
            <a:off x="1707285" y="3187019"/>
            <a:ext cx="391811" cy="461795"/>
            <a:chOff x="2136442" y="3289269"/>
            <a:chExt cx="456865" cy="446383"/>
          </a:xfrm>
        </p:grpSpPr>
        <p:grpSp>
          <p:nvGrpSpPr>
            <p:cNvPr id="226" name="Group 21">
              <a:extLst>
                <a:ext uri="{FF2B5EF4-FFF2-40B4-BE49-F238E27FC236}">
                  <a16:creationId xmlns="" xmlns:a16="http://schemas.microsoft.com/office/drawing/2014/main" id="{6268F871-7FB3-4BA3-A48C-E176F5DED518}"/>
                </a:ext>
              </a:extLst>
            </p:cNvPr>
            <p:cNvGrpSpPr/>
            <p:nvPr/>
          </p:nvGrpSpPr>
          <p:grpSpPr>
            <a:xfrm>
              <a:off x="2162921" y="3289269"/>
              <a:ext cx="408830" cy="385634"/>
              <a:chOff x="3536950" y="2830513"/>
              <a:chExt cx="447675" cy="422275"/>
            </a:xfrm>
            <a:solidFill>
              <a:schemeClr val="bg1"/>
            </a:solidFill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grpSpPr>
          <p:sp>
            <p:nvSpPr>
              <p:cNvPr id="237" name="Freeform 155">
                <a:extLst>
                  <a:ext uri="{FF2B5EF4-FFF2-40B4-BE49-F238E27FC236}">
                    <a16:creationId xmlns="" xmlns:a16="http://schemas.microsoft.com/office/drawing/2014/main" id="{2DE08DF9-4982-4C99-89D2-4410EE657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19500" y="2830513"/>
                <a:ext cx="53975" cy="98425"/>
              </a:xfrm>
              <a:custGeom>
                <a:avLst/>
                <a:gdLst>
                  <a:gd name="T0" fmla="*/ 100 w 408"/>
                  <a:gd name="T1" fmla="*/ 0 h 744"/>
                  <a:gd name="T2" fmla="*/ 308 w 408"/>
                  <a:gd name="T3" fmla="*/ 0 h 744"/>
                  <a:gd name="T4" fmla="*/ 331 w 408"/>
                  <a:gd name="T5" fmla="*/ 3 h 744"/>
                  <a:gd name="T6" fmla="*/ 352 w 408"/>
                  <a:gd name="T7" fmla="*/ 11 h 744"/>
                  <a:gd name="T8" fmla="*/ 370 w 408"/>
                  <a:gd name="T9" fmla="*/ 23 h 744"/>
                  <a:gd name="T10" fmla="*/ 386 w 408"/>
                  <a:gd name="T11" fmla="*/ 38 h 744"/>
                  <a:gd name="T12" fmla="*/ 398 w 408"/>
                  <a:gd name="T13" fmla="*/ 57 h 744"/>
                  <a:gd name="T14" fmla="*/ 405 w 408"/>
                  <a:gd name="T15" fmla="*/ 78 h 744"/>
                  <a:gd name="T16" fmla="*/ 408 w 408"/>
                  <a:gd name="T17" fmla="*/ 102 h 744"/>
                  <a:gd name="T18" fmla="*/ 408 w 408"/>
                  <a:gd name="T19" fmla="*/ 644 h 744"/>
                  <a:gd name="T20" fmla="*/ 405 w 408"/>
                  <a:gd name="T21" fmla="*/ 667 h 744"/>
                  <a:gd name="T22" fmla="*/ 398 w 408"/>
                  <a:gd name="T23" fmla="*/ 688 h 744"/>
                  <a:gd name="T24" fmla="*/ 386 w 408"/>
                  <a:gd name="T25" fmla="*/ 707 h 744"/>
                  <a:gd name="T26" fmla="*/ 370 w 408"/>
                  <a:gd name="T27" fmla="*/ 722 h 744"/>
                  <a:gd name="T28" fmla="*/ 352 w 408"/>
                  <a:gd name="T29" fmla="*/ 735 h 744"/>
                  <a:gd name="T30" fmla="*/ 331 w 408"/>
                  <a:gd name="T31" fmla="*/ 742 h 744"/>
                  <a:gd name="T32" fmla="*/ 308 w 408"/>
                  <a:gd name="T33" fmla="*/ 744 h 744"/>
                  <a:gd name="T34" fmla="*/ 100 w 408"/>
                  <a:gd name="T35" fmla="*/ 744 h 744"/>
                  <a:gd name="T36" fmla="*/ 77 w 408"/>
                  <a:gd name="T37" fmla="*/ 742 h 744"/>
                  <a:gd name="T38" fmla="*/ 56 w 408"/>
                  <a:gd name="T39" fmla="*/ 735 h 744"/>
                  <a:gd name="T40" fmla="*/ 38 w 408"/>
                  <a:gd name="T41" fmla="*/ 722 h 744"/>
                  <a:gd name="T42" fmla="*/ 22 w 408"/>
                  <a:gd name="T43" fmla="*/ 707 h 744"/>
                  <a:gd name="T44" fmla="*/ 10 w 408"/>
                  <a:gd name="T45" fmla="*/ 688 h 744"/>
                  <a:gd name="T46" fmla="*/ 3 w 408"/>
                  <a:gd name="T47" fmla="*/ 667 h 744"/>
                  <a:gd name="T48" fmla="*/ 0 w 408"/>
                  <a:gd name="T49" fmla="*/ 644 h 744"/>
                  <a:gd name="T50" fmla="*/ 0 w 408"/>
                  <a:gd name="T51" fmla="*/ 102 h 744"/>
                  <a:gd name="T52" fmla="*/ 3 w 408"/>
                  <a:gd name="T53" fmla="*/ 78 h 744"/>
                  <a:gd name="T54" fmla="*/ 10 w 408"/>
                  <a:gd name="T55" fmla="*/ 57 h 744"/>
                  <a:gd name="T56" fmla="*/ 22 w 408"/>
                  <a:gd name="T57" fmla="*/ 38 h 744"/>
                  <a:gd name="T58" fmla="*/ 38 w 408"/>
                  <a:gd name="T59" fmla="*/ 23 h 744"/>
                  <a:gd name="T60" fmla="*/ 56 w 408"/>
                  <a:gd name="T61" fmla="*/ 11 h 744"/>
                  <a:gd name="T62" fmla="*/ 77 w 408"/>
                  <a:gd name="T63" fmla="*/ 3 h 744"/>
                  <a:gd name="T64" fmla="*/ 100 w 408"/>
                  <a:gd name="T65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8" h="744">
                    <a:moveTo>
                      <a:pt x="100" y="0"/>
                    </a:moveTo>
                    <a:lnTo>
                      <a:pt x="308" y="0"/>
                    </a:lnTo>
                    <a:lnTo>
                      <a:pt x="331" y="3"/>
                    </a:lnTo>
                    <a:lnTo>
                      <a:pt x="352" y="11"/>
                    </a:lnTo>
                    <a:lnTo>
                      <a:pt x="370" y="23"/>
                    </a:lnTo>
                    <a:lnTo>
                      <a:pt x="386" y="38"/>
                    </a:lnTo>
                    <a:lnTo>
                      <a:pt x="398" y="57"/>
                    </a:lnTo>
                    <a:lnTo>
                      <a:pt x="405" y="78"/>
                    </a:lnTo>
                    <a:lnTo>
                      <a:pt x="408" y="102"/>
                    </a:lnTo>
                    <a:lnTo>
                      <a:pt x="408" y="644"/>
                    </a:lnTo>
                    <a:lnTo>
                      <a:pt x="405" y="667"/>
                    </a:lnTo>
                    <a:lnTo>
                      <a:pt x="398" y="688"/>
                    </a:lnTo>
                    <a:lnTo>
                      <a:pt x="386" y="707"/>
                    </a:lnTo>
                    <a:lnTo>
                      <a:pt x="370" y="722"/>
                    </a:lnTo>
                    <a:lnTo>
                      <a:pt x="352" y="735"/>
                    </a:lnTo>
                    <a:lnTo>
                      <a:pt x="331" y="742"/>
                    </a:lnTo>
                    <a:lnTo>
                      <a:pt x="308" y="744"/>
                    </a:lnTo>
                    <a:lnTo>
                      <a:pt x="100" y="744"/>
                    </a:lnTo>
                    <a:lnTo>
                      <a:pt x="77" y="742"/>
                    </a:lnTo>
                    <a:lnTo>
                      <a:pt x="56" y="735"/>
                    </a:lnTo>
                    <a:lnTo>
                      <a:pt x="38" y="722"/>
                    </a:lnTo>
                    <a:lnTo>
                      <a:pt x="22" y="707"/>
                    </a:lnTo>
                    <a:lnTo>
                      <a:pt x="10" y="688"/>
                    </a:lnTo>
                    <a:lnTo>
                      <a:pt x="3" y="667"/>
                    </a:lnTo>
                    <a:lnTo>
                      <a:pt x="0" y="644"/>
                    </a:lnTo>
                    <a:lnTo>
                      <a:pt x="0" y="102"/>
                    </a:lnTo>
                    <a:lnTo>
                      <a:pt x="3" y="78"/>
                    </a:lnTo>
                    <a:lnTo>
                      <a:pt x="10" y="57"/>
                    </a:lnTo>
                    <a:lnTo>
                      <a:pt x="22" y="38"/>
                    </a:lnTo>
                    <a:lnTo>
                      <a:pt x="38" y="23"/>
                    </a:lnTo>
                    <a:lnTo>
                      <a:pt x="56" y="11"/>
                    </a:lnTo>
                    <a:lnTo>
                      <a:pt x="77" y="3"/>
                    </a:lnTo>
                    <a:lnTo>
                      <a:pt x="10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43"/>
              </a:p>
            </p:txBody>
          </p:sp>
          <p:sp>
            <p:nvSpPr>
              <p:cNvPr id="238" name="Freeform 156">
                <a:extLst>
                  <a:ext uri="{FF2B5EF4-FFF2-40B4-BE49-F238E27FC236}">
                    <a16:creationId xmlns="" xmlns:a16="http://schemas.microsoft.com/office/drawing/2014/main" id="{3D85214F-F02A-437A-9821-9A4B2D5927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48100" y="2830513"/>
                <a:ext cx="53975" cy="98425"/>
              </a:xfrm>
              <a:custGeom>
                <a:avLst/>
                <a:gdLst>
                  <a:gd name="T0" fmla="*/ 99 w 407"/>
                  <a:gd name="T1" fmla="*/ 0 h 744"/>
                  <a:gd name="T2" fmla="*/ 307 w 407"/>
                  <a:gd name="T3" fmla="*/ 0 h 744"/>
                  <a:gd name="T4" fmla="*/ 330 w 407"/>
                  <a:gd name="T5" fmla="*/ 3 h 744"/>
                  <a:gd name="T6" fmla="*/ 352 w 407"/>
                  <a:gd name="T7" fmla="*/ 11 h 744"/>
                  <a:gd name="T8" fmla="*/ 370 w 407"/>
                  <a:gd name="T9" fmla="*/ 23 h 744"/>
                  <a:gd name="T10" fmla="*/ 385 w 407"/>
                  <a:gd name="T11" fmla="*/ 38 h 744"/>
                  <a:gd name="T12" fmla="*/ 397 w 407"/>
                  <a:gd name="T13" fmla="*/ 57 h 744"/>
                  <a:gd name="T14" fmla="*/ 405 w 407"/>
                  <a:gd name="T15" fmla="*/ 78 h 744"/>
                  <a:gd name="T16" fmla="*/ 407 w 407"/>
                  <a:gd name="T17" fmla="*/ 102 h 744"/>
                  <a:gd name="T18" fmla="*/ 407 w 407"/>
                  <a:gd name="T19" fmla="*/ 644 h 744"/>
                  <a:gd name="T20" fmla="*/ 405 w 407"/>
                  <a:gd name="T21" fmla="*/ 667 h 744"/>
                  <a:gd name="T22" fmla="*/ 397 w 407"/>
                  <a:gd name="T23" fmla="*/ 688 h 744"/>
                  <a:gd name="T24" fmla="*/ 385 w 407"/>
                  <a:gd name="T25" fmla="*/ 707 h 744"/>
                  <a:gd name="T26" fmla="*/ 370 w 407"/>
                  <a:gd name="T27" fmla="*/ 722 h 744"/>
                  <a:gd name="T28" fmla="*/ 352 w 407"/>
                  <a:gd name="T29" fmla="*/ 735 h 744"/>
                  <a:gd name="T30" fmla="*/ 330 w 407"/>
                  <a:gd name="T31" fmla="*/ 742 h 744"/>
                  <a:gd name="T32" fmla="*/ 307 w 407"/>
                  <a:gd name="T33" fmla="*/ 744 h 744"/>
                  <a:gd name="T34" fmla="*/ 99 w 407"/>
                  <a:gd name="T35" fmla="*/ 744 h 744"/>
                  <a:gd name="T36" fmla="*/ 77 w 407"/>
                  <a:gd name="T37" fmla="*/ 742 h 744"/>
                  <a:gd name="T38" fmla="*/ 55 w 407"/>
                  <a:gd name="T39" fmla="*/ 735 h 744"/>
                  <a:gd name="T40" fmla="*/ 37 w 407"/>
                  <a:gd name="T41" fmla="*/ 722 h 744"/>
                  <a:gd name="T42" fmla="*/ 21 w 407"/>
                  <a:gd name="T43" fmla="*/ 707 h 744"/>
                  <a:gd name="T44" fmla="*/ 10 w 407"/>
                  <a:gd name="T45" fmla="*/ 688 h 744"/>
                  <a:gd name="T46" fmla="*/ 2 w 407"/>
                  <a:gd name="T47" fmla="*/ 667 h 744"/>
                  <a:gd name="T48" fmla="*/ 0 w 407"/>
                  <a:gd name="T49" fmla="*/ 644 h 744"/>
                  <a:gd name="T50" fmla="*/ 0 w 407"/>
                  <a:gd name="T51" fmla="*/ 102 h 744"/>
                  <a:gd name="T52" fmla="*/ 2 w 407"/>
                  <a:gd name="T53" fmla="*/ 78 h 744"/>
                  <a:gd name="T54" fmla="*/ 10 w 407"/>
                  <a:gd name="T55" fmla="*/ 57 h 744"/>
                  <a:gd name="T56" fmla="*/ 21 w 407"/>
                  <a:gd name="T57" fmla="*/ 38 h 744"/>
                  <a:gd name="T58" fmla="*/ 37 w 407"/>
                  <a:gd name="T59" fmla="*/ 23 h 744"/>
                  <a:gd name="T60" fmla="*/ 55 w 407"/>
                  <a:gd name="T61" fmla="*/ 11 h 744"/>
                  <a:gd name="T62" fmla="*/ 77 w 407"/>
                  <a:gd name="T63" fmla="*/ 3 h 744"/>
                  <a:gd name="T64" fmla="*/ 99 w 407"/>
                  <a:gd name="T65" fmla="*/ 0 h 7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</a:cxnLst>
                <a:rect l="0" t="0" r="r" b="b"/>
                <a:pathLst>
                  <a:path w="407" h="744">
                    <a:moveTo>
                      <a:pt x="99" y="0"/>
                    </a:moveTo>
                    <a:lnTo>
                      <a:pt x="307" y="0"/>
                    </a:lnTo>
                    <a:lnTo>
                      <a:pt x="330" y="3"/>
                    </a:lnTo>
                    <a:lnTo>
                      <a:pt x="352" y="11"/>
                    </a:lnTo>
                    <a:lnTo>
                      <a:pt x="370" y="23"/>
                    </a:lnTo>
                    <a:lnTo>
                      <a:pt x="385" y="38"/>
                    </a:lnTo>
                    <a:lnTo>
                      <a:pt x="397" y="57"/>
                    </a:lnTo>
                    <a:lnTo>
                      <a:pt x="405" y="78"/>
                    </a:lnTo>
                    <a:lnTo>
                      <a:pt x="407" y="102"/>
                    </a:lnTo>
                    <a:lnTo>
                      <a:pt x="407" y="644"/>
                    </a:lnTo>
                    <a:lnTo>
                      <a:pt x="405" y="667"/>
                    </a:lnTo>
                    <a:lnTo>
                      <a:pt x="397" y="688"/>
                    </a:lnTo>
                    <a:lnTo>
                      <a:pt x="385" y="707"/>
                    </a:lnTo>
                    <a:lnTo>
                      <a:pt x="370" y="722"/>
                    </a:lnTo>
                    <a:lnTo>
                      <a:pt x="352" y="735"/>
                    </a:lnTo>
                    <a:lnTo>
                      <a:pt x="330" y="742"/>
                    </a:lnTo>
                    <a:lnTo>
                      <a:pt x="307" y="744"/>
                    </a:lnTo>
                    <a:lnTo>
                      <a:pt x="99" y="744"/>
                    </a:lnTo>
                    <a:lnTo>
                      <a:pt x="77" y="742"/>
                    </a:lnTo>
                    <a:lnTo>
                      <a:pt x="55" y="735"/>
                    </a:lnTo>
                    <a:lnTo>
                      <a:pt x="37" y="722"/>
                    </a:lnTo>
                    <a:lnTo>
                      <a:pt x="21" y="707"/>
                    </a:lnTo>
                    <a:lnTo>
                      <a:pt x="10" y="688"/>
                    </a:lnTo>
                    <a:lnTo>
                      <a:pt x="2" y="667"/>
                    </a:lnTo>
                    <a:lnTo>
                      <a:pt x="0" y="644"/>
                    </a:lnTo>
                    <a:lnTo>
                      <a:pt x="0" y="102"/>
                    </a:lnTo>
                    <a:lnTo>
                      <a:pt x="2" y="78"/>
                    </a:lnTo>
                    <a:lnTo>
                      <a:pt x="10" y="57"/>
                    </a:lnTo>
                    <a:lnTo>
                      <a:pt x="21" y="38"/>
                    </a:lnTo>
                    <a:lnTo>
                      <a:pt x="37" y="23"/>
                    </a:lnTo>
                    <a:lnTo>
                      <a:pt x="55" y="11"/>
                    </a:lnTo>
                    <a:lnTo>
                      <a:pt x="77" y="3"/>
                    </a:lnTo>
                    <a:lnTo>
                      <a:pt x="99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43"/>
              </a:p>
            </p:txBody>
          </p:sp>
          <p:sp>
            <p:nvSpPr>
              <p:cNvPr id="239" name="Freeform 157">
                <a:extLst>
                  <a:ext uri="{FF2B5EF4-FFF2-40B4-BE49-F238E27FC236}">
                    <a16:creationId xmlns="" xmlns:a16="http://schemas.microsoft.com/office/drawing/2014/main" id="{C1C9D35C-DA3B-457F-8C85-18C04F727AF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536950" y="2884488"/>
                <a:ext cx="447675" cy="368300"/>
              </a:xfrm>
              <a:custGeom>
                <a:avLst/>
                <a:gdLst>
                  <a:gd name="T0" fmla="*/ 269 w 3385"/>
                  <a:gd name="T1" fmla="*/ 779 h 2785"/>
                  <a:gd name="T2" fmla="*/ 224 w 3385"/>
                  <a:gd name="T3" fmla="*/ 824 h 2785"/>
                  <a:gd name="T4" fmla="*/ 215 w 3385"/>
                  <a:gd name="T5" fmla="*/ 2472 h 2785"/>
                  <a:gd name="T6" fmla="*/ 236 w 3385"/>
                  <a:gd name="T7" fmla="*/ 2533 h 2785"/>
                  <a:gd name="T8" fmla="*/ 289 w 3385"/>
                  <a:gd name="T9" fmla="*/ 2567 h 2785"/>
                  <a:gd name="T10" fmla="*/ 3096 w 3385"/>
                  <a:gd name="T11" fmla="*/ 2567 h 2785"/>
                  <a:gd name="T12" fmla="*/ 3149 w 3385"/>
                  <a:gd name="T13" fmla="*/ 2533 h 2785"/>
                  <a:gd name="T14" fmla="*/ 3170 w 3385"/>
                  <a:gd name="T15" fmla="*/ 2472 h 2785"/>
                  <a:gd name="T16" fmla="*/ 3160 w 3385"/>
                  <a:gd name="T17" fmla="*/ 824 h 2785"/>
                  <a:gd name="T18" fmla="*/ 3116 w 3385"/>
                  <a:gd name="T19" fmla="*/ 779 h 2785"/>
                  <a:gd name="T20" fmla="*/ 311 w 3385"/>
                  <a:gd name="T21" fmla="*/ 770 h 2785"/>
                  <a:gd name="T22" fmla="*/ 383 w 3385"/>
                  <a:gd name="T23" fmla="*/ 0 h 2785"/>
                  <a:gd name="T24" fmla="*/ 413 w 3385"/>
                  <a:gd name="T25" fmla="*/ 12 h 2785"/>
                  <a:gd name="T26" fmla="*/ 433 w 3385"/>
                  <a:gd name="T27" fmla="*/ 41 h 2785"/>
                  <a:gd name="T28" fmla="*/ 435 w 3385"/>
                  <a:gd name="T29" fmla="*/ 241 h 2785"/>
                  <a:gd name="T30" fmla="*/ 448 w 3385"/>
                  <a:gd name="T31" fmla="*/ 326 h 2785"/>
                  <a:gd name="T32" fmla="*/ 479 w 3385"/>
                  <a:gd name="T33" fmla="*/ 399 h 2785"/>
                  <a:gd name="T34" fmla="*/ 533 w 3385"/>
                  <a:gd name="T35" fmla="*/ 457 h 2785"/>
                  <a:gd name="T36" fmla="*/ 615 w 3385"/>
                  <a:gd name="T37" fmla="*/ 494 h 2785"/>
                  <a:gd name="T38" fmla="*/ 732 w 3385"/>
                  <a:gd name="T39" fmla="*/ 508 h 2785"/>
                  <a:gd name="T40" fmla="*/ 1006 w 3385"/>
                  <a:gd name="T41" fmla="*/ 500 h 2785"/>
                  <a:gd name="T42" fmla="*/ 1104 w 3385"/>
                  <a:gd name="T43" fmla="*/ 461 h 2785"/>
                  <a:gd name="T44" fmla="*/ 1170 w 3385"/>
                  <a:gd name="T45" fmla="*/ 396 h 2785"/>
                  <a:gd name="T46" fmla="*/ 1207 w 3385"/>
                  <a:gd name="T47" fmla="*/ 310 h 2785"/>
                  <a:gd name="T48" fmla="*/ 1219 w 3385"/>
                  <a:gd name="T49" fmla="*/ 210 h 2785"/>
                  <a:gd name="T50" fmla="*/ 1225 w 3385"/>
                  <a:gd name="T51" fmla="*/ 21 h 2785"/>
                  <a:gd name="T52" fmla="*/ 1248 w 3385"/>
                  <a:gd name="T53" fmla="*/ 2 h 2785"/>
                  <a:gd name="T54" fmla="*/ 1273 w 3385"/>
                  <a:gd name="T55" fmla="*/ 0 h 2785"/>
                  <a:gd name="T56" fmla="*/ 2143 w 3385"/>
                  <a:gd name="T57" fmla="*/ 6 h 2785"/>
                  <a:gd name="T58" fmla="*/ 2164 w 3385"/>
                  <a:gd name="T59" fmla="*/ 33 h 2785"/>
                  <a:gd name="T60" fmla="*/ 2167 w 3385"/>
                  <a:gd name="T61" fmla="*/ 247 h 2785"/>
                  <a:gd name="T62" fmla="*/ 2194 w 3385"/>
                  <a:gd name="T63" fmla="*/ 350 h 2785"/>
                  <a:gd name="T64" fmla="*/ 2253 w 3385"/>
                  <a:gd name="T65" fmla="*/ 432 h 2785"/>
                  <a:gd name="T66" fmla="*/ 2342 w 3385"/>
                  <a:gd name="T67" fmla="*/ 488 h 2785"/>
                  <a:gd name="T68" fmla="*/ 2462 w 3385"/>
                  <a:gd name="T69" fmla="*/ 508 h 2785"/>
                  <a:gd name="T70" fmla="*/ 2734 w 3385"/>
                  <a:gd name="T71" fmla="*/ 500 h 2785"/>
                  <a:gd name="T72" fmla="*/ 2831 w 3385"/>
                  <a:gd name="T73" fmla="*/ 461 h 2785"/>
                  <a:gd name="T74" fmla="*/ 2898 w 3385"/>
                  <a:gd name="T75" fmla="*/ 396 h 2785"/>
                  <a:gd name="T76" fmla="*/ 2937 w 3385"/>
                  <a:gd name="T77" fmla="*/ 310 h 2785"/>
                  <a:gd name="T78" fmla="*/ 2949 w 3385"/>
                  <a:gd name="T79" fmla="*/ 210 h 2785"/>
                  <a:gd name="T80" fmla="*/ 2955 w 3385"/>
                  <a:gd name="T81" fmla="*/ 16 h 2785"/>
                  <a:gd name="T82" fmla="*/ 2975 w 3385"/>
                  <a:gd name="T83" fmla="*/ 2 h 2785"/>
                  <a:gd name="T84" fmla="*/ 2997 w 3385"/>
                  <a:gd name="T85" fmla="*/ 0 h 2785"/>
                  <a:gd name="T86" fmla="*/ 3319 w 3385"/>
                  <a:gd name="T87" fmla="*/ 6 h 2785"/>
                  <a:gd name="T88" fmla="*/ 3356 w 3385"/>
                  <a:gd name="T89" fmla="*/ 38 h 2785"/>
                  <a:gd name="T90" fmla="*/ 3380 w 3385"/>
                  <a:gd name="T91" fmla="*/ 104 h 2785"/>
                  <a:gd name="T92" fmla="*/ 3385 w 3385"/>
                  <a:gd name="T93" fmla="*/ 2759 h 2785"/>
                  <a:gd name="T94" fmla="*/ 3371 w 3385"/>
                  <a:gd name="T95" fmla="*/ 2758 h 2785"/>
                  <a:gd name="T96" fmla="*/ 3336 w 3385"/>
                  <a:gd name="T97" fmla="*/ 2773 h 2785"/>
                  <a:gd name="T98" fmla="*/ 3288 w 3385"/>
                  <a:gd name="T99" fmla="*/ 2785 h 2785"/>
                  <a:gd name="T100" fmla="*/ 63 w 3385"/>
                  <a:gd name="T101" fmla="*/ 2778 h 2785"/>
                  <a:gd name="T102" fmla="*/ 23 w 3385"/>
                  <a:gd name="T103" fmla="*/ 2762 h 2785"/>
                  <a:gd name="T104" fmla="*/ 2 w 3385"/>
                  <a:gd name="T105" fmla="*/ 2755 h 2785"/>
                  <a:gd name="T106" fmla="*/ 1 w 3385"/>
                  <a:gd name="T107" fmla="*/ 134 h 2785"/>
                  <a:gd name="T108" fmla="*/ 19 w 3385"/>
                  <a:gd name="T109" fmla="*/ 55 h 2785"/>
                  <a:gd name="T110" fmla="*/ 52 w 3385"/>
                  <a:gd name="T111" fmla="*/ 13 h 2785"/>
                  <a:gd name="T112" fmla="*/ 97 w 3385"/>
                  <a:gd name="T113" fmla="*/ 0 h 27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3385" h="2785">
                    <a:moveTo>
                      <a:pt x="311" y="770"/>
                    </a:moveTo>
                    <a:lnTo>
                      <a:pt x="289" y="772"/>
                    </a:lnTo>
                    <a:lnTo>
                      <a:pt x="269" y="779"/>
                    </a:lnTo>
                    <a:lnTo>
                      <a:pt x="251" y="791"/>
                    </a:lnTo>
                    <a:lnTo>
                      <a:pt x="236" y="806"/>
                    </a:lnTo>
                    <a:lnTo>
                      <a:pt x="224" y="824"/>
                    </a:lnTo>
                    <a:lnTo>
                      <a:pt x="217" y="844"/>
                    </a:lnTo>
                    <a:lnTo>
                      <a:pt x="215" y="867"/>
                    </a:lnTo>
                    <a:lnTo>
                      <a:pt x="215" y="2472"/>
                    </a:lnTo>
                    <a:lnTo>
                      <a:pt x="217" y="2494"/>
                    </a:lnTo>
                    <a:lnTo>
                      <a:pt x="224" y="2514"/>
                    </a:lnTo>
                    <a:lnTo>
                      <a:pt x="236" y="2533"/>
                    </a:lnTo>
                    <a:lnTo>
                      <a:pt x="251" y="2547"/>
                    </a:lnTo>
                    <a:lnTo>
                      <a:pt x="269" y="2558"/>
                    </a:lnTo>
                    <a:lnTo>
                      <a:pt x="289" y="2567"/>
                    </a:lnTo>
                    <a:lnTo>
                      <a:pt x="311" y="2569"/>
                    </a:lnTo>
                    <a:lnTo>
                      <a:pt x="3073" y="2569"/>
                    </a:lnTo>
                    <a:lnTo>
                      <a:pt x="3096" y="2567"/>
                    </a:lnTo>
                    <a:lnTo>
                      <a:pt x="3116" y="2558"/>
                    </a:lnTo>
                    <a:lnTo>
                      <a:pt x="3134" y="2547"/>
                    </a:lnTo>
                    <a:lnTo>
                      <a:pt x="3149" y="2533"/>
                    </a:lnTo>
                    <a:lnTo>
                      <a:pt x="3160" y="2514"/>
                    </a:lnTo>
                    <a:lnTo>
                      <a:pt x="3168" y="2494"/>
                    </a:lnTo>
                    <a:lnTo>
                      <a:pt x="3170" y="2472"/>
                    </a:lnTo>
                    <a:lnTo>
                      <a:pt x="3170" y="867"/>
                    </a:lnTo>
                    <a:lnTo>
                      <a:pt x="3168" y="844"/>
                    </a:lnTo>
                    <a:lnTo>
                      <a:pt x="3160" y="824"/>
                    </a:lnTo>
                    <a:lnTo>
                      <a:pt x="3149" y="806"/>
                    </a:lnTo>
                    <a:lnTo>
                      <a:pt x="3134" y="791"/>
                    </a:lnTo>
                    <a:lnTo>
                      <a:pt x="3116" y="779"/>
                    </a:lnTo>
                    <a:lnTo>
                      <a:pt x="3096" y="772"/>
                    </a:lnTo>
                    <a:lnTo>
                      <a:pt x="3073" y="770"/>
                    </a:lnTo>
                    <a:lnTo>
                      <a:pt x="311" y="770"/>
                    </a:lnTo>
                    <a:close/>
                    <a:moveTo>
                      <a:pt x="97" y="0"/>
                    </a:moveTo>
                    <a:lnTo>
                      <a:pt x="375" y="0"/>
                    </a:lnTo>
                    <a:lnTo>
                      <a:pt x="383" y="0"/>
                    </a:lnTo>
                    <a:lnTo>
                      <a:pt x="393" y="2"/>
                    </a:lnTo>
                    <a:lnTo>
                      <a:pt x="403" y="6"/>
                    </a:lnTo>
                    <a:lnTo>
                      <a:pt x="413" y="12"/>
                    </a:lnTo>
                    <a:lnTo>
                      <a:pt x="422" y="19"/>
                    </a:lnTo>
                    <a:lnTo>
                      <a:pt x="428" y="28"/>
                    </a:lnTo>
                    <a:lnTo>
                      <a:pt x="433" y="41"/>
                    </a:lnTo>
                    <a:lnTo>
                      <a:pt x="435" y="55"/>
                    </a:lnTo>
                    <a:lnTo>
                      <a:pt x="435" y="210"/>
                    </a:lnTo>
                    <a:lnTo>
                      <a:pt x="435" y="241"/>
                    </a:lnTo>
                    <a:lnTo>
                      <a:pt x="438" y="270"/>
                    </a:lnTo>
                    <a:lnTo>
                      <a:pt x="441" y="299"/>
                    </a:lnTo>
                    <a:lnTo>
                      <a:pt x="448" y="326"/>
                    </a:lnTo>
                    <a:lnTo>
                      <a:pt x="456" y="352"/>
                    </a:lnTo>
                    <a:lnTo>
                      <a:pt x="466" y="376"/>
                    </a:lnTo>
                    <a:lnTo>
                      <a:pt x="479" y="399"/>
                    </a:lnTo>
                    <a:lnTo>
                      <a:pt x="494" y="421"/>
                    </a:lnTo>
                    <a:lnTo>
                      <a:pt x="511" y="439"/>
                    </a:lnTo>
                    <a:lnTo>
                      <a:pt x="533" y="457"/>
                    </a:lnTo>
                    <a:lnTo>
                      <a:pt x="557" y="472"/>
                    </a:lnTo>
                    <a:lnTo>
                      <a:pt x="585" y="484"/>
                    </a:lnTo>
                    <a:lnTo>
                      <a:pt x="615" y="494"/>
                    </a:lnTo>
                    <a:lnTo>
                      <a:pt x="650" y="501"/>
                    </a:lnTo>
                    <a:lnTo>
                      <a:pt x="688" y="507"/>
                    </a:lnTo>
                    <a:lnTo>
                      <a:pt x="732" y="508"/>
                    </a:lnTo>
                    <a:lnTo>
                      <a:pt x="923" y="508"/>
                    </a:lnTo>
                    <a:lnTo>
                      <a:pt x="966" y="506"/>
                    </a:lnTo>
                    <a:lnTo>
                      <a:pt x="1006" y="500"/>
                    </a:lnTo>
                    <a:lnTo>
                      <a:pt x="1042" y="490"/>
                    </a:lnTo>
                    <a:lnTo>
                      <a:pt x="1075" y="478"/>
                    </a:lnTo>
                    <a:lnTo>
                      <a:pt x="1104" y="461"/>
                    </a:lnTo>
                    <a:lnTo>
                      <a:pt x="1130" y="443"/>
                    </a:lnTo>
                    <a:lnTo>
                      <a:pt x="1152" y="421"/>
                    </a:lnTo>
                    <a:lnTo>
                      <a:pt x="1170" y="396"/>
                    </a:lnTo>
                    <a:lnTo>
                      <a:pt x="1186" y="369"/>
                    </a:lnTo>
                    <a:lnTo>
                      <a:pt x="1198" y="341"/>
                    </a:lnTo>
                    <a:lnTo>
                      <a:pt x="1207" y="310"/>
                    </a:lnTo>
                    <a:lnTo>
                      <a:pt x="1214" y="278"/>
                    </a:lnTo>
                    <a:lnTo>
                      <a:pt x="1217" y="245"/>
                    </a:lnTo>
                    <a:lnTo>
                      <a:pt x="1219" y="210"/>
                    </a:lnTo>
                    <a:lnTo>
                      <a:pt x="1219" y="49"/>
                    </a:lnTo>
                    <a:lnTo>
                      <a:pt x="1221" y="32"/>
                    </a:lnTo>
                    <a:lnTo>
                      <a:pt x="1225" y="21"/>
                    </a:lnTo>
                    <a:lnTo>
                      <a:pt x="1231" y="12"/>
                    </a:lnTo>
                    <a:lnTo>
                      <a:pt x="1239" y="7"/>
                    </a:lnTo>
                    <a:lnTo>
                      <a:pt x="1248" y="2"/>
                    </a:lnTo>
                    <a:lnTo>
                      <a:pt x="1257" y="0"/>
                    </a:lnTo>
                    <a:lnTo>
                      <a:pt x="1266" y="0"/>
                    </a:lnTo>
                    <a:lnTo>
                      <a:pt x="1273" y="0"/>
                    </a:lnTo>
                    <a:lnTo>
                      <a:pt x="2119" y="0"/>
                    </a:lnTo>
                    <a:lnTo>
                      <a:pt x="2131" y="1"/>
                    </a:lnTo>
                    <a:lnTo>
                      <a:pt x="2143" y="6"/>
                    </a:lnTo>
                    <a:lnTo>
                      <a:pt x="2152" y="13"/>
                    </a:lnTo>
                    <a:lnTo>
                      <a:pt x="2159" y="21"/>
                    </a:lnTo>
                    <a:lnTo>
                      <a:pt x="2164" y="33"/>
                    </a:lnTo>
                    <a:lnTo>
                      <a:pt x="2165" y="48"/>
                    </a:lnTo>
                    <a:lnTo>
                      <a:pt x="2165" y="210"/>
                    </a:lnTo>
                    <a:lnTo>
                      <a:pt x="2167" y="247"/>
                    </a:lnTo>
                    <a:lnTo>
                      <a:pt x="2172" y="283"/>
                    </a:lnTo>
                    <a:lnTo>
                      <a:pt x="2182" y="318"/>
                    </a:lnTo>
                    <a:lnTo>
                      <a:pt x="2194" y="350"/>
                    </a:lnTo>
                    <a:lnTo>
                      <a:pt x="2209" y="381"/>
                    </a:lnTo>
                    <a:lnTo>
                      <a:pt x="2229" y="407"/>
                    </a:lnTo>
                    <a:lnTo>
                      <a:pt x="2253" y="432"/>
                    </a:lnTo>
                    <a:lnTo>
                      <a:pt x="2278" y="454"/>
                    </a:lnTo>
                    <a:lnTo>
                      <a:pt x="2308" y="473"/>
                    </a:lnTo>
                    <a:lnTo>
                      <a:pt x="2342" y="488"/>
                    </a:lnTo>
                    <a:lnTo>
                      <a:pt x="2378" y="498"/>
                    </a:lnTo>
                    <a:lnTo>
                      <a:pt x="2418" y="506"/>
                    </a:lnTo>
                    <a:lnTo>
                      <a:pt x="2462" y="508"/>
                    </a:lnTo>
                    <a:lnTo>
                      <a:pt x="2653" y="508"/>
                    </a:lnTo>
                    <a:lnTo>
                      <a:pt x="2695" y="506"/>
                    </a:lnTo>
                    <a:lnTo>
                      <a:pt x="2734" y="500"/>
                    </a:lnTo>
                    <a:lnTo>
                      <a:pt x="2770" y="490"/>
                    </a:lnTo>
                    <a:lnTo>
                      <a:pt x="2802" y="478"/>
                    </a:lnTo>
                    <a:lnTo>
                      <a:pt x="2831" y="461"/>
                    </a:lnTo>
                    <a:lnTo>
                      <a:pt x="2856" y="443"/>
                    </a:lnTo>
                    <a:lnTo>
                      <a:pt x="2878" y="421"/>
                    </a:lnTo>
                    <a:lnTo>
                      <a:pt x="2898" y="396"/>
                    </a:lnTo>
                    <a:lnTo>
                      <a:pt x="2913" y="369"/>
                    </a:lnTo>
                    <a:lnTo>
                      <a:pt x="2927" y="341"/>
                    </a:lnTo>
                    <a:lnTo>
                      <a:pt x="2937" y="310"/>
                    </a:lnTo>
                    <a:lnTo>
                      <a:pt x="2944" y="278"/>
                    </a:lnTo>
                    <a:lnTo>
                      <a:pt x="2948" y="245"/>
                    </a:lnTo>
                    <a:lnTo>
                      <a:pt x="2949" y="210"/>
                    </a:lnTo>
                    <a:lnTo>
                      <a:pt x="2949" y="39"/>
                    </a:lnTo>
                    <a:lnTo>
                      <a:pt x="2950" y="26"/>
                    </a:lnTo>
                    <a:lnTo>
                      <a:pt x="2955" y="16"/>
                    </a:lnTo>
                    <a:lnTo>
                      <a:pt x="2960" y="10"/>
                    </a:lnTo>
                    <a:lnTo>
                      <a:pt x="2967" y="5"/>
                    </a:lnTo>
                    <a:lnTo>
                      <a:pt x="2975" y="2"/>
                    </a:lnTo>
                    <a:lnTo>
                      <a:pt x="2982" y="0"/>
                    </a:lnTo>
                    <a:lnTo>
                      <a:pt x="2991" y="0"/>
                    </a:lnTo>
                    <a:lnTo>
                      <a:pt x="2997" y="0"/>
                    </a:lnTo>
                    <a:lnTo>
                      <a:pt x="3288" y="0"/>
                    </a:lnTo>
                    <a:lnTo>
                      <a:pt x="3303" y="1"/>
                    </a:lnTo>
                    <a:lnTo>
                      <a:pt x="3319" y="6"/>
                    </a:lnTo>
                    <a:lnTo>
                      <a:pt x="3332" y="13"/>
                    </a:lnTo>
                    <a:lnTo>
                      <a:pt x="3345" y="23"/>
                    </a:lnTo>
                    <a:lnTo>
                      <a:pt x="3356" y="38"/>
                    </a:lnTo>
                    <a:lnTo>
                      <a:pt x="3366" y="55"/>
                    </a:lnTo>
                    <a:lnTo>
                      <a:pt x="3373" y="77"/>
                    </a:lnTo>
                    <a:lnTo>
                      <a:pt x="3380" y="104"/>
                    </a:lnTo>
                    <a:lnTo>
                      <a:pt x="3384" y="134"/>
                    </a:lnTo>
                    <a:lnTo>
                      <a:pt x="3385" y="169"/>
                    </a:lnTo>
                    <a:lnTo>
                      <a:pt x="3385" y="2759"/>
                    </a:lnTo>
                    <a:lnTo>
                      <a:pt x="3383" y="2755"/>
                    </a:lnTo>
                    <a:lnTo>
                      <a:pt x="3379" y="2755"/>
                    </a:lnTo>
                    <a:lnTo>
                      <a:pt x="3371" y="2758"/>
                    </a:lnTo>
                    <a:lnTo>
                      <a:pt x="3362" y="2762"/>
                    </a:lnTo>
                    <a:lnTo>
                      <a:pt x="3350" y="2768"/>
                    </a:lnTo>
                    <a:lnTo>
                      <a:pt x="3336" y="2773"/>
                    </a:lnTo>
                    <a:lnTo>
                      <a:pt x="3322" y="2778"/>
                    </a:lnTo>
                    <a:lnTo>
                      <a:pt x="3305" y="2783"/>
                    </a:lnTo>
                    <a:lnTo>
                      <a:pt x="3288" y="2785"/>
                    </a:lnTo>
                    <a:lnTo>
                      <a:pt x="97" y="2785"/>
                    </a:lnTo>
                    <a:lnTo>
                      <a:pt x="79" y="2783"/>
                    </a:lnTo>
                    <a:lnTo>
                      <a:pt x="63" y="2778"/>
                    </a:lnTo>
                    <a:lnTo>
                      <a:pt x="48" y="2773"/>
                    </a:lnTo>
                    <a:lnTo>
                      <a:pt x="34" y="2768"/>
                    </a:lnTo>
                    <a:lnTo>
                      <a:pt x="23" y="2762"/>
                    </a:lnTo>
                    <a:lnTo>
                      <a:pt x="13" y="2758"/>
                    </a:lnTo>
                    <a:lnTo>
                      <a:pt x="6" y="2755"/>
                    </a:lnTo>
                    <a:lnTo>
                      <a:pt x="2" y="2755"/>
                    </a:lnTo>
                    <a:lnTo>
                      <a:pt x="0" y="2759"/>
                    </a:lnTo>
                    <a:lnTo>
                      <a:pt x="0" y="169"/>
                    </a:lnTo>
                    <a:lnTo>
                      <a:pt x="1" y="134"/>
                    </a:lnTo>
                    <a:lnTo>
                      <a:pt x="5" y="104"/>
                    </a:lnTo>
                    <a:lnTo>
                      <a:pt x="11" y="77"/>
                    </a:lnTo>
                    <a:lnTo>
                      <a:pt x="19" y="55"/>
                    </a:lnTo>
                    <a:lnTo>
                      <a:pt x="29" y="38"/>
                    </a:lnTo>
                    <a:lnTo>
                      <a:pt x="39" y="23"/>
                    </a:lnTo>
                    <a:lnTo>
                      <a:pt x="52" y="13"/>
                    </a:lnTo>
                    <a:lnTo>
                      <a:pt x="66" y="6"/>
                    </a:lnTo>
                    <a:lnTo>
                      <a:pt x="81" y="1"/>
                    </a:lnTo>
                    <a:lnTo>
                      <a:pt x="97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143"/>
              </a:p>
            </p:txBody>
          </p:sp>
        </p:grpSp>
        <p:sp>
          <p:nvSpPr>
            <p:cNvPr id="240" name="TextBox 239">
              <a:extLst>
                <a:ext uri="{FF2B5EF4-FFF2-40B4-BE49-F238E27FC236}">
                  <a16:creationId xmlns="" xmlns:a16="http://schemas.microsoft.com/office/drawing/2014/main" id="{FA89180A-5656-456A-B99F-E0F78E5A1BA2}"/>
                </a:ext>
              </a:extLst>
            </p:cNvPr>
            <p:cNvSpPr txBox="1"/>
            <p:nvPr/>
          </p:nvSpPr>
          <p:spPr>
            <a:xfrm>
              <a:off x="2136442" y="3388361"/>
              <a:ext cx="456865" cy="3472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ru-RU"/>
              </a:defPPr>
              <a:lvl1pPr algn="ctr">
                <a:defRPr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Bahnschrift SemiBold" panose="020B0502040204020203" pitchFamily="34" charset="0"/>
                </a:defRPr>
              </a:lvl1pPr>
            </a:lstStyle>
            <a:p>
              <a:r>
                <a:rPr lang="ru-RU" sz="1400" dirty="0"/>
                <a:t>20</a:t>
              </a:r>
            </a:p>
          </p:txBody>
        </p:sp>
      </p:grpSp>
      <p:sp>
        <p:nvSpPr>
          <p:cNvPr id="231" name="TextBox 230">
            <a:extLst>
              <a:ext uri="{FF2B5EF4-FFF2-40B4-BE49-F238E27FC236}">
                <a16:creationId xmlns="" xmlns:a16="http://schemas.microsoft.com/office/drawing/2014/main" id="{682EA505-DC22-49E4-96ED-1B839BF99C1A}"/>
              </a:ext>
            </a:extLst>
          </p:cNvPr>
          <p:cNvSpPr txBox="1"/>
          <p:nvPr/>
        </p:nvSpPr>
        <p:spPr>
          <a:xfrm>
            <a:off x="317057" y="2056197"/>
            <a:ext cx="1464507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Уверенность </a:t>
            </a:r>
            <a:br>
              <a:rPr lang="ru-RU" dirty="0"/>
            </a:br>
            <a:r>
              <a:rPr lang="ru-RU" dirty="0"/>
              <a:t>в завтрашнем дне</a:t>
            </a:r>
          </a:p>
        </p:txBody>
      </p:sp>
      <p:sp>
        <p:nvSpPr>
          <p:cNvPr id="234" name="TextBox 233">
            <a:extLst>
              <a:ext uri="{FF2B5EF4-FFF2-40B4-BE49-F238E27FC236}">
                <a16:creationId xmlns="" xmlns:a16="http://schemas.microsoft.com/office/drawing/2014/main" id="{879A2447-F5C5-411C-A57D-ADF945BD3F1D}"/>
              </a:ext>
            </a:extLst>
          </p:cNvPr>
          <p:cNvSpPr txBox="1"/>
          <p:nvPr/>
        </p:nvSpPr>
        <p:spPr>
          <a:xfrm>
            <a:off x="2130" y="2547992"/>
            <a:ext cx="1721034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Получение социальных гарантий от государства</a:t>
            </a:r>
          </a:p>
        </p:txBody>
      </p:sp>
      <p:sp>
        <p:nvSpPr>
          <p:cNvPr id="241" name="Freeform 31">
            <a:extLst>
              <a:ext uri="{FF2B5EF4-FFF2-40B4-BE49-F238E27FC236}">
                <a16:creationId xmlns="" xmlns:a16="http://schemas.microsoft.com/office/drawing/2014/main" id="{41EDFB06-4225-4BAC-BA0F-FD821AA7FEDE}"/>
              </a:ext>
            </a:extLst>
          </p:cNvPr>
          <p:cNvSpPr>
            <a:spLocks noEditPoints="1"/>
          </p:cNvSpPr>
          <p:nvPr/>
        </p:nvSpPr>
        <p:spPr bwMode="auto">
          <a:xfrm>
            <a:off x="93656" y="1979585"/>
            <a:ext cx="377283" cy="421914"/>
          </a:xfrm>
          <a:custGeom>
            <a:avLst/>
            <a:gdLst>
              <a:gd name="T0" fmla="*/ 1750 w 3306"/>
              <a:gd name="T1" fmla="*/ 526 h 3366"/>
              <a:gd name="T2" fmla="*/ 2243 w 3306"/>
              <a:gd name="T3" fmla="*/ 713 h 3366"/>
              <a:gd name="T4" fmla="*/ 2815 w 3306"/>
              <a:gd name="T5" fmla="*/ 1027 h 3366"/>
              <a:gd name="T6" fmla="*/ 3192 w 3306"/>
              <a:gd name="T7" fmla="*/ 1510 h 3366"/>
              <a:gd name="T8" fmla="*/ 3228 w 3306"/>
              <a:gd name="T9" fmla="*/ 1884 h 3366"/>
              <a:gd name="T10" fmla="*/ 2856 w 3306"/>
              <a:gd name="T11" fmla="*/ 1842 h 3366"/>
              <a:gd name="T12" fmla="*/ 2574 w 3306"/>
              <a:gd name="T13" fmla="*/ 1978 h 3366"/>
              <a:gd name="T14" fmla="*/ 2439 w 3306"/>
              <a:gd name="T15" fmla="*/ 1933 h 3366"/>
              <a:gd name="T16" fmla="*/ 2143 w 3306"/>
              <a:gd name="T17" fmla="*/ 1834 h 3366"/>
              <a:gd name="T18" fmla="*/ 1789 w 3306"/>
              <a:gd name="T19" fmla="*/ 1903 h 3366"/>
              <a:gd name="T20" fmla="*/ 1682 w 3306"/>
              <a:gd name="T21" fmla="*/ 3158 h 3366"/>
              <a:gd name="T22" fmla="*/ 1406 w 3306"/>
              <a:gd name="T23" fmla="*/ 3354 h 3366"/>
              <a:gd name="T24" fmla="*/ 1062 w 3306"/>
              <a:gd name="T25" fmla="*/ 3297 h 3366"/>
              <a:gd name="T26" fmla="*/ 866 w 3306"/>
              <a:gd name="T27" fmla="*/ 3021 h 3366"/>
              <a:gd name="T28" fmla="*/ 910 w 3306"/>
              <a:gd name="T29" fmla="*/ 2829 h 3366"/>
              <a:gd name="T30" fmla="*/ 1043 w 3306"/>
              <a:gd name="T31" fmla="*/ 2875 h 3366"/>
              <a:gd name="T32" fmla="*/ 1115 w 3306"/>
              <a:gd name="T33" fmla="*/ 3082 h 3366"/>
              <a:gd name="T34" fmla="*/ 1341 w 3306"/>
              <a:gd name="T35" fmla="*/ 3166 h 3366"/>
              <a:gd name="T36" fmla="*/ 1531 w 3306"/>
              <a:gd name="T37" fmla="*/ 3023 h 3366"/>
              <a:gd name="T38" fmla="*/ 1430 w 3306"/>
              <a:gd name="T39" fmla="*/ 1867 h 3366"/>
              <a:gd name="T40" fmla="*/ 1052 w 3306"/>
              <a:gd name="T41" fmla="*/ 1852 h 3366"/>
              <a:gd name="T42" fmla="*/ 801 w 3306"/>
              <a:gd name="T43" fmla="*/ 2007 h 3366"/>
              <a:gd name="T44" fmla="*/ 654 w 3306"/>
              <a:gd name="T45" fmla="*/ 1910 h 3366"/>
              <a:gd name="T46" fmla="*/ 338 w 3306"/>
              <a:gd name="T47" fmla="*/ 1832 h 3366"/>
              <a:gd name="T48" fmla="*/ 0 w 3306"/>
              <a:gd name="T49" fmla="*/ 1926 h 3366"/>
              <a:gd name="T50" fmla="*/ 198 w 3306"/>
              <a:gd name="T51" fmla="*/ 1357 h 3366"/>
              <a:gd name="T52" fmla="*/ 638 w 3306"/>
              <a:gd name="T53" fmla="*/ 917 h 3366"/>
              <a:gd name="T54" fmla="*/ 1253 w 3306"/>
              <a:gd name="T55" fmla="*/ 662 h 3366"/>
              <a:gd name="T56" fmla="*/ 1576 w 3306"/>
              <a:gd name="T57" fmla="*/ 487 h 3366"/>
              <a:gd name="T58" fmla="*/ 1072 w 3306"/>
              <a:gd name="T59" fmla="*/ 171 h 3366"/>
              <a:gd name="T60" fmla="*/ 1061 w 3306"/>
              <a:gd name="T61" fmla="*/ 341 h 3366"/>
              <a:gd name="T62" fmla="*/ 1013 w 3306"/>
              <a:gd name="T63" fmla="*/ 481 h 3366"/>
              <a:gd name="T64" fmla="*/ 876 w 3306"/>
              <a:gd name="T65" fmla="*/ 480 h 3366"/>
              <a:gd name="T66" fmla="*/ 850 w 3306"/>
              <a:gd name="T67" fmla="*/ 348 h 3366"/>
              <a:gd name="T68" fmla="*/ 952 w 3306"/>
              <a:gd name="T69" fmla="*/ 249 h 3366"/>
              <a:gd name="T70" fmla="*/ 1063 w 3306"/>
              <a:gd name="T71" fmla="*/ 164 h 3366"/>
              <a:gd name="T72" fmla="*/ 2431 w 3306"/>
              <a:gd name="T73" fmla="*/ 195 h 3366"/>
              <a:gd name="T74" fmla="*/ 2414 w 3306"/>
              <a:gd name="T75" fmla="*/ 381 h 3366"/>
              <a:gd name="T76" fmla="*/ 2337 w 3306"/>
              <a:gd name="T77" fmla="*/ 490 h 3366"/>
              <a:gd name="T78" fmla="*/ 2210 w 3306"/>
              <a:gd name="T79" fmla="*/ 438 h 3366"/>
              <a:gd name="T80" fmla="*/ 2227 w 3306"/>
              <a:gd name="T81" fmla="*/ 313 h 3366"/>
              <a:gd name="T82" fmla="*/ 2350 w 3306"/>
              <a:gd name="T83" fmla="*/ 207 h 3366"/>
              <a:gd name="T84" fmla="*/ 2432 w 3306"/>
              <a:gd name="T85" fmla="*/ 147 h 3366"/>
              <a:gd name="T86" fmla="*/ 2019 w 3306"/>
              <a:gd name="T87" fmla="*/ 98 h 3366"/>
              <a:gd name="T88" fmla="*/ 1996 w 3306"/>
              <a:gd name="T89" fmla="*/ 276 h 3366"/>
              <a:gd name="T90" fmla="*/ 1886 w 3306"/>
              <a:gd name="T91" fmla="*/ 347 h 3366"/>
              <a:gd name="T92" fmla="*/ 1788 w 3306"/>
              <a:gd name="T93" fmla="*/ 251 h 3366"/>
              <a:gd name="T94" fmla="*/ 1847 w 3306"/>
              <a:gd name="T95" fmla="*/ 138 h 3366"/>
              <a:gd name="T96" fmla="*/ 1977 w 3306"/>
              <a:gd name="T97" fmla="*/ 34 h 3366"/>
              <a:gd name="T98" fmla="*/ 1508 w 3306"/>
              <a:gd name="T99" fmla="*/ 3 h 3366"/>
              <a:gd name="T100" fmla="*/ 1500 w 3306"/>
              <a:gd name="T101" fmla="*/ 154 h 3366"/>
              <a:gd name="T102" fmla="*/ 1464 w 3306"/>
              <a:gd name="T103" fmla="*/ 308 h 3366"/>
              <a:gd name="T104" fmla="*/ 1330 w 3306"/>
              <a:gd name="T105" fmla="*/ 335 h 3366"/>
              <a:gd name="T106" fmla="*/ 1277 w 3306"/>
              <a:gd name="T107" fmla="*/ 210 h 3366"/>
              <a:gd name="T108" fmla="*/ 1368 w 3306"/>
              <a:gd name="T109" fmla="*/ 107 h 3366"/>
              <a:gd name="T110" fmla="*/ 1490 w 3306"/>
              <a:gd name="T111" fmla="*/ 13 h 33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3306" h="3366">
                <a:moveTo>
                  <a:pt x="1653" y="450"/>
                </a:moveTo>
                <a:lnTo>
                  <a:pt x="1676" y="453"/>
                </a:lnTo>
                <a:lnTo>
                  <a:pt x="1696" y="460"/>
                </a:lnTo>
                <a:lnTo>
                  <a:pt x="1715" y="471"/>
                </a:lnTo>
                <a:lnTo>
                  <a:pt x="1730" y="487"/>
                </a:lnTo>
                <a:lnTo>
                  <a:pt x="1742" y="505"/>
                </a:lnTo>
                <a:lnTo>
                  <a:pt x="1750" y="526"/>
                </a:lnTo>
                <a:lnTo>
                  <a:pt x="1752" y="549"/>
                </a:lnTo>
                <a:lnTo>
                  <a:pt x="1752" y="622"/>
                </a:lnTo>
                <a:lnTo>
                  <a:pt x="1855" y="630"/>
                </a:lnTo>
                <a:lnTo>
                  <a:pt x="1955" y="644"/>
                </a:lnTo>
                <a:lnTo>
                  <a:pt x="2053" y="662"/>
                </a:lnTo>
                <a:lnTo>
                  <a:pt x="2149" y="684"/>
                </a:lnTo>
                <a:lnTo>
                  <a:pt x="2243" y="713"/>
                </a:lnTo>
                <a:lnTo>
                  <a:pt x="2334" y="745"/>
                </a:lnTo>
                <a:lnTo>
                  <a:pt x="2423" y="781"/>
                </a:lnTo>
                <a:lnTo>
                  <a:pt x="2508" y="823"/>
                </a:lnTo>
                <a:lnTo>
                  <a:pt x="2590" y="868"/>
                </a:lnTo>
                <a:lnTo>
                  <a:pt x="2669" y="917"/>
                </a:lnTo>
                <a:lnTo>
                  <a:pt x="2745" y="970"/>
                </a:lnTo>
                <a:lnTo>
                  <a:pt x="2815" y="1027"/>
                </a:lnTo>
                <a:lnTo>
                  <a:pt x="2883" y="1086"/>
                </a:lnTo>
                <a:lnTo>
                  <a:pt x="2946" y="1150"/>
                </a:lnTo>
                <a:lnTo>
                  <a:pt x="3004" y="1217"/>
                </a:lnTo>
                <a:lnTo>
                  <a:pt x="3058" y="1286"/>
                </a:lnTo>
                <a:lnTo>
                  <a:pt x="3109" y="1358"/>
                </a:lnTo>
                <a:lnTo>
                  <a:pt x="3153" y="1433"/>
                </a:lnTo>
                <a:lnTo>
                  <a:pt x="3192" y="1510"/>
                </a:lnTo>
                <a:lnTo>
                  <a:pt x="3226" y="1589"/>
                </a:lnTo>
                <a:lnTo>
                  <a:pt x="3255" y="1672"/>
                </a:lnTo>
                <a:lnTo>
                  <a:pt x="3278" y="1755"/>
                </a:lnTo>
                <a:lnTo>
                  <a:pt x="3295" y="1840"/>
                </a:lnTo>
                <a:lnTo>
                  <a:pt x="3306" y="1928"/>
                </a:lnTo>
                <a:lnTo>
                  <a:pt x="3269" y="1904"/>
                </a:lnTo>
                <a:lnTo>
                  <a:pt x="3228" y="1884"/>
                </a:lnTo>
                <a:lnTo>
                  <a:pt x="3182" y="1867"/>
                </a:lnTo>
                <a:lnTo>
                  <a:pt x="3133" y="1852"/>
                </a:lnTo>
                <a:lnTo>
                  <a:pt x="3080" y="1842"/>
                </a:lnTo>
                <a:lnTo>
                  <a:pt x="3025" y="1836"/>
                </a:lnTo>
                <a:lnTo>
                  <a:pt x="2967" y="1833"/>
                </a:lnTo>
                <a:lnTo>
                  <a:pt x="2910" y="1836"/>
                </a:lnTo>
                <a:lnTo>
                  <a:pt x="2856" y="1842"/>
                </a:lnTo>
                <a:lnTo>
                  <a:pt x="2804" y="1852"/>
                </a:lnTo>
                <a:lnTo>
                  <a:pt x="2756" y="1866"/>
                </a:lnTo>
                <a:lnTo>
                  <a:pt x="2710" y="1883"/>
                </a:lnTo>
                <a:lnTo>
                  <a:pt x="2669" y="1902"/>
                </a:lnTo>
                <a:lnTo>
                  <a:pt x="2632" y="1925"/>
                </a:lnTo>
                <a:lnTo>
                  <a:pt x="2600" y="1950"/>
                </a:lnTo>
                <a:lnTo>
                  <a:pt x="2574" y="1978"/>
                </a:lnTo>
                <a:lnTo>
                  <a:pt x="2552" y="2007"/>
                </a:lnTo>
                <a:lnTo>
                  <a:pt x="2538" y="2039"/>
                </a:lnTo>
                <a:lnTo>
                  <a:pt x="2521" y="2039"/>
                </a:lnTo>
                <a:lnTo>
                  <a:pt x="2507" y="2009"/>
                </a:lnTo>
                <a:lnTo>
                  <a:pt x="2490" y="1983"/>
                </a:lnTo>
                <a:lnTo>
                  <a:pt x="2466" y="1956"/>
                </a:lnTo>
                <a:lnTo>
                  <a:pt x="2439" y="1933"/>
                </a:lnTo>
                <a:lnTo>
                  <a:pt x="2406" y="1910"/>
                </a:lnTo>
                <a:lnTo>
                  <a:pt x="2370" y="1891"/>
                </a:lnTo>
                <a:lnTo>
                  <a:pt x="2330" y="1874"/>
                </a:lnTo>
                <a:lnTo>
                  <a:pt x="2288" y="1859"/>
                </a:lnTo>
                <a:lnTo>
                  <a:pt x="2242" y="1847"/>
                </a:lnTo>
                <a:lnTo>
                  <a:pt x="2194" y="1839"/>
                </a:lnTo>
                <a:lnTo>
                  <a:pt x="2143" y="1834"/>
                </a:lnTo>
                <a:lnTo>
                  <a:pt x="2091" y="1832"/>
                </a:lnTo>
                <a:lnTo>
                  <a:pt x="2034" y="1834"/>
                </a:lnTo>
                <a:lnTo>
                  <a:pt x="1978" y="1840"/>
                </a:lnTo>
                <a:lnTo>
                  <a:pt x="1925" y="1851"/>
                </a:lnTo>
                <a:lnTo>
                  <a:pt x="1876" y="1866"/>
                </a:lnTo>
                <a:lnTo>
                  <a:pt x="1830" y="1883"/>
                </a:lnTo>
                <a:lnTo>
                  <a:pt x="1789" y="1903"/>
                </a:lnTo>
                <a:lnTo>
                  <a:pt x="1752" y="1927"/>
                </a:lnTo>
                <a:lnTo>
                  <a:pt x="1752" y="2918"/>
                </a:lnTo>
                <a:lnTo>
                  <a:pt x="1749" y="2970"/>
                </a:lnTo>
                <a:lnTo>
                  <a:pt x="1740" y="3021"/>
                </a:lnTo>
                <a:lnTo>
                  <a:pt x="1726" y="3069"/>
                </a:lnTo>
                <a:lnTo>
                  <a:pt x="1707" y="3115"/>
                </a:lnTo>
                <a:lnTo>
                  <a:pt x="1682" y="3158"/>
                </a:lnTo>
                <a:lnTo>
                  <a:pt x="1653" y="3198"/>
                </a:lnTo>
                <a:lnTo>
                  <a:pt x="1621" y="3234"/>
                </a:lnTo>
                <a:lnTo>
                  <a:pt x="1584" y="3267"/>
                </a:lnTo>
                <a:lnTo>
                  <a:pt x="1544" y="3297"/>
                </a:lnTo>
                <a:lnTo>
                  <a:pt x="1500" y="3320"/>
                </a:lnTo>
                <a:lnTo>
                  <a:pt x="1454" y="3339"/>
                </a:lnTo>
                <a:lnTo>
                  <a:pt x="1406" y="3354"/>
                </a:lnTo>
                <a:lnTo>
                  <a:pt x="1356" y="3363"/>
                </a:lnTo>
                <a:lnTo>
                  <a:pt x="1304" y="3366"/>
                </a:lnTo>
                <a:lnTo>
                  <a:pt x="1251" y="3363"/>
                </a:lnTo>
                <a:lnTo>
                  <a:pt x="1200" y="3354"/>
                </a:lnTo>
                <a:lnTo>
                  <a:pt x="1152" y="3339"/>
                </a:lnTo>
                <a:lnTo>
                  <a:pt x="1106" y="3320"/>
                </a:lnTo>
                <a:lnTo>
                  <a:pt x="1062" y="3297"/>
                </a:lnTo>
                <a:lnTo>
                  <a:pt x="1023" y="3267"/>
                </a:lnTo>
                <a:lnTo>
                  <a:pt x="986" y="3234"/>
                </a:lnTo>
                <a:lnTo>
                  <a:pt x="953" y="3198"/>
                </a:lnTo>
                <a:lnTo>
                  <a:pt x="924" y="3158"/>
                </a:lnTo>
                <a:lnTo>
                  <a:pt x="900" y="3115"/>
                </a:lnTo>
                <a:lnTo>
                  <a:pt x="880" y="3069"/>
                </a:lnTo>
                <a:lnTo>
                  <a:pt x="866" y="3021"/>
                </a:lnTo>
                <a:lnTo>
                  <a:pt x="858" y="2970"/>
                </a:lnTo>
                <a:lnTo>
                  <a:pt x="855" y="2918"/>
                </a:lnTo>
                <a:lnTo>
                  <a:pt x="857" y="2896"/>
                </a:lnTo>
                <a:lnTo>
                  <a:pt x="865" y="2875"/>
                </a:lnTo>
                <a:lnTo>
                  <a:pt x="876" y="2857"/>
                </a:lnTo>
                <a:lnTo>
                  <a:pt x="892" y="2842"/>
                </a:lnTo>
                <a:lnTo>
                  <a:pt x="910" y="2829"/>
                </a:lnTo>
                <a:lnTo>
                  <a:pt x="931" y="2822"/>
                </a:lnTo>
                <a:lnTo>
                  <a:pt x="954" y="2819"/>
                </a:lnTo>
                <a:lnTo>
                  <a:pt x="977" y="2822"/>
                </a:lnTo>
                <a:lnTo>
                  <a:pt x="997" y="2829"/>
                </a:lnTo>
                <a:lnTo>
                  <a:pt x="1015" y="2842"/>
                </a:lnTo>
                <a:lnTo>
                  <a:pt x="1031" y="2857"/>
                </a:lnTo>
                <a:lnTo>
                  <a:pt x="1043" y="2875"/>
                </a:lnTo>
                <a:lnTo>
                  <a:pt x="1050" y="2896"/>
                </a:lnTo>
                <a:lnTo>
                  <a:pt x="1052" y="2918"/>
                </a:lnTo>
                <a:lnTo>
                  <a:pt x="1055" y="2955"/>
                </a:lnTo>
                <a:lnTo>
                  <a:pt x="1063" y="2991"/>
                </a:lnTo>
                <a:lnTo>
                  <a:pt x="1076" y="3023"/>
                </a:lnTo>
                <a:lnTo>
                  <a:pt x="1093" y="3055"/>
                </a:lnTo>
                <a:lnTo>
                  <a:pt x="1115" y="3082"/>
                </a:lnTo>
                <a:lnTo>
                  <a:pt x="1139" y="3107"/>
                </a:lnTo>
                <a:lnTo>
                  <a:pt x="1167" y="3128"/>
                </a:lnTo>
                <a:lnTo>
                  <a:pt x="1197" y="3146"/>
                </a:lnTo>
                <a:lnTo>
                  <a:pt x="1231" y="3158"/>
                </a:lnTo>
                <a:lnTo>
                  <a:pt x="1266" y="3166"/>
                </a:lnTo>
                <a:lnTo>
                  <a:pt x="1304" y="3168"/>
                </a:lnTo>
                <a:lnTo>
                  <a:pt x="1341" y="3166"/>
                </a:lnTo>
                <a:lnTo>
                  <a:pt x="1375" y="3158"/>
                </a:lnTo>
                <a:lnTo>
                  <a:pt x="1409" y="3146"/>
                </a:lnTo>
                <a:lnTo>
                  <a:pt x="1440" y="3128"/>
                </a:lnTo>
                <a:lnTo>
                  <a:pt x="1467" y="3107"/>
                </a:lnTo>
                <a:lnTo>
                  <a:pt x="1493" y="3082"/>
                </a:lnTo>
                <a:lnTo>
                  <a:pt x="1513" y="3055"/>
                </a:lnTo>
                <a:lnTo>
                  <a:pt x="1531" y="3023"/>
                </a:lnTo>
                <a:lnTo>
                  <a:pt x="1543" y="2991"/>
                </a:lnTo>
                <a:lnTo>
                  <a:pt x="1551" y="2955"/>
                </a:lnTo>
                <a:lnTo>
                  <a:pt x="1554" y="2918"/>
                </a:lnTo>
                <a:lnTo>
                  <a:pt x="1554" y="1928"/>
                </a:lnTo>
                <a:lnTo>
                  <a:pt x="1517" y="1904"/>
                </a:lnTo>
                <a:lnTo>
                  <a:pt x="1476" y="1884"/>
                </a:lnTo>
                <a:lnTo>
                  <a:pt x="1430" y="1867"/>
                </a:lnTo>
                <a:lnTo>
                  <a:pt x="1380" y="1852"/>
                </a:lnTo>
                <a:lnTo>
                  <a:pt x="1328" y="1842"/>
                </a:lnTo>
                <a:lnTo>
                  <a:pt x="1273" y="1836"/>
                </a:lnTo>
                <a:lnTo>
                  <a:pt x="1215" y="1833"/>
                </a:lnTo>
                <a:lnTo>
                  <a:pt x="1159" y="1836"/>
                </a:lnTo>
                <a:lnTo>
                  <a:pt x="1103" y="1842"/>
                </a:lnTo>
                <a:lnTo>
                  <a:pt x="1052" y="1852"/>
                </a:lnTo>
                <a:lnTo>
                  <a:pt x="1003" y="1866"/>
                </a:lnTo>
                <a:lnTo>
                  <a:pt x="957" y="1883"/>
                </a:lnTo>
                <a:lnTo>
                  <a:pt x="916" y="1902"/>
                </a:lnTo>
                <a:lnTo>
                  <a:pt x="879" y="1925"/>
                </a:lnTo>
                <a:lnTo>
                  <a:pt x="848" y="1950"/>
                </a:lnTo>
                <a:lnTo>
                  <a:pt x="821" y="1978"/>
                </a:lnTo>
                <a:lnTo>
                  <a:pt x="801" y="2007"/>
                </a:lnTo>
                <a:lnTo>
                  <a:pt x="786" y="2039"/>
                </a:lnTo>
                <a:lnTo>
                  <a:pt x="768" y="2039"/>
                </a:lnTo>
                <a:lnTo>
                  <a:pt x="756" y="2009"/>
                </a:lnTo>
                <a:lnTo>
                  <a:pt x="737" y="1983"/>
                </a:lnTo>
                <a:lnTo>
                  <a:pt x="714" y="1956"/>
                </a:lnTo>
                <a:lnTo>
                  <a:pt x="686" y="1933"/>
                </a:lnTo>
                <a:lnTo>
                  <a:pt x="654" y="1910"/>
                </a:lnTo>
                <a:lnTo>
                  <a:pt x="618" y="1891"/>
                </a:lnTo>
                <a:lnTo>
                  <a:pt x="579" y="1874"/>
                </a:lnTo>
                <a:lnTo>
                  <a:pt x="536" y="1859"/>
                </a:lnTo>
                <a:lnTo>
                  <a:pt x="490" y="1847"/>
                </a:lnTo>
                <a:lnTo>
                  <a:pt x="442" y="1839"/>
                </a:lnTo>
                <a:lnTo>
                  <a:pt x="391" y="1834"/>
                </a:lnTo>
                <a:lnTo>
                  <a:pt x="338" y="1832"/>
                </a:lnTo>
                <a:lnTo>
                  <a:pt x="281" y="1834"/>
                </a:lnTo>
                <a:lnTo>
                  <a:pt x="226" y="1840"/>
                </a:lnTo>
                <a:lnTo>
                  <a:pt x="174" y="1851"/>
                </a:lnTo>
                <a:lnTo>
                  <a:pt x="124" y="1865"/>
                </a:lnTo>
                <a:lnTo>
                  <a:pt x="79" y="1882"/>
                </a:lnTo>
                <a:lnTo>
                  <a:pt x="37" y="1902"/>
                </a:lnTo>
                <a:lnTo>
                  <a:pt x="0" y="1926"/>
                </a:lnTo>
                <a:lnTo>
                  <a:pt x="11" y="1839"/>
                </a:lnTo>
                <a:lnTo>
                  <a:pt x="29" y="1753"/>
                </a:lnTo>
                <a:lnTo>
                  <a:pt x="51" y="1670"/>
                </a:lnTo>
                <a:lnTo>
                  <a:pt x="80" y="1588"/>
                </a:lnTo>
                <a:lnTo>
                  <a:pt x="115" y="1509"/>
                </a:lnTo>
                <a:lnTo>
                  <a:pt x="153" y="1432"/>
                </a:lnTo>
                <a:lnTo>
                  <a:pt x="198" y="1357"/>
                </a:lnTo>
                <a:lnTo>
                  <a:pt x="247" y="1285"/>
                </a:lnTo>
                <a:lnTo>
                  <a:pt x="303" y="1216"/>
                </a:lnTo>
                <a:lnTo>
                  <a:pt x="361" y="1150"/>
                </a:lnTo>
                <a:lnTo>
                  <a:pt x="424" y="1086"/>
                </a:lnTo>
                <a:lnTo>
                  <a:pt x="492" y="1026"/>
                </a:lnTo>
                <a:lnTo>
                  <a:pt x="562" y="970"/>
                </a:lnTo>
                <a:lnTo>
                  <a:pt x="638" y="917"/>
                </a:lnTo>
                <a:lnTo>
                  <a:pt x="716" y="868"/>
                </a:lnTo>
                <a:lnTo>
                  <a:pt x="799" y="822"/>
                </a:lnTo>
                <a:lnTo>
                  <a:pt x="883" y="781"/>
                </a:lnTo>
                <a:lnTo>
                  <a:pt x="971" y="745"/>
                </a:lnTo>
                <a:lnTo>
                  <a:pt x="1062" y="712"/>
                </a:lnTo>
                <a:lnTo>
                  <a:pt x="1156" y="684"/>
                </a:lnTo>
                <a:lnTo>
                  <a:pt x="1253" y="662"/>
                </a:lnTo>
                <a:lnTo>
                  <a:pt x="1351" y="644"/>
                </a:lnTo>
                <a:lnTo>
                  <a:pt x="1452" y="630"/>
                </a:lnTo>
                <a:lnTo>
                  <a:pt x="1554" y="622"/>
                </a:lnTo>
                <a:lnTo>
                  <a:pt x="1554" y="549"/>
                </a:lnTo>
                <a:lnTo>
                  <a:pt x="1556" y="526"/>
                </a:lnTo>
                <a:lnTo>
                  <a:pt x="1564" y="505"/>
                </a:lnTo>
                <a:lnTo>
                  <a:pt x="1576" y="487"/>
                </a:lnTo>
                <a:lnTo>
                  <a:pt x="1591" y="471"/>
                </a:lnTo>
                <a:lnTo>
                  <a:pt x="1609" y="460"/>
                </a:lnTo>
                <a:lnTo>
                  <a:pt x="1630" y="453"/>
                </a:lnTo>
                <a:lnTo>
                  <a:pt x="1653" y="450"/>
                </a:lnTo>
                <a:close/>
                <a:moveTo>
                  <a:pt x="1072" y="158"/>
                </a:moveTo>
                <a:lnTo>
                  <a:pt x="1072" y="161"/>
                </a:lnTo>
                <a:lnTo>
                  <a:pt x="1072" y="171"/>
                </a:lnTo>
                <a:lnTo>
                  <a:pt x="1071" y="187"/>
                </a:lnTo>
                <a:lnTo>
                  <a:pt x="1071" y="206"/>
                </a:lnTo>
                <a:lnTo>
                  <a:pt x="1070" y="230"/>
                </a:lnTo>
                <a:lnTo>
                  <a:pt x="1068" y="256"/>
                </a:lnTo>
                <a:lnTo>
                  <a:pt x="1067" y="284"/>
                </a:lnTo>
                <a:lnTo>
                  <a:pt x="1064" y="312"/>
                </a:lnTo>
                <a:lnTo>
                  <a:pt x="1061" y="341"/>
                </a:lnTo>
                <a:lnTo>
                  <a:pt x="1058" y="367"/>
                </a:lnTo>
                <a:lnTo>
                  <a:pt x="1055" y="393"/>
                </a:lnTo>
                <a:lnTo>
                  <a:pt x="1050" y="415"/>
                </a:lnTo>
                <a:lnTo>
                  <a:pt x="1046" y="435"/>
                </a:lnTo>
                <a:lnTo>
                  <a:pt x="1040" y="448"/>
                </a:lnTo>
                <a:lnTo>
                  <a:pt x="1028" y="466"/>
                </a:lnTo>
                <a:lnTo>
                  <a:pt x="1013" y="481"/>
                </a:lnTo>
                <a:lnTo>
                  <a:pt x="996" y="493"/>
                </a:lnTo>
                <a:lnTo>
                  <a:pt x="977" y="501"/>
                </a:lnTo>
                <a:lnTo>
                  <a:pt x="956" y="505"/>
                </a:lnTo>
                <a:lnTo>
                  <a:pt x="936" y="505"/>
                </a:lnTo>
                <a:lnTo>
                  <a:pt x="915" y="501"/>
                </a:lnTo>
                <a:lnTo>
                  <a:pt x="895" y="493"/>
                </a:lnTo>
                <a:lnTo>
                  <a:pt x="876" y="480"/>
                </a:lnTo>
                <a:lnTo>
                  <a:pt x="861" y="466"/>
                </a:lnTo>
                <a:lnTo>
                  <a:pt x="850" y="449"/>
                </a:lnTo>
                <a:lnTo>
                  <a:pt x="842" y="429"/>
                </a:lnTo>
                <a:lnTo>
                  <a:pt x="837" y="409"/>
                </a:lnTo>
                <a:lnTo>
                  <a:pt x="837" y="389"/>
                </a:lnTo>
                <a:lnTo>
                  <a:pt x="842" y="368"/>
                </a:lnTo>
                <a:lnTo>
                  <a:pt x="850" y="348"/>
                </a:lnTo>
                <a:lnTo>
                  <a:pt x="857" y="337"/>
                </a:lnTo>
                <a:lnTo>
                  <a:pt x="867" y="324"/>
                </a:lnTo>
                <a:lnTo>
                  <a:pt x="880" y="311"/>
                </a:lnTo>
                <a:lnTo>
                  <a:pt x="896" y="296"/>
                </a:lnTo>
                <a:lnTo>
                  <a:pt x="913" y="281"/>
                </a:lnTo>
                <a:lnTo>
                  <a:pt x="933" y="264"/>
                </a:lnTo>
                <a:lnTo>
                  <a:pt x="952" y="249"/>
                </a:lnTo>
                <a:lnTo>
                  <a:pt x="971" y="234"/>
                </a:lnTo>
                <a:lnTo>
                  <a:pt x="991" y="218"/>
                </a:lnTo>
                <a:lnTo>
                  <a:pt x="1009" y="204"/>
                </a:lnTo>
                <a:lnTo>
                  <a:pt x="1026" y="192"/>
                </a:lnTo>
                <a:lnTo>
                  <a:pt x="1041" y="181"/>
                </a:lnTo>
                <a:lnTo>
                  <a:pt x="1053" y="171"/>
                </a:lnTo>
                <a:lnTo>
                  <a:pt x="1063" y="164"/>
                </a:lnTo>
                <a:lnTo>
                  <a:pt x="1070" y="159"/>
                </a:lnTo>
                <a:lnTo>
                  <a:pt x="1072" y="158"/>
                </a:lnTo>
                <a:close/>
                <a:moveTo>
                  <a:pt x="2432" y="147"/>
                </a:moveTo>
                <a:lnTo>
                  <a:pt x="2432" y="150"/>
                </a:lnTo>
                <a:lnTo>
                  <a:pt x="2432" y="160"/>
                </a:lnTo>
                <a:lnTo>
                  <a:pt x="2431" y="175"/>
                </a:lnTo>
                <a:lnTo>
                  <a:pt x="2431" y="195"/>
                </a:lnTo>
                <a:lnTo>
                  <a:pt x="2430" y="218"/>
                </a:lnTo>
                <a:lnTo>
                  <a:pt x="2428" y="245"/>
                </a:lnTo>
                <a:lnTo>
                  <a:pt x="2426" y="272"/>
                </a:lnTo>
                <a:lnTo>
                  <a:pt x="2424" y="301"/>
                </a:lnTo>
                <a:lnTo>
                  <a:pt x="2421" y="329"/>
                </a:lnTo>
                <a:lnTo>
                  <a:pt x="2418" y="357"/>
                </a:lnTo>
                <a:lnTo>
                  <a:pt x="2414" y="381"/>
                </a:lnTo>
                <a:lnTo>
                  <a:pt x="2410" y="404"/>
                </a:lnTo>
                <a:lnTo>
                  <a:pt x="2405" y="423"/>
                </a:lnTo>
                <a:lnTo>
                  <a:pt x="2400" y="437"/>
                </a:lnTo>
                <a:lnTo>
                  <a:pt x="2388" y="455"/>
                </a:lnTo>
                <a:lnTo>
                  <a:pt x="2372" y="470"/>
                </a:lnTo>
                <a:lnTo>
                  <a:pt x="2356" y="481"/>
                </a:lnTo>
                <a:lnTo>
                  <a:pt x="2337" y="490"/>
                </a:lnTo>
                <a:lnTo>
                  <a:pt x="2316" y="494"/>
                </a:lnTo>
                <a:lnTo>
                  <a:pt x="2296" y="494"/>
                </a:lnTo>
                <a:lnTo>
                  <a:pt x="2274" y="490"/>
                </a:lnTo>
                <a:lnTo>
                  <a:pt x="2255" y="481"/>
                </a:lnTo>
                <a:lnTo>
                  <a:pt x="2236" y="470"/>
                </a:lnTo>
                <a:lnTo>
                  <a:pt x="2221" y="455"/>
                </a:lnTo>
                <a:lnTo>
                  <a:pt x="2210" y="438"/>
                </a:lnTo>
                <a:lnTo>
                  <a:pt x="2202" y="418"/>
                </a:lnTo>
                <a:lnTo>
                  <a:pt x="2197" y="399"/>
                </a:lnTo>
                <a:lnTo>
                  <a:pt x="2197" y="377"/>
                </a:lnTo>
                <a:lnTo>
                  <a:pt x="2202" y="357"/>
                </a:lnTo>
                <a:lnTo>
                  <a:pt x="2210" y="337"/>
                </a:lnTo>
                <a:lnTo>
                  <a:pt x="2217" y="326"/>
                </a:lnTo>
                <a:lnTo>
                  <a:pt x="2227" y="313"/>
                </a:lnTo>
                <a:lnTo>
                  <a:pt x="2240" y="300"/>
                </a:lnTo>
                <a:lnTo>
                  <a:pt x="2256" y="285"/>
                </a:lnTo>
                <a:lnTo>
                  <a:pt x="2273" y="269"/>
                </a:lnTo>
                <a:lnTo>
                  <a:pt x="2292" y="254"/>
                </a:lnTo>
                <a:lnTo>
                  <a:pt x="2311" y="238"/>
                </a:lnTo>
                <a:lnTo>
                  <a:pt x="2331" y="222"/>
                </a:lnTo>
                <a:lnTo>
                  <a:pt x="2350" y="207"/>
                </a:lnTo>
                <a:lnTo>
                  <a:pt x="2368" y="193"/>
                </a:lnTo>
                <a:lnTo>
                  <a:pt x="2386" y="181"/>
                </a:lnTo>
                <a:lnTo>
                  <a:pt x="2401" y="169"/>
                </a:lnTo>
                <a:lnTo>
                  <a:pt x="2413" y="160"/>
                </a:lnTo>
                <a:lnTo>
                  <a:pt x="2423" y="153"/>
                </a:lnTo>
                <a:lnTo>
                  <a:pt x="2430" y="149"/>
                </a:lnTo>
                <a:lnTo>
                  <a:pt x="2432" y="147"/>
                </a:lnTo>
                <a:close/>
                <a:moveTo>
                  <a:pt x="2023" y="0"/>
                </a:moveTo>
                <a:lnTo>
                  <a:pt x="2022" y="3"/>
                </a:lnTo>
                <a:lnTo>
                  <a:pt x="2022" y="13"/>
                </a:lnTo>
                <a:lnTo>
                  <a:pt x="2022" y="29"/>
                </a:lnTo>
                <a:lnTo>
                  <a:pt x="2021" y="48"/>
                </a:lnTo>
                <a:lnTo>
                  <a:pt x="2020" y="71"/>
                </a:lnTo>
                <a:lnTo>
                  <a:pt x="2019" y="98"/>
                </a:lnTo>
                <a:lnTo>
                  <a:pt x="2016" y="125"/>
                </a:lnTo>
                <a:lnTo>
                  <a:pt x="2014" y="154"/>
                </a:lnTo>
                <a:lnTo>
                  <a:pt x="2012" y="183"/>
                </a:lnTo>
                <a:lnTo>
                  <a:pt x="2008" y="209"/>
                </a:lnTo>
                <a:lnTo>
                  <a:pt x="2005" y="235"/>
                </a:lnTo>
                <a:lnTo>
                  <a:pt x="2001" y="257"/>
                </a:lnTo>
                <a:lnTo>
                  <a:pt x="1996" y="276"/>
                </a:lnTo>
                <a:lnTo>
                  <a:pt x="1990" y="290"/>
                </a:lnTo>
                <a:lnTo>
                  <a:pt x="1979" y="308"/>
                </a:lnTo>
                <a:lnTo>
                  <a:pt x="1963" y="323"/>
                </a:lnTo>
                <a:lnTo>
                  <a:pt x="1946" y="335"/>
                </a:lnTo>
                <a:lnTo>
                  <a:pt x="1926" y="343"/>
                </a:lnTo>
                <a:lnTo>
                  <a:pt x="1907" y="347"/>
                </a:lnTo>
                <a:lnTo>
                  <a:pt x="1886" y="347"/>
                </a:lnTo>
                <a:lnTo>
                  <a:pt x="1865" y="343"/>
                </a:lnTo>
                <a:lnTo>
                  <a:pt x="1845" y="335"/>
                </a:lnTo>
                <a:lnTo>
                  <a:pt x="1826" y="322"/>
                </a:lnTo>
                <a:lnTo>
                  <a:pt x="1812" y="308"/>
                </a:lnTo>
                <a:lnTo>
                  <a:pt x="1801" y="291"/>
                </a:lnTo>
                <a:lnTo>
                  <a:pt x="1793" y="271"/>
                </a:lnTo>
                <a:lnTo>
                  <a:pt x="1788" y="251"/>
                </a:lnTo>
                <a:lnTo>
                  <a:pt x="1787" y="231"/>
                </a:lnTo>
                <a:lnTo>
                  <a:pt x="1791" y="210"/>
                </a:lnTo>
                <a:lnTo>
                  <a:pt x="1800" y="190"/>
                </a:lnTo>
                <a:lnTo>
                  <a:pt x="1807" y="179"/>
                </a:lnTo>
                <a:lnTo>
                  <a:pt x="1817" y="166"/>
                </a:lnTo>
                <a:lnTo>
                  <a:pt x="1830" y="153"/>
                </a:lnTo>
                <a:lnTo>
                  <a:pt x="1847" y="138"/>
                </a:lnTo>
                <a:lnTo>
                  <a:pt x="1864" y="122"/>
                </a:lnTo>
                <a:lnTo>
                  <a:pt x="1883" y="107"/>
                </a:lnTo>
                <a:lnTo>
                  <a:pt x="1902" y="91"/>
                </a:lnTo>
                <a:lnTo>
                  <a:pt x="1921" y="75"/>
                </a:lnTo>
                <a:lnTo>
                  <a:pt x="1941" y="60"/>
                </a:lnTo>
                <a:lnTo>
                  <a:pt x="1959" y="46"/>
                </a:lnTo>
                <a:lnTo>
                  <a:pt x="1977" y="34"/>
                </a:lnTo>
                <a:lnTo>
                  <a:pt x="1991" y="22"/>
                </a:lnTo>
                <a:lnTo>
                  <a:pt x="2004" y="13"/>
                </a:lnTo>
                <a:lnTo>
                  <a:pt x="2013" y="6"/>
                </a:lnTo>
                <a:lnTo>
                  <a:pt x="2020" y="2"/>
                </a:lnTo>
                <a:lnTo>
                  <a:pt x="2023" y="0"/>
                </a:lnTo>
                <a:close/>
                <a:moveTo>
                  <a:pt x="1508" y="0"/>
                </a:moveTo>
                <a:lnTo>
                  <a:pt x="1508" y="3"/>
                </a:lnTo>
                <a:lnTo>
                  <a:pt x="1507" y="13"/>
                </a:lnTo>
                <a:lnTo>
                  <a:pt x="1507" y="29"/>
                </a:lnTo>
                <a:lnTo>
                  <a:pt x="1506" y="48"/>
                </a:lnTo>
                <a:lnTo>
                  <a:pt x="1505" y="71"/>
                </a:lnTo>
                <a:lnTo>
                  <a:pt x="1504" y="98"/>
                </a:lnTo>
                <a:lnTo>
                  <a:pt x="1502" y="125"/>
                </a:lnTo>
                <a:lnTo>
                  <a:pt x="1500" y="154"/>
                </a:lnTo>
                <a:lnTo>
                  <a:pt x="1498" y="183"/>
                </a:lnTo>
                <a:lnTo>
                  <a:pt x="1495" y="209"/>
                </a:lnTo>
                <a:lnTo>
                  <a:pt x="1491" y="235"/>
                </a:lnTo>
                <a:lnTo>
                  <a:pt x="1487" y="257"/>
                </a:lnTo>
                <a:lnTo>
                  <a:pt x="1482" y="276"/>
                </a:lnTo>
                <a:lnTo>
                  <a:pt x="1477" y="290"/>
                </a:lnTo>
                <a:lnTo>
                  <a:pt x="1464" y="308"/>
                </a:lnTo>
                <a:lnTo>
                  <a:pt x="1449" y="323"/>
                </a:lnTo>
                <a:lnTo>
                  <a:pt x="1432" y="335"/>
                </a:lnTo>
                <a:lnTo>
                  <a:pt x="1413" y="343"/>
                </a:lnTo>
                <a:lnTo>
                  <a:pt x="1393" y="347"/>
                </a:lnTo>
                <a:lnTo>
                  <a:pt x="1371" y="347"/>
                </a:lnTo>
                <a:lnTo>
                  <a:pt x="1351" y="343"/>
                </a:lnTo>
                <a:lnTo>
                  <a:pt x="1330" y="335"/>
                </a:lnTo>
                <a:lnTo>
                  <a:pt x="1313" y="322"/>
                </a:lnTo>
                <a:lnTo>
                  <a:pt x="1298" y="308"/>
                </a:lnTo>
                <a:lnTo>
                  <a:pt x="1286" y="291"/>
                </a:lnTo>
                <a:lnTo>
                  <a:pt x="1278" y="271"/>
                </a:lnTo>
                <a:lnTo>
                  <a:pt x="1274" y="251"/>
                </a:lnTo>
                <a:lnTo>
                  <a:pt x="1274" y="231"/>
                </a:lnTo>
                <a:lnTo>
                  <a:pt x="1277" y="210"/>
                </a:lnTo>
                <a:lnTo>
                  <a:pt x="1285" y="190"/>
                </a:lnTo>
                <a:lnTo>
                  <a:pt x="1292" y="179"/>
                </a:lnTo>
                <a:lnTo>
                  <a:pt x="1304" y="166"/>
                </a:lnTo>
                <a:lnTo>
                  <a:pt x="1317" y="153"/>
                </a:lnTo>
                <a:lnTo>
                  <a:pt x="1332" y="138"/>
                </a:lnTo>
                <a:lnTo>
                  <a:pt x="1350" y="122"/>
                </a:lnTo>
                <a:lnTo>
                  <a:pt x="1368" y="107"/>
                </a:lnTo>
                <a:lnTo>
                  <a:pt x="1388" y="91"/>
                </a:lnTo>
                <a:lnTo>
                  <a:pt x="1407" y="75"/>
                </a:lnTo>
                <a:lnTo>
                  <a:pt x="1426" y="60"/>
                </a:lnTo>
                <a:lnTo>
                  <a:pt x="1445" y="46"/>
                </a:lnTo>
                <a:lnTo>
                  <a:pt x="1462" y="34"/>
                </a:lnTo>
                <a:lnTo>
                  <a:pt x="1478" y="22"/>
                </a:lnTo>
                <a:lnTo>
                  <a:pt x="1490" y="13"/>
                </a:lnTo>
                <a:lnTo>
                  <a:pt x="1499" y="6"/>
                </a:lnTo>
                <a:lnTo>
                  <a:pt x="1506" y="2"/>
                </a:lnTo>
                <a:lnTo>
                  <a:pt x="1508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90000"/>
              </a:lnSpc>
            </a:pPr>
            <a:endParaRPr lang="en-US" sz="962"/>
          </a:p>
        </p:txBody>
      </p:sp>
      <p:pic>
        <p:nvPicPr>
          <p:cNvPr id="11" name="Рисунок 10">
            <a:extLst>
              <a:ext uri="{FF2B5EF4-FFF2-40B4-BE49-F238E27FC236}">
                <a16:creationId xmlns="" xmlns:a16="http://schemas.microsoft.com/office/drawing/2014/main" id="{95DA61C4-A514-4B81-A5DD-58592F4DB5D1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41" y="901679"/>
            <a:ext cx="349723" cy="432367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44" name="TextBox 243">
            <a:extLst>
              <a:ext uri="{FF2B5EF4-FFF2-40B4-BE49-F238E27FC236}">
                <a16:creationId xmlns="" xmlns:a16="http://schemas.microsoft.com/office/drawing/2014/main" id="{BC3EB3D6-4D7A-42E8-BA65-BC75B08482F1}"/>
              </a:ext>
            </a:extLst>
          </p:cNvPr>
          <p:cNvSpPr txBox="1"/>
          <p:nvPr/>
        </p:nvSpPr>
        <p:spPr>
          <a:xfrm>
            <a:off x="2162883" y="5604080"/>
            <a:ext cx="108534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Ежегодный оплачиваемый отпуск</a:t>
            </a:r>
          </a:p>
        </p:txBody>
      </p:sp>
      <p:sp>
        <p:nvSpPr>
          <p:cNvPr id="245" name="TextBox 244">
            <a:extLst>
              <a:ext uri="{FF2B5EF4-FFF2-40B4-BE49-F238E27FC236}">
                <a16:creationId xmlns="" xmlns:a16="http://schemas.microsoft.com/office/drawing/2014/main" id="{BECCCF32-BBFA-41FC-A3EE-6690D661C34D}"/>
              </a:ext>
            </a:extLst>
          </p:cNvPr>
          <p:cNvSpPr txBox="1"/>
          <p:nvPr/>
        </p:nvSpPr>
        <p:spPr>
          <a:xfrm>
            <a:off x="324629" y="5595924"/>
            <a:ext cx="1405104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Профессиональное обучение, научная карьера</a:t>
            </a:r>
          </a:p>
        </p:txBody>
      </p:sp>
      <p:sp>
        <p:nvSpPr>
          <p:cNvPr id="246" name="TextBox 245">
            <a:extLst>
              <a:ext uri="{FF2B5EF4-FFF2-40B4-BE49-F238E27FC236}">
                <a16:creationId xmlns="" xmlns:a16="http://schemas.microsoft.com/office/drawing/2014/main" id="{E4029435-D1D6-44E4-93CE-D17D429F7DD1}"/>
              </a:ext>
            </a:extLst>
          </p:cNvPr>
          <p:cNvSpPr txBox="1"/>
          <p:nvPr/>
        </p:nvSpPr>
        <p:spPr>
          <a:xfrm>
            <a:off x="-14425" y="1357350"/>
            <a:ext cx="1721710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90000"/>
              </a:lnSpc>
            </a:pP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О</a:t>
            </a:r>
            <a:r>
              <a:rPr lang="ru-RU" sz="900" spc="-4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беспечение </a:t>
            </a:r>
            <a:r>
              <a:rPr lang="ru-RU" sz="90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безопасности </a:t>
            </a:r>
            <a:br>
              <a:rPr lang="ru-RU" sz="900" spc="-4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</a:b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и </a:t>
            </a:r>
            <a:r>
              <a:rPr lang="ru-RU" sz="9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защита </a:t>
            </a:r>
            <a:r>
              <a:rPr lang="ru-RU" sz="9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rPr>
              <a:t>Родины</a:t>
            </a:r>
          </a:p>
        </p:txBody>
      </p:sp>
      <p:sp>
        <p:nvSpPr>
          <p:cNvPr id="252" name="Freeform 150">
            <a:extLst>
              <a:ext uri="{FF2B5EF4-FFF2-40B4-BE49-F238E27FC236}">
                <a16:creationId xmlns="" xmlns:a16="http://schemas.microsoft.com/office/drawing/2014/main" id="{65B2A770-E079-4B77-83F3-A81A14939B99}"/>
              </a:ext>
            </a:extLst>
          </p:cNvPr>
          <p:cNvSpPr>
            <a:spLocks noEditPoints="1"/>
          </p:cNvSpPr>
          <p:nvPr/>
        </p:nvSpPr>
        <p:spPr bwMode="auto">
          <a:xfrm>
            <a:off x="1731955" y="938603"/>
            <a:ext cx="360054" cy="375741"/>
          </a:xfrm>
          <a:custGeom>
            <a:avLst/>
            <a:gdLst>
              <a:gd name="T0" fmla="*/ 3623 w 3623"/>
              <a:gd name="T1" fmla="*/ 3437 h 3437"/>
              <a:gd name="T2" fmla="*/ 551 w 3623"/>
              <a:gd name="T3" fmla="*/ 2567 h 3437"/>
              <a:gd name="T4" fmla="*/ 551 w 3623"/>
              <a:gd name="T5" fmla="*/ 3096 h 3437"/>
              <a:gd name="T6" fmla="*/ 1593 w 3623"/>
              <a:gd name="T7" fmla="*/ 2225 h 3437"/>
              <a:gd name="T8" fmla="*/ 1235 w 3623"/>
              <a:gd name="T9" fmla="*/ 2225 h 3437"/>
              <a:gd name="T10" fmla="*/ 2240 w 3623"/>
              <a:gd name="T11" fmla="*/ 3096 h 3437"/>
              <a:gd name="T12" fmla="*/ 2508 w 3623"/>
              <a:gd name="T13" fmla="*/ 888 h 3437"/>
              <a:gd name="T14" fmla="*/ 2508 w 3623"/>
              <a:gd name="T15" fmla="*/ 3096 h 3437"/>
              <a:gd name="T16" fmla="*/ 3511 w 3623"/>
              <a:gd name="T17" fmla="*/ 256 h 3437"/>
              <a:gd name="T18" fmla="*/ 3155 w 3623"/>
              <a:gd name="T19" fmla="*/ 256 h 3437"/>
              <a:gd name="T20" fmla="*/ 2933 w 3623"/>
              <a:gd name="T21" fmla="*/ 516 h 3437"/>
              <a:gd name="T22" fmla="*/ 2912 w 3623"/>
              <a:gd name="T23" fmla="*/ 570 h 3437"/>
              <a:gd name="T24" fmla="*/ 2848 w 3623"/>
              <a:gd name="T25" fmla="*/ 612 h 3437"/>
              <a:gd name="T26" fmla="*/ 2806 w 3623"/>
              <a:gd name="T27" fmla="*/ 618 h 3437"/>
              <a:gd name="T28" fmla="*/ 2734 w 3623"/>
              <a:gd name="T29" fmla="*/ 598 h 3437"/>
              <a:gd name="T30" fmla="*/ 2688 w 3623"/>
              <a:gd name="T31" fmla="*/ 546 h 3437"/>
              <a:gd name="T32" fmla="*/ 2623 w 3623"/>
              <a:gd name="T33" fmla="*/ 516 h 3437"/>
              <a:gd name="T34" fmla="*/ 2457 w 3623"/>
              <a:gd name="T35" fmla="*/ 718 h 3437"/>
              <a:gd name="T36" fmla="*/ 2270 w 3623"/>
              <a:gd name="T37" fmla="*/ 919 h 3437"/>
              <a:gd name="T38" fmla="*/ 2067 w 3623"/>
              <a:gd name="T39" fmla="*/ 1116 h 3437"/>
              <a:gd name="T40" fmla="*/ 1855 w 3623"/>
              <a:gd name="T41" fmla="*/ 1306 h 3437"/>
              <a:gd name="T42" fmla="*/ 1641 w 3623"/>
              <a:gd name="T43" fmla="*/ 1489 h 3437"/>
              <a:gd name="T44" fmla="*/ 1427 w 3623"/>
              <a:gd name="T45" fmla="*/ 1660 h 3437"/>
              <a:gd name="T46" fmla="*/ 1222 w 3623"/>
              <a:gd name="T47" fmla="*/ 1819 h 3437"/>
              <a:gd name="T48" fmla="*/ 1030 w 3623"/>
              <a:gd name="T49" fmla="*/ 1960 h 3437"/>
              <a:gd name="T50" fmla="*/ 858 w 3623"/>
              <a:gd name="T51" fmla="*/ 2083 h 3437"/>
              <a:gd name="T52" fmla="*/ 711 w 3623"/>
              <a:gd name="T53" fmla="*/ 2186 h 3437"/>
              <a:gd name="T54" fmla="*/ 595 w 3623"/>
              <a:gd name="T55" fmla="*/ 2264 h 3437"/>
              <a:gd name="T56" fmla="*/ 515 w 3623"/>
              <a:gd name="T57" fmla="*/ 2317 h 3437"/>
              <a:gd name="T58" fmla="*/ 477 w 3623"/>
              <a:gd name="T59" fmla="*/ 2341 h 3437"/>
              <a:gd name="T60" fmla="*/ 402 w 3623"/>
              <a:gd name="T61" fmla="*/ 2363 h 3437"/>
              <a:gd name="T62" fmla="*/ 325 w 3623"/>
              <a:gd name="T63" fmla="*/ 2341 h 3437"/>
              <a:gd name="T64" fmla="*/ 281 w 3623"/>
              <a:gd name="T65" fmla="*/ 2288 h 3437"/>
              <a:gd name="T66" fmla="*/ 281 w 3623"/>
              <a:gd name="T67" fmla="*/ 2224 h 3437"/>
              <a:gd name="T68" fmla="*/ 326 w 3623"/>
              <a:gd name="T69" fmla="*/ 2170 h 3437"/>
              <a:gd name="T70" fmla="*/ 351 w 3623"/>
              <a:gd name="T71" fmla="*/ 2154 h 3437"/>
              <a:gd name="T72" fmla="*/ 419 w 3623"/>
              <a:gd name="T73" fmla="*/ 2109 h 3437"/>
              <a:gd name="T74" fmla="*/ 522 w 3623"/>
              <a:gd name="T75" fmla="*/ 2039 h 3437"/>
              <a:gd name="T76" fmla="*/ 656 w 3623"/>
              <a:gd name="T77" fmla="*/ 1946 h 3437"/>
              <a:gd name="T78" fmla="*/ 814 w 3623"/>
              <a:gd name="T79" fmla="*/ 1832 h 3437"/>
              <a:gd name="T80" fmla="*/ 994 w 3623"/>
              <a:gd name="T81" fmla="*/ 1701 h 3437"/>
              <a:gd name="T82" fmla="*/ 1187 w 3623"/>
              <a:gd name="T83" fmla="*/ 1554 h 3437"/>
              <a:gd name="T84" fmla="*/ 1388 w 3623"/>
              <a:gd name="T85" fmla="*/ 1395 h 3437"/>
              <a:gd name="T86" fmla="*/ 1594 w 3623"/>
              <a:gd name="T87" fmla="*/ 1224 h 3437"/>
              <a:gd name="T88" fmla="*/ 1798 w 3623"/>
              <a:gd name="T89" fmla="*/ 1045 h 3437"/>
              <a:gd name="T90" fmla="*/ 1994 w 3623"/>
              <a:gd name="T91" fmla="*/ 860 h 3437"/>
              <a:gd name="T92" fmla="*/ 2178 w 3623"/>
              <a:gd name="T93" fmla="*/ 673 h 3437"/>
              <a:gd name="T94" fmla="*/ 2345 w 3623"/>
              <a:gd name="T95" fmla="*/ 484 h 3437"/>
              <a:gd name="T96" fmla="*/ 2392 w 3623"/>
              <a:gd name="T97" fmla="*/ 374 h 3437"/>
              <a:gd name="T98" fmla="*/ 2322 w 3623"/>
              <a:gd name="T99" fmla="*/ 379 h 3437"/>
              <a:gd name="T100" fmla="*/ 2260 w 3623"/>
              <a:gd name="T101" fmla="*/ 349 h 3437"/>
              <a:gd name="T102" fmla="*/ 2226 w 3623"/>
              <a:gd name="T103" fmla="*/ 296 h 3437"/>
              <a:gd name="T104" fmla="*/ 2231 w 3623"/>
              <a:gd name="T105" fmla="*/ 237 h 3437"/>
              <a:gd name="T106" fmla="*/ 2281 w 3623"/>
              <a:gd name="T107" fmla="*/ 184 h 34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</a:cxnLst>
            <a:rect l="0" t="0" r="r" b="b"/>
            <a:pathLst>
              <a:path w="3623" h="3437">
                <a:moveTo>
                  <a:pt x="0" y="3172"/>
                </a:moveTo>
                <a:lnTo>
                  <a:pt x="3623" y="3172"/>
                </a:lnTo>
                <a:lnTo>
                  <a:pt x="3623" y="3437"/>
                </a:lnTo>
                <a:lnTo>
                  <a:pt x="0" y="3437"/>
                </a:lnTo>
                <a:lnTo>
                  <a:pt x="0" y="3172"/>
                </a:lnTo>
                <a:close/>
                <a:moveTo>
                  <a:pt x="551" y="2567"/>
                </a:moveTo>
                <a:lnTo>
                  <a:pt x="909" y="2567"/>
                </a:lnTo>
                <a:lnTo>
                  <a:pt x="909" y="3096"/>
                </a:lnTo>
                <a:lnTo>
                  <a:pt x="551" y="3096"/>
                </a:lnTo>
                <a:lnTo>
                  <a:pt x="551" y="2567"/>
                </a:lnTo>
                <a:close/>
                <a:moveTo>
                  <a:pt x="1235" y="2225"/>
                </a:moveTo>
                <a:lnTo>
                  <a:pt x="1593" y="2225"/>
                </a:lnTo>
                <a:lnTo>
                  <a:pt x="1593" y="3096"/>
                </a:lnTo>
                <a:lnTo>
                  <a:pt x="1235" y="3096"/>
                </a:lnTo>
                <a:lnTo>
                  <a:pt x="1235" y="2225"/>
                </a:lnTo>
                <a:close/>
                <a:moveTo>
                  <a:pt x="1882" y="1543"/>
                </a:moveTo>
                <a:lnTo>
                  <a:pt x="2240" y="1543"/>
                </a:lnTo>
                <a:lnTo>
                  <a:pt x="2240" y="3096"/>
                </a:lnTo>
                <a:lnTo>
                  <a:pt x="1882" y="3096"/>
                </a:lnTo>
                <a:lnTo>
                  <a:pt x="1882" y="1543"/>
                </a:lnTo>
                <a:close/>
                <a:moveTo>
                  <a:pt x="2508" y="888"/>
                </a:moveTo>
                <a:lnTo>
                  <a:pt x="2865" y="888"/>
                </a:lnTo>
                <a:lnTo>
                  <a:pt x="2865" y="3096"/>
                </a:lnTo>
                <a:lnTo>
                  <a:pt x="2508" y="3096"/>
                </a:lnTo>
                <a:lnTo>
                  <a:pt x="2508" y="888"/>
                </a:lnTo>
                <a:close/>
                <a:moveTo>
                  <a:pt x="3155" y="256"/>
                </a:moveTo>
                <a:lnTo>
                  <a:pt x="3511" y="256"/>
                </a:lnTo>
                <a:lnTo>
                  <a:pt x="3511" y="3096"/>
                </a:lnTo>
                <a:lnTo>
                  <a:pt x="3155" y="3096"/>
                </a:lnTo>
                <a:lnTo>
                  <a:pt x="3155" y="256"/>
                </a:lnTo>
                <a:close/>
                <a:moveTo>
                  <a:pt x="2864" y="0"/>
                </a:moveTo>
                <a:lnTo>
                  <a:pt x="2932" y="498"/>
                </a:lnTo>
                <a:lnTo>
                  <a:pt x="2933" y="516"/>
                </a:lnTo>
                <a:lnTo>
                  <a:pt x="2930" y="535"/>
                </a:lnTo>
                <a:lnTo>
                  <a:pt x="2922" y="553"/>
                </a:lnTo>
                <a:lnTo>
                  <a:pt x="2912" y="570"/>
                </a:lnTo>
                <a:lnTo>
                  <a:pt x="2894" y="588"/>
                </a:lnTo>
                <a:lnTo>
                  <a:pt x="2872" y="602"/>
                </a:lnTo>
                <a:lnTo>
                  <a:pt x="2848" y="612"/>
                </a:lnTo>
                <a:lnTo>
                  <a:pt x="2821" y="617"/>
                </a:lnTo>
                <a:lnTo>
                  <a:pt x="2814" y="618"/>
                </a:lnTo>
                <a:lnTo>
                  <a:pt x="2806" y="618"/>
                </a:lnTo>
                <a:lnTo>
                  <a:pt x="2780" y="616"/>
                </a:lnTo>
                <a:lnTo>
                  <a:pt x="2756" y="608"/>
                </a:lnTo>
                <a:lnTo>
                  <a:pt x="2734" y="598"/>
                </a:lnTo>
                <a:lnTo>
                  <a:pt x="2715" y="584"/>
                </a:lnTo>
                <a:lnTo>
                  <a:pt x="2699" y="566"/>
                </a:lnTo>
                <a:lnTo>
                  <a:pt x="2688" y="546"/>
                </a:lnTo>
                <a:lnTo>
                  <a:pt x="2682" y="524"/>
                </a:lnTo>
                <a:lnTo>
                  <a:pt x="2673" y="449"/>
                </a:lnTo>
                <a:lnTo>
                  <a:pt x="2623" y="516"/>
                </a:lnTo>
                <a:lnTo>
                  <a:pt x="2571" y="584"/>
                </a:lnTo>
                <a:lnTo>
                  <a:pt x="2515" y="651"/>
                </a:lnTo>
                <a:lnTo>
                  <a:pt x="2457" y="718"/>
                </a:lnTo>
                <a:lnTo>
                  <a:pt x="2396" y="785"/>
                </a:lnTo>
                <a:lnTo>
                  <a:pt x="2334" y="853"/>
                </a:lnTo>
                <a:lnTo>
                  <a:pt x="2270" y="919"/>
                </a:lnTo>
                <a:lnTo>
                  <a:pt x="2204" y="985"/>
                </a:lnTo>
                <a:lnTo>
                  <a:pt x="2136" y="1051"/>
                </a:lnTo>
                <a:lnTo>
                  <a:pt x="2067" y="1116"/>
                </a:lnTo>
                <a:lnTo>
                  <a:pt x="1998" y="1180"/>
                </a:lnTo>
                <a:lnTo>
                  <a:pt x="1927" y="1244"/>
                </a:lnTo>
                <a:lnTo>
                  <a:pt x="1855" y="1306"/>
                </a:lnTo>
                <a:lnTo>
                  <a:pt x="1784" y="1368"/>
                </a:lnTo>
                <a:lnTo>
                  <a:pt x="1712" y="1430"/>
                </a:lnTo>
                <a:lnTo>
                  <a:pt x="1641" y="1489"/>
                </a:lnTo>
                <a:lnTo>
                  <a:pt x="1569" y="1548"/>
                </a:lnTo>
                <a:lnTo>
                  <a:pt x="1497" y="1605"/>
                </a:lnTo>
                <a:lnTo>
                  <a:pt x="1427" y="1660"/>
                </a:lnTo>
                <a:lnTo>
                  <a:pt x="1357" y="1715"/>
                </a:lnTo>
                <a:lnTo>
                  <a:pt x="1289" y="1767"/>
                </a:lnTo>
                <a:lnTo>
                  <a:pt x="1222" y="1819"/>
                </a:lnTo>
                <a:lnTo>
                  <a:pt x="1156" y="1867"/>
                </a:lnTo>
                <a:lnTo>
                  <a:pt x="1092" y="1915"/>
                </a:lnTo>
                <a:lnTo>
                  <a:pt x="1030" y="1960"/>
                </a:lnTo>
                <a:lnTo>
                  <a:pt x="971" y="2004"/>
                </a:lnTo>
                <a:lnTo>
                  <a:pt x="913" y="2045"/>
                </a:lnTo>
                <a:lnTo>
                  <a:pt x="858" y="2083"/>
                </a:lnTo>
                <a:lnTo>
                  <a:pt x="807" y="2120"/>
                </a:lnTo>
                <a:lnTo>
                  <a:pt x="757" y="2154"/>
                </a:lnTo>
                <a:lnTo>
                  <a:pt x="711" y="2186"/>
                </a:lnTo>
                <a:lnTo>
                  <a:pt x="669" y="2214"/>
                </a:lnTo>
                <a:lnTo>
                  <a:pt x="629" y="2241"/>
                </a:lnTo>
                <a:lnTo>
                  <a:pt x="595" y="2264"/>
                </a:lnTo>
                <a:lnTo>
                  <a:pt x="564" y="2285"/>
                </a:lnTo>
                <a:lnTo>
                  <a:pt x="537" y="2303"/>
                </a:lnTo>
                <a:lnTo>
                  <a:pt x="515" y="2317"/>
                </a:lnTo>
                <a:lnTo>
                  <a:pt x="497" y="2329"/>
                </a:lnTo>
                <a:lnTo>
                  <a:pt x="485" y="2337"/>
                </a:lnTo>
                <a:lnTo>
                  <a:pt x="477" y="2341"/>
                </a:lnTo>
                <a:lnTo>
                  <a:pt x="454" y="2353"/>
                </a:lnTo>
                <a:lnTo>
                  <a:pt x="429" y="2361"/>
                </a:lnTo>
                <a:lnTo>
                  <a:pt x="402" y="2363"/>
                </a:lnTo>
                <a:lnTo>
                  <a:pt x="375" y="2361"/>
                </a:lnTo>
                <a:lnTo>
                  <a:pt x="348" y="2353"/>
                </a:lnTo>
                <a:lnTo>
                  <a:pt x="325" y="2341"/>
                </a:lnTo>
                <a:lnTo>
                  <a:pt x="305" y="2325"/>
                </a:lnTo>
                <a:lnTo>
                  <a:pt x="291" y="2307"/>
                </a:lnTo>
                <a:lnTo>
                  <a:pt x="281" y="2288"/>
                </a:lnTo>
                <a:lnTo>
                  <a:pt x="277" y="2267"/>
                </a:lnTo>
                <a:lnTo>
                  <a:pt x="277" y="2245"/>
                </a:lnTo>
                <a:lnTo>
                  <a:pt x="281" y="2224"/>
                </a:lnTo>
                <a:lnTo>
                  <a:pt x="292" y="2203"/>
                </a:lnTo>
                <a:lnTo>
                  <a:pt x="306" y="2186"/>
                </a:lnTo>
                <a:lnTo>
                  <a:pt x="326" y="2170"/>
                </a:lnTo>
                <a:lnTo>
                  <a:pt x="329" y="2168"/>
                </a:lnTo>
                <a:lnTo>
                  <a:pt x="338" y="2163"/>
                </a:lnTo>
                <a:lnTo>
                  <a:pt x="351" y="2154"/>
                </a:lnTo>
                <a:lnTo>
                  <a:pt x="369" y="2142"/>
                </a:lnTo>
                <a:lnTo>
                  <a:pt x="392" y="2126"/>
                </a:lnTo>
                <a:lnTo>
                  <a:pt x="419" y="2109"/>
                </a:lnTo>
                <a:lnTo>
                  <a:pt x="450" y="2088"/>
                </a:lnTo>
                <a:lnTo>
                  <a:pt x="484" y="2065"/>
                </a:lnTo>
                <a:lnTo>
                  <a:pt x="522" y="2039"/>
                </a:lnTo>
                <a:lnTo>
                  <a:pt x="563" y="2011"/>
                </a:lnTo>
                <a:lnTo>
                  <a:pt x="608" y="1980"/>
                </a:lnTo>
                <a:lnTo>
                  <a:pt x="656" y="1946"/>
                </a:lnTo>
                <a:lnTo>
                  <a:pt x="706" y="1910"/>
                </a:lnTo>
                <a:lnTo>
                  <a:pt x="759" y="1873"/>
                </a:lnTo>
                <a:lnTo>
                  <a:pt x="814" y="1832"/>
                </a:lnTo>
                <a:lnTo>
                  <a:pt x="873" y="1790"/>
                </a:lnTo>
                <a:lnTo>
                  <a:pt x="932" y="1747"/>
                </a:lnTo>
                <a:lnTo>
                  <a:pt x="994" y="1701"/>
                </a:lnTo>
                <a:lnTo>
                  <a:pt x="1057" y="1654"/>
                </a:lnTo>
                <a:lnTo>
                  <a:pt x="1121" y="1605"/>
                </a:lnTo>
                <a:lnTo>
                  <a:pt x="1187" y="1554"/>
                </a:lnTo>
                <a:lnTo>
                  <a:pt x="1253" y="1503"/>
                </a:lnTo>
                <a:lnTo>
                  <a:pt x="1321" y="1449"/>
                </a:lnTo>
                <a:lnTo>
                  <a:pt x="1388" y="1395"/>
                </a:lnTo>
                <a:lnTo>
                  <a:pt x="1457" y="1338"/>
                </a:lnTo>
                <a:lnTo>
                  <a:pt x="1526" y="1282"/>
                </a:lnTo>
                <a:lnTo>
                  <a:pt x="1594" y="1224"/>
                </a:lnTo>
                <a:lnTo>
                  <a:pt x="1663" y="1165"/>
                </a:lnTo>
                <a:lnTo>
                  <a:pt x="1731" y="1106"/>
                </a:lnTo>
                <a:lnTo>
                  <a:pt x="1798" y="1045"/>
                </a:lnTo>
                <a:lnTo>
                  <a:pt x="1864" y="984"/>
                </a:lnTo>
                <a:lnTo>
                  <a:pt x="1930" y="923"/>
                </a:lnTo>
                <a:lnTo>
                  <a:pt x="1994" y="860"/>
                </a:lnTo>
                <a:lnTo>
                  <a:pt x="2057" y="799"/>
                </a:lnTo>
                <a:lnTo>
                  <a:pt x="2119" y="736"/>
                </a:lnTo>
                <a:lnTo>
                  <a:pt x="2178" y="673"/>
                </a:lnTo>
                <a:lnTo>
                  <a:pt x="2236" y="610"/>
                </a:lnTo>
                <a:lnTo>
                  <a:pt x="2292" y="547"/>
                </a:lnTo>
                <a:lnTo>
                  <a:pt x="2345" y="484"/>
                </a:lnTo>
                <a:lnTo>
                  <a:pt x="2394" y="422"/>
                </a:lnTo>
                <a:lnTo>
                  <a:pt x="2442" y="360"/>
                </a:lnTo>
                <a:lnTo>
                  <a:pt x="2392" y="374"/>
                </a:lnTo>
                <a:lnTo>
                  <a:pt x="2369" y="380"/>
                </a:lnTo>
                <a:lnTo>
                  <a:pt x="2345" y="381"/>
                </a:lnTo>
                <a:lnTo>
                  <a:pt x="2322" y="379"/>
                </a:lnTo>
                <a:lnTo>
                  <a:pt x="2298" y="372"/>
                </a:lnTo>
                <a:lnTo>
                  <a:pt x="2277" y="362"/>
                </a:lnTo>
                <a:lnTo>
                  <a:pt x="2260" y="349"/>
                </a:lnTo>
                <a:lnTo>
                  <a:pt x="2244" y="333"/>
                </a:lnTo>
                <a:lnTo>
                  <a:pt x="2232" y="315"/>
                </a:lnTo>
                <a:lnTo>
                  <a:pt x="2226" y="296"/>
                </a:lnTo>
                <a:lnTo>
                  <a:pt x="2223" y="276"/>
                </a:lnTo>
                <a:lnTo>
                  <a:pt x="2225" y="256"/>
                </a:lnTo>
                <a:lnTo>
                  <a:pt x="2231" y="237"/>
                </a:lnTo>
                <a:lnTo>
                  <a:pt x="2243" y="216"/>
                </a:lnTo>
                <a:lnTo>
                  <a:pt x="2260" y="198"/>
                </a:lnTo>
                <a:lnTo>
                  <a:pt x="2281" y="184"/>
                </a:lnTo>
                <a:lnTo>
                  <a:pt x="2305" y="174"/>
                </a:lnTo>
                <a:lnTo>
                  <a:pt x="2864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endParaRPr lang="en-US" sz="962"/>
          </a:p>
        </p:txBody>
      </p:sp>
      <p:sp>
        <p:nvSpPr>
          <p:cNvPr id="266" name="TextBox 265">
            <a:extLst>
              <a:ext uri="{FF2B5EF4-FFF2-40B4-BE49-F238E27FC236}">
                <a16:creationId xmlns="" xmlns:a16="http://schemas.microsoft.com/office/drawing/2014/main" id="{B0EF9384-C198-4217-BEAA-2A3BCB4C383E}"/>
              </a:ext>
            </a:extLst>
          </p:cNvPr>
          <p:cNvSpPr txBox="1"/>
          <p:nvPr/>
        </p:nvSpPr>
        <p:spPr>
          <a:xfrm>
            <a:off x="1614785" y="1354016"/>
            <a:ext cx="1705916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Расширение кругозора, общение с интересными людьми</a:t>
            </a:r>
          </a:p>
        </p:txBody>
      </p:sp>
      <p:sp>
        <p:nvSpPr>
          <p:cNvPr id="271" name="TextBox 270">
            <a:extLst>
              <a:ext uri="{FF2B5EF4-FFF2-40B4-BE49-F238E27FC236}">
                <a16:creationId xmlns="" xmlns:a16="http://schemas.microsoft.com/office/drawing/2014/main" id="{D347A2F7-3C01-487D-A451-7FD0666CE591}"/>
              </a:ext>
            </a:extLst>
          </p:cNvPr>
          <p:cNvSpPr txBox="1"/>
          <p:nvPr/>
        </p:nvSpPr>
        <p:spPr>
          <a:xfrm>
            <a:off x="-32884" y="4908253"/>
            <a:ext cx="176420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Медицинское обслуживание </a:t>
            </a:r>
            <a:br>
              <a:rPr lang="ru-RU" dirty="0"/>
            </a:br>
            <a:r>
              <a:rPr lang="ru-RU" dirty="0"/>
              <a:t>и оздоровительное лечение </a:t>
            </a:r>
            <a:br>
              <a:rPr lang="ru-RU" dirty="0"/>
            </a:br>
            <a:r>
              <a:rPr lang="ru-RU" dirty="0"/>
              <a:t>в ведомственных учреждениях </a:t>
            </a:r>
            <a:br>
              <a:rPr lang="ru-RU" dirty="0"/>
            </a:br>
            <a:r>
              <a:rPr lang="ru-RU" dirty="0"/>
              <a:t>для сотрудника и его семьи</a:t>
            </a:r>
          </a:p>
        </p:txBody>
      </p:sp>
      <p:sp>
        <p:nvSpPr>
          <p:cNvPr id="280" name="TextBox 279">
            <a:extLst>
              <a:ext uri="{FF2B5EF4-FFF2-40B4-BE49-F238E27FC236}">
                <a16:creationId xmlns="" xmlns:a16="http://schemas.microsoft.com/office/drawing/2014/main" id="{7D1B3E6F-5440-4CB3-A4D5-6EBCB46DA174}"/>
              </a:ext>
            </a:extLst>
          </p:cNvPr>
          <p:cNvSpPr txBox="1"/>
          <p:nvPr/>
        </p:nvSpPr>
        <p:spPr>
          <a:xfrm>
            <a:off x="1666298" y="6189432"/>
            <a:ext cx="1681346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От 30 до 60 суток </a:t>
            </a:r>
            <a:br>
              <a:rPr lang="ru-RU" dirty="0"/>
            </a:br>
            <a:r>
              <a:rPr lang="ru-RU" dirty="0"/>
              <a:t>в зависимости от выслуги </a:t>
            </a:r>
            <a:br>
              <a:rPr lang="ru-RU" dirty="0"/>
            </a:br>
            <a:r>
              <a:rPr lang="ru-RU" dirty="0"/>
              <a:t>лет и условий службы</a:t>
            </a:r>
          </a:p>
        </p:txBody>
      </p:sp>
      <p:sp>
        <p:nvSpPr>
          <p:cNvPr id="281" name="TextBox 280">
            <a:extLst>
              <a:ext uri="{FF2B5EF4-FFF2-40B4-BE49-F238E27FC236}">
                <a16:creationId xmlns="" xmlns:a16="http://schemas.microsoft.com/office/drawing/2014/main" id="{550E5C9B-3629-43F9-BE17-5570E6F995F2}"/>
              </a:ext>
            </a:extLst>
          </p:cNvPr>
          <p:cNvSpPr txBox="1"/>
          <p:nvPr/>
        </p:nvSpPr>
        <p:spPr>
          <a:xfrm>
            <a:off x="1657262" y="4970331"/>
            <a:ext cx="1637192" cy="4662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Первоочередное предоставление детям мест </a:t>
            </a:r>
            <a:br>
              <a:rPr lang="ru-RU" dirty="0"/>
            </a:br>
            <a:r>
              <a:rPr lang="ru-RU" dirty="0"/>
              <a:t>в школах и детских садах</a:t>
            </a:r>
          </a:p>
        </p:txBody>
      </p:sp>
      <p:sp>
        <p:nvSpPr>
          <p:cNvPr id="282" name="TextBox 281">
            <a:extLst>
              <a:ext uri="{FF2B5EF4-FFF2-40B4-BE49-F238E27FC236}">
                <a16:creationId xmlns="" xmlns:a16="http://schemas.microsoft.com/office/drawing/2014/main" id="{2AE4E2F9-1402-427E-A567-21FC1D11CD14}"/>
              </a:ext>
            </a:extLst>
          </p:cNvPr>
          <p:cNvSpPr txBox="1"/>
          <p:nvPr/>
        </p:nvSpPr>
        <p:spPr>
          <a:xfrm>
            <a:off x="2089511" y="4441759"/>
            <a:ext cx="1179974" cy="3139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r>
              <a:rPr lang="ru-RU" dirty="0"/>
              <a:t>Социальная поддержка семьи</a:t>
            </a:r>
          </a:p>
        </p:txBody>
      </p:sp>
      <p:sp>
        <p:nvSpPr>
          <p:cNvPr id="288" name="TextBox 287">
            <a:extLst>
              <a:ext uri="{FF2B5EF4-FFF2-40B4-BE49-F238E27FC236}">
                <a16:creationId xmlns="" xmlns:a16="http://schemas.microsoft.com/office/drawing/2014/main" id="{987BC809-C8DF-450A-9BF7-72D53C230647}"/>
              </a:ext>
            </a:extLst>
          </p:cNvPr>
          <p:cNvSpPr txBox="1"/>
          <p:nvPr/>
        </p:nvSpPr>
        <p:spPr>
          <a:xfrm>
            <a:off x="1703879" y="3808405"/>
            <a:ext cx="1544345" cy="341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Высокая пенсия </a:t>
            </a:r>
            <a:br>
              <a:rPr lang="ru-RU" dirty="0"/>
            </a:br>
            <a:r>
              <a:rPr lang="ru-RU" dirty="0"/>
              <a:t>уже через 20 лет службы</a:t>
            </a:r>
          </a:p>
        </p:txBody>
      </p:sp>
      <p:sp>
        <p:nvSpPr>
          <p:cNvPr id="290" name="TextBox 289">
            <a:extLst>
              <a:ext uri="{FF2B5EF4-FFF2-40B4-BE49-F238E27FC236}">
                <a16:creationId xmlns="" xmlns:a16="http://schemas.microsoft.com/office/drawing/2014/main" id="{E1C2AD0B-ECEE-4861-A1DD-37E21CBFEC77}"/>
              </a:ext>
            </a:extLst>
          </p:cNvPr>
          <p:cNvSpPr txBox="1"/>
          <p:nvPr/>
        </p:nvSpPr>
        <p:spPr>
          <a:xfrm>
            <a:off x="-114528" y="6121255"/>
            <a:ext cx="1961352" cy="5909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/>
              <a:t>Получение высшего </a:t>
            </a:r>
            <a:br>
              <a:rPr lang="ru-RU" dirty="0"/>
            </a:br>
            <a:r>
              <a:rPr lang="ru-RU" spc="-40" dirty="0"/>
              <a:t>образования за счет государства. </a:t>
            </a:r>
            <a:r>
              <a:rPr lang="ru-RU" dirty="0"/>
              <a:t>Возможность педагогической </a:t>
            </a:r>
            <a:br>
              <a:rPr lang="ru-RU" dirty="0"/>
            </a:br>
            <a:r>
              <a:rPr lang="ru-RU" dirty="0"/>
              <a:t>и научной деятельности</a:t>
            </a:r>
          </a:p>
        </p:txBody>
      </p:sp>
      <p:sp>
        <p:nvSpPr>
          <p:cNvPr id="291" name="Freeform 104">
            <a:extLst>
              <a:ext uri="{FF2B5EF4-FFF2-40B4-BE49-F238E27FC236}">
                <a16:creationId xmlns="" xmlns:a16="http://schemas.microsoft.com/office/drawing/2014/main" id="{15364669-5FE6-4C54-9BE0-48749DEFB98A}"/>
              </a:ext>
            </a:extLst>
          </p:cNvPr>
          <p:cNvSpPr>
            <a:spLocks noEditPoints="1"/>
          </p:cNvSpPr>
          <p:nvPr/>
        </p:nvSpPr>
        <p:spPr bwMode="auto">
          <a:xfrm>
            <a:off x="87471" y="5637329"/>
            <a:ext cx="345035" cy="392616"/>
          </a:xfrm>
          <a:custGeom>
            <a:avLst/>
            <a:gdLst>
              <a:gd name="T0" fmla="*/ 176 w 176"/>
              <a:gd name="T1" fmla="*/ 68 h 176"/>
              <a:gd name="T2" fmla="*/ 174 w 176"/>
              <a:gd name="T3" fmla="*/ 49 h 176"/>
              <a:gd name="T4" fmla="*/ 90 w 176"/>
              <a:gd name="T5" fmla="*/ 1 h 176"/>
              <a:gd name="T6" fmla="*/ 88 w 176"/>
              <a:gd name="T7" fmla="*/ 0 h 176"/>
              <a:gd name="T8" fmla="*/ 86 w 176"/>
              <a:gd name="T9" fmla="*/ 1 h 176"/>
              <a:gd name="T10" fmla="*/ 2 w 176"/>
              <a:gd name="T11" fmla="*/ 49 h 176"/>
              <a:gd name="T12" fmla="*/ 0 w 176"/>
              <a:gd name="T13" fmla="*/ 68 h 176"/>
              <a:gd name="T14" fmla="*/ 16 w 176"/>
              <a:gd name="T15" fmla="*/ 72 h 176"/>
              <a:gd name="T16" fmla="*/ 12 w 176"/>
              <a:gd name="T17" fmla="*/ 144 h 176"/>
              <a:gd name="T18" fmla="*/ 8 w 176"/>
              <a:gd name="T19" fmla="*/ 147 h 176"/>
              <a:gd name="T20" fmla="*/ 0 w 176"/>
              <a:gd name="T21" fmla="*/ 171 h 176"/>
              <a:gd name="T22" fmla="*/ 4 w 176"/>
              <a:gd name="T23" fmla="*/ 176 h 176"/>
              <a:gd name="T24" fmla="*/ 176 w 176"/>
              <a:gd name="T25" fmla="*/ 172 h 176"/>
              <a:gd name="T26" fmla="*/ 176 w 176"/>
              <a:gd name="T27" fmla="*/ 171 h 176"/>
              <a:gd name="T28" fmla="*/ 168 w 176"/>
              <a:gd name="T29" fmla="*/ 147 h 176"/>
              <a:gd name="T30" fmla="*/ 160 w 176"/>
              <a:gd name="T31" fmla="*/ 144 h 176"/>
              <a:gd name="T32" fmla="*/ 172 w 176"/>
              <a:gd name="T33" fmla="*/ 72 h 176"/>
              <a:gd name="T34" fmla="*/ 157 w 176"/>
              <a:gd name="T35" fmla="*/ 48 h 176"/>
              <a:gd name="T36" fmla="*/ 88 w 176"/>
              <a:gd name="T37" fmla="*/ 9 h 176"/>
              <a:gd name="T38" fmla="*/ 166 w 176"/>
              <a:gd name="T39" fmla="*/ 168 h 176"/>
              <a:gd name="T40" fmla="*/ 15 w 176"/>
              <a:gd name="T41" fmla="*/ 152 h 176"/>
              <a:gd name="T42" fmla="*/ 24 w 176"/>
              <a:gd name="T43" fmla="*/ 72 h 176"/>
              <a:gd name="T44" fmla="*/ 40 w 176"/>
              <a:gd name="T45" fmla="*/ 144 h 176"/>
              <a:gd name="T46" fmla="*/ 24 w 176"/>
              <a:gd name="T47" fmla="*/ 72 h 176"/>
              <a:gd name="T48" fmla="*/ 64 w 176"/>
              <a:gd name="T49" fmla="*/ 72 h 176"/>
              <a:gd name="T50" fmla="*/ 48 w 176"/>
              <a:gd name="T51" fmla="*/ 144 h 176"/>
              <a:gd name="T52" fmla="*/ 72 w 176"/>
              <a:gd name="T53" fmla="*/ 72 h 176"/>
              <a:gd name="T54" fmla="*/ 104 w 176"/>
              <a:gd name="T55" fmla="*/ 144 h 176"/>
              <a:gd name="T56" fmla="*/ 72 w 176"/>
              <a:gd name="T57" fmla="*/ 72 h 176"/>
              <a:gd name="T58" fmla="*/ 128 w 176"/>
              <a:gd name="T59" fmla="*/ 72 h 176"/>
              <a:gd name="T60" fmla="*/ 112 w 176"/>
              <a:gd name="T61" fmla="*/ 144 h 176"/>
              <a:gd name="T62" fmla="*/ 136 w 176"/>
              <a:gd name="T63" fmla="*/ 72 h 176"/>
              <a:gd name="T64" fmla="*/ 152 w 176"/>
              <a:gd name="T65" fmla="*/ 144 h 176"/>
              <a:gd name="T66" fmla="*/ 136 w 176"/>
              <a:gd name="T67" fmla="*/ 72 h 176"/>
              <a:gd name="T68" fmla="*/ 168 w 176"/>
              <a:gd name="T69" fmla="*/ 56 h 176"/>
              <a:gd name="T70" fmla="*/ 8 w 176"/>
              <a:gd name="T71" fmla="*/ 64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176" h="176">
                <a:moveTo>
                  <a:pt x="172" y="72"/>
                </a:moveTo>
                <a:cubicBezTo>
                  <a:pt x="174" y="72"/>
                  <a:pt x="176" y="70"/>
                  <a:pt x="176" y="68"/>
                </a:cubicBezTo>
                <a:cubicBezTo>
                  <a:pt x="176" y="52"/>
                  <a:pt x="176" y="52"/>
                  <a:pt x="176" y="52"/>
                </a:cubicBezTo>
                <a:cubicBezTo>
                  <a:pt x="176" y="51"/>
                  <a:pt x="175" y="49"/>
                  <a:pt x="174" y="49"/>
                </a:cubicBezTo>
                <a:cubicBezTo>
                  <a:pt x="174" y="49"/>
                  <a:pt x="174" y="49"/>
                  <a:pt x="174" y="49"/>
                </a:cubicBezTo>
                <a:cubicBezTo>
                  <a:pt x="90" y="1"/>
                  <a:pt x="90" y="1"/>
                  <a:pt x="90" y="1"/>
                </a:cubicBezTo>
                <a:cubicBezTo>
                  <a:pt x="90" y="1"/>
                  <a:pt x="90" y="1"/>
                  <a:pt x="90" y="1"/>
                </a:cubicBezTo>
                <a:cubicBezTo>
                  <a:pt x="89" y="0"/>
                  <a:pt x="89" y="0"/>
                  <a:pt x="88" y="0"/>
                </a:cubicBezTo>
                <a:cubicBezTo>
                  <a:pt x="87" y="0"/>
                  <a:pt x="87" y="0"/>
                  <a:pt x="86" y="1"/>
                </a:cubicBezTo>
                <a:cubicBezTo>
                  <a:pt x="86" y="1"/>
                  <a:pt x="86" y="1"/>
                  <a:pt x="86" y="1"/>
                </a:cubicBezTo>
                <a:cubicBezTo>
                  <a:pt x="2" y="49"/>
                  <a:pt x="2" y="49"/>
                  <a:pt x="2" y="49"/>
                </a:cubicBezTo>
                <a:cubicBezTo>
                  <a:pt x="2" y="49"/>
                  <a:pt x="2" y="49"/>
                  <a:pt x="2" y="49"/>
                </a:cubicBezTo>
                <a:cubicBezTo>
                  <a:pt x="1" y="49"/>
                  <a:pt x="0" y="51"/>
                  <a:pt x="0" y="52"/>
                </a:cubicBezTo>
                <a:cubicBezTo>
                  <a:pt x="0" y="68"/>
                  <a:pt x="0" y="68"/>
                  <a:pt x="0" y="68"/>
                </a:cubicBezTo>
                <a:cubicBezTo>
                  <a:pt x="0" y="70"/>
                  <a:pt x="2" y="72"/>
                  <a:pt x="4" y="72"/>
                </a:cubicBezTo>
                <a:cubicBezTo>
                  <a:pt x="16" y="72"/>
                  <a:pt x="16" y="72"/>
                  <a:pt x="16" y="72"/>
                </a:cubicBezTo>
                <a:cubicBezTo>
                  <a:pt x="16" y="144"/>
                  <a:pt x="16" y="144"/>
                  <a:pt x="16" y="144"/>
                </a:cubicBezTo>
                <a:cubicBezTo>
                  <a:pt x="12" y="144"/>
                  <a:pt x="12" y="144"/>
                  <a:pt x="12" y="144"/>
                </a:cubicBezTo>
                <a:cubicBezTo>
                  <a:pt x="10" y="144"/>
                  <a:pt x="9" y="145"/>
                  <a:pt x="8" y="147"/>
                </a:cubicBezTo>
                <a:cubicBezTo>
                  <a:pt x="8" y="147"/>
                  <a:pt x="8" y="147"/>
                  <a:pt x="8" y="147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71"/>
                  <a:pt x="0" y="171"/>
                </a:cubicBezTo>
                <a:cubicBezTo>
                  <a:pt x="0" y="171"/>
                  <a:pt x="0" y="172"/>
                  <a:pt x="0" y="172"/>
                </a:cubicBezTo>
                <a:cubicBezTo>
                  <a:pt x="0" y="174"/>
                  <a:pt x="2" y="176"/>
                  <a:pt x="4" y="176"/>
                </a:cubicBezTo>
                <a:cubicBezTo>
                  <a:pt x="172" y="176"/>
                  <a:pt x="172" y="176"/>
                  <a:pt x="172" y="176"/>
                </a:cubicBezTo>
                <a:cubicBezTo>
                  <a:pt x="174" y="176"/>
                  <a:pt x="176" y="174"/>
                  <a:pt x="176" y="172"/>
                </a:cubicBezTo>
                <a:cubicBezTo>
                  <a:pt x="176" y="172"/>
                  <a:pt x="176" y="171"/>
                  <a:pt x="176" y="171"/>
                </a:cubicBezTo>
                <a:cubicBezTo>
                  <a:pt x="176" y="171"/>
                  <a:pt x="176" y="171"/>
                  <a:pt x="176" y="171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8" y="147"/>
                  <a:pt x="168" y="147"/>
                  <a:pt x="168" y="147"/>
                </a:cubicBezTo>
                <a:cubicBezTo>
                  <a:pt x="167" y="145"/>
                  <a:pt x="166" y="144"/>
                  <a:pt x="164" y="144"/>
                </a:cubicBezTo>
                <a:cubicBezTo>
                  <a:pt x="160" y="144"/>
                  <a:pt x="160" y="144"/>
                  <a:pt x="160" y="144"/>
                </a:cubicBezTo>
                <a:cubicBezTo>
                  <a:pt x="160" y="72"/>
                  <a:pt x="160" y="72"/>
                  <a:pt x="160" y="72"/>
                </a:cubicBezTo>
                <a:lnTo>
                  <a:pt x="172" y="72"/>
                </a:lnTo>
                <a:close/>
                <a:moveTo>
                  <a:pt x="88" y="9"/>
                </a:moveTo>
                <a:cubicBezTo>
                  <a:pt x="157" y="48"/>
                  <a:pt x="157" y="48"/>
                  <a:pt x="157" y="48"/>
                </a:cubicBezTo>
                <a:cubicBezTo>
                  <a:pt x="19" y="48"/>
                  <a:pt x="19" y="48"/>
                  <a:pt x="19" y="48"/>
                </a:cubicBezTo>
                <a:lnTo>
                  <a:pt x="88" y="9"/>
                </a:lnTo>
                <a:close/>
                <a:moveTo>
                  <a:pt x="161" y="152"/>
                </a:moveTo>
                <a:cubicBezTo>
                  <a:pt x="166" y="168"/>
                  <a:pt x="166" y="168"/>
                  <a:pt x="166" y="168"/>
                </a:cubicBezTo>
                <a:cubicBezTo>
                  <a:pt x="10" y="168"/>
                  <a:pt x="10" y="168"/>
                  <a:pt x="10" y="168"/>
                </a:cubicBezTo>
                <a:cubicBezTo>
                  <a:pt x="15" y="152"/>
                  <a:pt x="15" y="152"/>
                  <a:pt x="15" y="152"/>
                </a:cubicBezTo>
                <a:lnTo>
                  <a:pt x="161" y="152"/>
                </a:lnTo>
                <a:close/>
                <a:moveTo>
                  <a:pt x="24" y="72"/>
                </a:moveTo>
                <a:cubicBezTo>
                  <a:pt x="40" y="72"/>
                  <a:pt x="40" y="72"/>
                  <a:pt x="40" y="72"/>
                </a:cubicBezTo>
                <a:cubicBezTo>
                  <a:pt x="40" y="144"/>
                  <a:pt x="40" y="144"/>
                  <a:pt x="40" y="144"/>
                </a:cubicBezTo>
                <a:cubicBezTo>
                  <a:pt x="24" y="144"/>
                  <a:pt x="24" y="144"/>
                  <a:pt x="24" y="144"/>
                </a:cubicBezTo>
                <a:lnTo>
                  <a:pt x="24" y="72"/>
                </a:lnTo>
                <a:close/>
                <a:moveTo>
                  <a:pt x="48" y="72"/>
                </a:moveTo>
                <a:cubicBezTo>
                  <a:pt x="64" y="72"/>
                  <a:pt x="64" y="72"/>
                  <a:pt x="64" y="72"/>
                </a:cubicBezTo>
                <a:cubicBezTo>
                  <a:pt x="64" y="144"/>
                  <a:pt x="64" y="144"/>
                  <a:pt x="64" y="144"/>
                </a:cubicBezTo>
                <a:cubicBezTo>
                  <a:pt x="48" y="144"/>
                  <a:pt x="48" y="144"/>
                  <a:pt x="48" y="144"/>
                </a:cubicBezTo>
                <a:lnTo>
                  <a:pt x="48" y="72"/>
                </a:lnTo>
                <a:close/>
                <a:moveTo>
                  <a:pt x="72" y="72"/>
                </a:moveTo>
                <a:cubicBezTo>
                  <a:pt x="104" y="72"/>
                  <a:pt x="104" y="72"/>
                  <a:pt x="104" y="72"/>
                </a:cubicBezTo>
                <a:cubicBezTo>
                  <a:pt x="104" y="144"/>
                  <a:pt x="104" y="144"/>
                  <a:pt x="104" y="144"/>
                </a:cubicBezTo>
                <a:cubicBezTo>
                  <a:pt x="72" y="144"/>
                  <a:pt x="72" y="144"/>
                  <a:pt x="72" y="144"/>
                </a:cubicBezTo>
                <a:lnTo>
                  <a:pt x="72" y="72"/>
                </a:lnTo>
                <a:close/>
                <a:moveTo>
                  <a:pt x="112" y="72"/>
                </a:moveTo>
                <a:cubicBezTo>
                  <a:pt x="128" y="72"/>
                  <a:pt x="128" y="72"/>
                  <a:pt x="128" y="72"/>
                </a:cubicBezTo>
                <a:cubicBezTo>
                  <a:pt x="128" y="144"/>
                  <a:pt x="128" y="144"/>
                  <a:pt x="128" y="144"/>
                </a:cubicBezTo>
                <a:cubicBezTo>
                  <a:pt x="112" y="144"/>
                  <a:pt x="112" y="144"/>
                  <a:pt x="112" y="144"/>
                </a:cubicBezTo>
                <a:lnTo>
                  <a:pt x="112" y="72"/>
                </a:lnTo>
                <a:close/>
                <a:moveTo>
                  <a:pt x="136" y="72"/>
                </a:moveTo>
                <a:cubicBezTo>
                  <a:pt x="152" y="72"/>
                  <a:pt x="152" y="72"/>
                  <a:pt x="152" y="72"/>
                </a:cubicBezTo>
                <a:cubicBezTo>
                  <a:pt x="152" y="144"/>
                  <a:pt x="152" y="144"/>
                  <a:pt x="152" y="144"/>
                </a:cubicBezTo>
                <a:cubicBezTo>
                  <a:pt x="136" y="144"/>
                  <a:pt x="136" y="144"/>
                  <a:pt x="136" y="144"/>
                </a:cubicBezTo>
                <a:lnTo>
                  <a:pt x="136" y="72"/>
                </a:lnTo>
                <a:close/>
                <a:moveTo>
                  <a:pt x="8" y="56"/>
                </a:moveTo>
                <a:cubicBezTo>
                  <a:pt x="168" y="56"/>
                  <a:pt x="168" y="56"/>
                  <a:pt x="168" y="56"/>
                </a:cubicBezTo>
                <a:cubicBezTo>
                  <a:pt x="168" y="64"/>
                  <a:pt x="168" y="64"/>
                  <a:pt x="168" y="64"/>
                </a:cubicBezTo>
                <a:cubicBezTo>
                  <a:pt x="8" y="64"/>
                  <a:pt x="8" y="64"/>
                  <a:pt x="8" y="64"/>
                </a:cubicBezTo>
                <a:lnTo>
                  <a:pt x="8" y="56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65314" tIns="32657" rIns="65314" bIns="32657" numCol="1" anchor="t" anchorCtr="0" compatLnSpc="1">
            <a:prstTxWarp prst="textNoShape">
              <a:avLst/>
            </a:prstTxWarp>
          </a:bodyPr>
          <a:lstStyle/>
          <a:p>
            <a:pPr algn="ctr" defTabSz="653156">
              <a:defRPr/>
            </a:pPr>
            <a:endParaRPr lang="en-US" sz="1286" dirty="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2" name="Группа 21">
            <a:extLst>
              <a:ext uri="{FF2B5EF4-FFF2-40B4-BE49-F238E27FC236}">
                <a16:creationId xmlns="" xmlns:a16="http://schemas.microsoft.com/office/drawing/2014/main" id="{8C36AB02-084B-4A6E-B5DF-7CAA94AF7DDF}"/>
              </a:ext>
            </a:extLst>
          </p:cNvPr>
          <p:cNvGrpSpPr/>
          <p:nvPr/>
        </p:nvGrpSpPr>
        <p:grpSpPr>
          <a:xfrm>
            <a:off x="1745421" y="5644796"/>
            <a:ext cx="438655" cy="394310"/>
            <a:chOff x="2048557" y="5695448"/>
            <a:chExt cx="539756" cy="36261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2" name="Freeform 471">
              <a:extLst>
                <a:ext uri="{FF2B5EF4-FFF2-40B4-BE49-F238E27FC236}">
                  <a16:creationId xmlns="" xmlns:a16="http://schemas.microsoft.com/office/drawing/2014/main" id="{F92F820F-5877-4886-9F0A-442240BF751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2308881" y="5790071"/>
              <a:ext cx="279432" cy="267987"/>
            </a:xfrm>
            <a:custGeom>
              <a:avLst/>
              <a:gdLst>
                <a:gd name="T0" fmla="*/ 2467 w 3516"/>
                <a:gd name="T1" fmla="*/ 2216 h 3364"/>
                <a:gd name="T2" fmla="*/ 2395 w 3516"/>
                <a:gd name="T3" fmla="*/ 2267 h 3364"/>
                <a:gd name="T4" fmla="*/ 2358 w 3516"/>
                <a:gd name="T5" fmla="*/ 2347 h 3364"/>
                <a:gd name="T6" fmla="*/ 2365 w 3516"/>
                <a:gd name="T7" fmla="*/ 2438 h 3364"/>
                <a:gd name="T8" fmla="*/ 2416 w 3516"/>
                <a:gd name="T9" fmla="*/ 2511 h 3364"/>
                <a:gd name="T10" fmla="*/ 2496 w 3516"/>
                <a:gd name="T11" fmla="*/ 2548 h 3364"/>
                <a:gd name="T12" fmla="*/ 2587 w 3516"/>
                <a:gd name="T13" fmla="*/ 2541 h 3364"/>
                <a:gd name="T14" fmla="*/ 2659 w 3516"/>
                <a:gd name="T15" fmla="*/ 2489 h 3364"/>
                <a:gd name="T16" fmla="*/ 2697 w 3516"/>
                <a:gd name="T17" fmla="*/ 2409 h 3364"/>
                <a:gd name="T18" fmla="*/ 2689 w 3516"/>
                <a:gd name="T19" fmla="*/ 2317 h 3364"/>
                <a:gd name="T20" fmla="*/ 2638 w 3516"/>
                <a:gd name="T21" fmla="*/ 2246 h 3364"/>
                <a:gd name="T22" fmla="*/ 2558 w 3516"/>
                <a:gd name="T23" fmla="*/ 2208 h 3364"/>
                <a:gd name="T24" fmla="*/ 970 w 3516"/>
                <a:gd name="T25" fmla="*/ 2208 h 3364"/>
                <a:gd name="T26" fmla="*/ 890 w 3516"/>
                <a:gd name="T27" fmla="*/ 2246 h 3364"/>
                <a:gd name="T28" fmla="*/ 840 w 3516"/>
                <a:gd name="T29" fmla="*/ 2317 h 3364"/>
                <a:gd name="T30" fmla="*/ 831 w 3516"/>
                <a:gd name="T31" fmla="*/ 2409 h 3364"/>
                <a:gd name="T32" fmla="*/ 868 w 3516"/>
                <a:gd name="T33" fmla="*/ 2489 h 3364"/>
                <a:gd name="T34" fmla="*/ 941 w 3516"/>
                <a:gd name="T35" fmla="*/ 2541 h 3364"/>
                <a:gd name="T36" fmla="*/ 1031 w 3516"/>
                <a:gd name="T37" fmla="*/ 2548 h 3364"/>
                <a:gd name="T38" fmla="*/ 1112 w 3516"/>
                <a:gd name="T39" fmla="*/ 2511 h 3364"/>
                <a:gd name="T40" fmla="*/ 1162 w 3516"/>
                <a:gd name="T41" fmla="*/ 2438 h 3364"/>
                <a:gd name="T42" fmla="*/ 1171 w 3516"/>
                <a:gd name="T43" fmla="*/ 2347 h 3364"/>
                <a:gd name="T44" fmla="*/ 1133 w 3516"/>
                <a:gd name="T45" fmla="*/ 2267 h 3364"/>
                <a:gd name="T46" fmla="*/ 1061 w 3516"/>
                <a:gd name="T47" fmla="*/ 2216 h 3364"/>
                <a:gd name="T48" fmla="*/ 835 w 3516"/>
                <a:gd name="T49" fmla="*/ 449 h 3364"/>
                <a:gd name="T50" fmla="*/ 790 w 3516"/>
                <a:gd name="T51" fmla="*/ 472 h 3364"/>
                <a:gd name="T52" fmla="*/ 779 w 3516"/>
                <a:gd name="T53" fmla="*/ 1599 h 3364"/>
                <a:gd name="T54" fmla="*/ 802 w 3516"/>
                <a:gd name="T55" fmla="*/ 1645 h 3364"/>
                <a:gd name="T56" fmla="*/ 2681 w 3516"/>
                <a:gd name="T57" fmla="*/ 1656 h 3364"/>
                <a:gd name="T58" fmla="*/ 2726 w 3516"/>
                <a:gd name="T59" fmla="*/ 1633 h 3364"/>
                <a:gd name="T60" fmla="*/ 2737 w 3516"/>
                <a:gd name="T61" fmla="*/ 506 h 3364"/>
                <a:gd name="T62" fmla="*/ 2714 w 3516"/>
                <a:gd name="T63" fmla="*/ 460 h 3364"/>
                <a:gd name="T64" fmla="*/ 835 w 3516"/>
                <a:gd name="T65" fmla="*/ 449 h 3364"/>
                <a:gd name="T66" fmla="*/ 2117 w 3516"/>
                <a:gd name="T67" fmla="*/ 162 h 3364"/>
                <a:gd name="T68" fmla="*/ 2817 w 3516"/>
                <a:gd name="T69" fmla="*/ 173 h 3364"/>
                <a:gd name="T70" fmla="*/ 2920 w 3516"/>
                <a:gd name="T71" fmla="*/ 231 h 3364"/>
                <a:gd name="T72" fmla="*/ 2992 w 3516"/>
                <a:gd name="T73" fmla="*/ 325 h 3364"/>
                <a:gd name="T74" fmla="*/ 3017 w 3516"/>
                <a:gd name="T75" fmla="*/ 444 h 3364"/>
                <a:gd name="T76" fmla="*/ 3006 w 3516"/>
                <a:gd name="T77" fmla="*/ 2671 h 3364"/>
                <a:gd name="T78" fmla="*/ 2955 w 3516"/>
                <a:gd name="T79" fmla="*/ 2723 h 3364"/>
                <a:gd name="T80" fmla="*/ 2702 w 3516"/>
                <a:gd name="T81" fmla="*/ 2734 h 3364"/>
                <a:gd name="T82" fmla="*/ 2355 w 3516"/>
                <a:gd name="T83" fmla="*/ 2734 h 3364"/>
                <a:gd name="T84" fmla="*/ 0 w 3516"/>
                <a:gd name="T85" fmla="*/ 3364 h 3364"/>
                <a:gd name="T86" fmla="*/ 585 w 3516"/>
                <a:gd name="T87" fmla="*/ 2732 h 3364"/>
                <a:gd name="T88" fmla="*/ 523 w 3516"/>
                <a:gd name="T89" fmla="*/ 2692 h 3364"/>
                <a:gd name="T90" fmla="*/ 499 w 3516"/>
                <a:gd name="T91" fmla="*/ 2622 h 3364"/>
                <a:gd name="T92" fmla="*/ 510 w 3516"/>
                <a:gd name="T93" fmla="*/ 363 h 3364"/>
                <a:gd name="T94" fmla="*/ 568 w 3516"/>
                <a:gd name="T95" fmla="*/ 259 h 3364"/>
                <a:gd name="T96" fmla="*/ 662 w 3516"/>
                <a:gd name="T97" fmla="*/ 187 h 3364"/>
                <a:gd name="T98" fmla="*/ 780 w 3516"/>
                <a:gd name="T99" fmla="*/ 162 h 33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3516" h="3364">
                  <a:moveTo>
                    <a:pt x="2527" y="2205"/>
                  </a:moveTo>
                  <a:lnTo>
                    <a:pt x="2496" y="2208"/>
                  </a:lnTo>
                  <a:lnTo>
                    <a:pt x="2467" y="2216"/>
                  </a:lnTo>
                  <a:lnTo>
                    <a:pt x="2440" y="2229"/>
                  </a:lnTo>
                  <a:lnTo>
                    <a:pt x="2416" y="2246"/>
                  </a:lnTo>
                  <a:lnTo>
                    <a:pt x="2395" y="2267"/>
                  </a:lnTo>
                  <a:lnTo>
                    <a:pt x="2378" y="2291"/>
                  </a:lnTo>
                  <a:lnTo>
                    <a:pt x="2365" y="2317"/>
                  </a:lnTo>
                  <a:lnTo>
                    <a:pt x="2358" y="2347"/>
                  </a:lnTo>
                  <a:lnTo>
                    <a:pt x="2355" y="2378"/>
                  </a:lnTo>
                  <a:lnTo>
                    <a:pt x="2358" y="2409"/>
                  </a:lnTo>
                  <a:lnTo>
                    <a:pt x="2365" y="2438"/>
                  </a:lnTo>
                  <a:lnTo>
                    <a:pt x="2378" y="2466"/>
                  </a:lnTo>
                  <a:lnTo>
                    <a:pt x="2395" y="2489"/>
                  </a:lnTo>
                  <a:lnTo>
                    <a:pt x="2416" y="2511"/>
                  </a:lnTo>
                  <a:lnTo>
                    <a:pt x="2440" y="2528"/>
                  </a:lnTo>
                  <a:lnTo>
                    <a:pt x="2467" y="2541"/>
                  </a:lnTo>
                  <a:lnTo>
                    <a:pt x="2496" y="2548"/>
                  </a:lnTo>
                  <a:lnTo>
                    <a:pt x="2527" y="2551"/>
                  </a:lnTo>
                  <a:lnTo>
                    <a:pt x="2558" y="2548"/>
                  </a:lnTo>
                  <a:lnTo>
                    <a:pt x="2587" y="2541"/>
                  </a:lnTo>
                  <a:lnTo>
                    <a:pt x="2615" y="2528"/>
                  </a:lnTo>
                  <a:lnTo>
                    <a:pt x="2638" y="2511"/>
                  </a:lnTo>
                  <a:lnTo>
                    <a:pt x="2659" y="2489"/>
                  </a:lnTo>
                  <a:lnTo>
                    <a:pt x="2676" y="2466"/>
                  </a:lnTo>
                  <a:lnTo>
                    <a:pt x="2689" y="2438"/>
                  </a:lnTo>
                  <a:lnTo>
                    <a:pt x="2697" y="2409"/>
                  </a:lnTo>
                  <a:lnTo>
                    <a:pt x="2700" y="2378"/>
                  </a:lnTo>
                  <a:lnTo>
                    <a:pt x="2697" y="2347"/>
                  </a:lnTo>
                  <a:lnTo>
                    <a:pt x="2689" y="2317"/>
                  </a:lnTo>
                  <a:lnTo>
                    <a:pt x="2676" y="2291"/>
                  </a:lnTo>
                  <a:lnTo>
                    <a:pt x="2659" y="2267"/>
                  </a:lnTo>
                  <a:lnTo>
                    <a:pt x="2638" y="2246"/>
                  </a:lnTo>
                  <a:lnTo>
                    <a:pt x="2615" y="2229"/>
                  </a:lnTo>
                  <a:lnTo>
                    <a:pt x="2587" y="2216"/>
                  </a:lnTo>
                  <a:lnTo>
                    <a:pt x="2558" y="2208"/>
                  </a:lnTo>
                  <a:lnTo>
                    <a:pt x="2527" y="2205"/>
                  </a:lnTo>
                  <a:close/>
                  <a:moveTo>
                    <a:pt x="1000" y="2205"/>
                  </a:moveTo>
                  <a:lnTo>
                    <a:pt x="970" y="2208"/>
                  </a:lnTo>
                  <a:lnTo>
                    <a:pt x="941" y="2216"/>
                  </a:lnTo>
                  <a:lnTo>
                    <a:pt x="914" y="2229"/>
                  </a:lnTo>
                  <a:lnTo>
                    <a:pt x="890" y="2246"/>
                  </a:lnTo>
                  <a:lnTo>
                    <a:pt x="868" y="2267"/>
                  </a:lnTo>
                  <a:lnTo>
                    <a:pt x="851" y="2291"/>
                  </a:lnTo>
                  <a:lnTo>
                    <a:pt x="840" y="2317"/>
                  </a:lnTo>
                  <a:lnTo>
                    <a:pt x="831" y="2347"/>
                  </a:lnTo>
                  <a:lnTo>
                    <a:pt x="828" y="2378"/>
                  </a:lnTo>
                  <a:lnTo>
                    <a:pt x="831" y="2409"/>
                  </a:lnTo>
                  <a:lnTo>
                    <a:pt x="840" y="2438"/>
                  </a:lnTo>
                  <a:lnTo>
                    <a:pt x="851" y="2466"/>
                  </a:lnTo>
                  <a:lnTo>
                    <a:pt x="868" y="2489"/>
                  </a:lnTo>
                  <a:lnTo>
                    <a:pt x="890" y="2511"/>
                  </a:lnTo>
                  <a:lnTo>
                    <a:pt x="914" y="2528"/>
                  </a:lnTo>
                  <a:lnTo>
                    <a:pt x="941" y="2541"/>
                  </a:lnTo>
                  <a:lnTo>
                    <a:pt x="970" y="2548"/>
                  </a:lnTo>
                  <a:lnTo>
                    <a:pt x="1000" y="2551"/>
                  </a:lnTo>
                  <a:lnTo>
                    <a:pt x="1031" y="2548"/>
                  </a:lnTo>
                  <a:lnTo>
                    <a:pt x="1061" y="2541"/>
                  </a:lnTo>
                  <a:lnTo>
                    <a:pt x="1088" y="2528"/>
                  </a:lnTo>
                  <a:lnTo>
                    <a:pt x="1112" y="2511"/>
                  </a:lnTo>
                  <a:lnTo>
                    <a:pt x="1133" y="2489"/>
                  </a:lnTo>
                  <a:lnTo>
                    <a:pt x="1150" y="2466"/>
                  </a:lnTo>
                  <a:lnTo>
                    <a:pt x="1162" y="2438"/>
                  </a:lnTo>
                  <a:lnTo>
                    <a:pt x="1171" y="2409"/>
                  </a:lnTo>
                  <a:lnTo>
                    <a:pt x="1173" y="2378"/>
                  </a:lnTo>
                  <a:lnTo>
                    <a:pt x="1171" y="2347"/>
                  </a:lnTo>
                  <a:lnTo>
                    <a:pt x="1162" y="2317"/>
                  </a:lnTo>
                  <a:lnTo>
                    <a:pt x="1150" y="2291"/>
                  </a:lnTo>
                  <a:lnTo>
                    <a:pt x="1133" y="2267"/>
                  </a:lnTo>
                  <a:lnTo>
                    <a:pt x="1112" y="2246"/>
                  </a:lnTo>
                  <a:lnTo>
                    <a:pt x="1088" y="2229"/>
                  </a:lnTo>
                  <a:lnTo>
                    <a:pt x="1061" y="2216"/>
                  </a:lnTo>
                  <a:lnTo>
                    <a:pt x="1031" y="2208"/>
                  </a:lnTo>
                  <a:lnTo>
                    <a:pt x="1000" y="2205"/>
                  </a:lnTo>
                  <a:close/>
                  <a:moveTo>
                    <a:pt x="835" y="449"/>
                  </a:moveTo>
                  <a:lnTo>
                    <a:pt x="817" y="451"/>
                  </a:lnTo>
                  <a:lnTo>
                    <a:pt x="802" y="460"/>
                  </a:lnTo>
                  <a:lnTo>
                    <a:pt x="790" y="472"/>
                  </a:lnTo>
                  <a:lnTo>
                    <a:pt x="782" y="488"/>
                  </a:lnTo>
                  <a:lnTo>
                    <a:pt x="779" y="506"/>
                  </a:lnTo>
                  <a:lnTo>
                    <a:pt x="779" y="1599"/>
                  </a:lnTo>
                  <a:lnTo>
                    <a:pt x="782" y="1617"/>
                  </a:lnTo>
                  <a:lnTo>
                    <a:pt x="790" y="1633"/>
                  </a:lnTo>
                  <a:lnTo>
                    <a:pt x="802" y="1645"/>
                  </a:lnTo>
                  <a:lnTo>
                    <a:pt x="817" y="1654"/>
                  </a:lnTo>
                  <a:lnTo>
                    <a:pt x="835" y="1656"/>
                  </a:lnTo>
                  <a:lnTo>
                    <a:pt x="2681" y="1656"/>
                  </a:lnTo>
                  <a:lnTo>
                    <a:pt x="2699" y="1654"/>
                  </a:lnTo>
                  <a:lnTo>
                    <a:pt x="2714" y="1645"/>
                  </a:lnTo>
                  <a:lnTo>
                    <a:pt x="2726" y="1633"/>
                  </a:lnTo>
                  <a:lnTo>
                    <a:pt x="2734" y="1617"/>
                  </a:lnTo>
                  <a:lnTo>
                    <a:pt x="2737" y="1599"/>
                  </a:lnTo>
                  <a:lnTo>
                    <a:pt x="2737" y="506"/>
                  </a:lnTo>
                  <a:lnTo>
                    <a:pt x="2734" y="488"/>
                  </a:lnTo>
                  <a:lnTo>
                    <a:pt x="2726" y="472"/>
                  </a:lnTo>
                  <a:lnTo>
                    <a:pt x="2714" y="460"/>
                  </a:lnTo>
                  <a:lnTo>
                    <a:pt x="2699" y="451"/>
                  </a:lnTo>
                  <a:lnTo>
                    <a:pt x="2681" y="449"/>
                  </a:lnTo>
                  <a:lnTo>
                    <a:pt x="835" y="449"/>
                  </a:lnTo>
                  <a:close/>
                  <a:moveTo>
                    <a:pt x="1399" y="0"/>
                  </a:moveTo>
                  <a:lnTo>
                    <a:pt x="2117" y="0"/>
                  </a:lnTo>
                  <a:lnTo>
                    <a:pt x="2117" y="162"/>
                  </a:lnTo>
                  <a:lnTo>
                    <a:pt x="2736" y="162"/>
                  </a:lnTo>
                  <a:lnTo>
                    <a:pt x="2778" y="165"/>
                  </a:lnTo>
                  <a:lnTo>
                    <a:pt x="2817" y="173"/>
                  </a:lnTo>
                  <a:lnTo>
                    <a:pt x="2854" y="187"/>
                  </a:lnTo>
                  <a:lnTo>
                    <a:pt x="2890" y="206"/>
                  </a:lnTo>
                  <a:lnTo>
                    <a:pt x="2920" y="231"/>
                  </a:lnTo>
                  <a:lnTo>
                    <a:pt x="2948" y="259"/>
                  </a:lnTo>
                  <a:lnTo>
                    <a:pt x="2973" y="290"/>
                  </a:lnTo>
                  <a:lnTo>
                    <a:pt x="2992" y="325"/>
                  </a:lnTo>
                  <a:lnTo>
                    <a:pt x="3006" y="363"/>
                  </a:lnTo>
                  <a:lnTo>
                    <a:pt x="3014" y="402"/>
                  </a:lnTo>
                  <a:lnTo>
                    <a:pt x="3017" y="444"/>
                  </a:lnTo>
                  <a:lnTo>
                    <a:pt x="3017" y="2622"/>
                  </a:lnTo>
                  <a:lnTo>
                    <a:pt x="3014" y="2648"/>
                  </a:lnTo>
                  <a:lnTo>
                    <a:pt x="3006" y="2671"/>
                  </a:lnTo>
                  <a:lnTo>
                    <a:pt x="2993" y="2692"/>
                  </a:lnTo>
                  <a:lnTo>
                    <a:pt x="2976" y="2710"/>
                  </a:lnTo>
                  <a:lnTo>
                    <a:pt x="2955" y="2723"/>
                  </a:lnTo>
                  <a:lnTo>
                    <a:pt x="2931" y="2732"/>
                  </a:lnTo>
                  <a:lnTo>
                    <a:pt x="2904" y="2734"/>
                  </a:lnTo>
                  <a:lnTo>
                    <a:pt x="2702" y="2734"/>
                  </a:lnTo>
                  <a:lnTo>
                    <a:pt x="3516" y="3364"/>
                  </a:lnTo>
                  <a:lnTo>
                    <a:pt x="2993" y="3364"/>
                  </a:lnTo>
                  <a:lnTo>
                    <a:pt x="2355" y="2734"/>
                  </a:lnTo>
                  <a:lnTo>
                    <a:pt x="1161" y="2734"/>
                  </a:lnTo>
                  <a:lnTo>
                    <a:pt x="523" y="3364"/>
                  </a:lnTo>
                  <a:lnTo>
                    <a:pt x="0" y="3364"/>
                  </a:lnTo>
                  <a:lnTo>
                    <a:pt x="814" y="2734"/>
                  </a:lnTo>
                  <a:lnTo>
                    <a:pt x="612" y="2734"/>
                  </a:lnTo>
                  <a:lnTo>
                    <a:pt x="585" y="2732"/>
                  </a:lnTo>
                  <a:lnTo>
                    <a:pt x="561" y="2723"/>
                  </a:lnTo>
                  <a:lnTo>
                    <a:pt x="540" y="2710"/>
                  </a:lnTo>
                  <a:lnTo>
                    <a:pt x="523" y="2692"/>
                  </a:lnTo>
                  <a:lnTo>
                    <a:pt x="510" y="2671"/>
                  </a:lnTo>
                  <a:lnTo>
                    <a:pt x="502" y="2648"/>
                  </a:lnTo>
                  <a:lnTo>
                    <a:pt x="499" y="2622"/>
                  </a:lnTo>
                  <a:lnTo>
                    <a:pt x="499" y="444"/>
                  </a:lnTo>
                  <a:lnTo>
                    <a:pt x="502" y="402"/>
                  </a:lnTo>
                  <a:lnTo>
                    <a:pt x="510" y="363"/>
                  </a:lnTo>
                  <a:lnTo>
                    <a:pt x="524" y="325"/>
                  </a:lnTo>
                  <a:lnTo>
                    <a:pt x="543" y="290"/>
                  </a:lnTo>
                  <a:lnTo>
                    <a:pt x="568" y="259"/>
                  </a:lnTo>
                  <a:lnTo>
                    <a:pt x="596" y="231"/>
                  </a:lnTo>
                  <a:lnTo>
                    <a:pt x="626" y="206"/>
                  </a:lnTo>
                  <a:lnTo>
                    <a:pt x="662" y="187"/>
                  </a:lnTo>
                  <a:lnTo>
                    <a:pt x="699" y="173"/>
                  </a:lnTo>
                  <a:lnTo>
                    <a:pt x="738" y="165"/>
                  </a:lnTo>
                  <a:lnTo>
                    <a:pt x="780" y="162"/>
                  </a:lnTo>
                  <a:lnTo>
                    <a:pt x="1399" y="162"/>
                  </a:lnTo>
                  <a:lnTo>
                    <a:pt x="1399" y="0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en-US" sz="962"/>
            </a:p>
          </p:txBody>
        </p:sp>
        <p:sp>
          <p:nvSpPr>
            <p:cNvPr id="303" name="Freeform 162">
              <a:extLst>
                <a:ext uri="{FF2B5EF4-FFF2-40B4-BE49-F238E27FC236}">
                  <a16:creationId xmlns="" xmlns:a16="http://schemas.microsoft.com/office/drawing/2014/main" id="{AB95929E-FDA3-41DF-9A50-4B4C8F78DBC4}"/>
                </a:ext>
              </a:extLst>
            </p:cNvPr>
            <p:cNvSpPr>
              <a:spLocks/>
            </p:cNvSpPr>
            <p:nvPr/>
          </p:nvSpPr>
          <p:spPr bwMode="auto">
            <a:xfrm>
              <a:off x="2048557" y="5695448"/>
              <a:ext cx="433485" cy="246863"/>
            </a:xfrm>
            <a:custGeom>
              <a:avLst/>
              <a:gdLst>
                <a:gd name="connsiteX0" fmla="*/ 39687 w 582612"/>
                <a:gd name="connsiteY0" fmla="*/ 307975 h 331787"/>
                <a:gd name="connsiteX1" fmla="*/ 474662 w 582612"/>
                <a:gd name="connsiteY1" fmla="*/ 307975 h 331787"/>
                <a:gd name="connsiteX2" fmla="*/ 474662 w 582612"/>
                <a:gd name="connsiteY2" fmla="*/ 331787 h 331787"/>
                <a:gd name="connsiteX3" fmla="*/ 39687 w 582612"/>
                <a:gd name="connsiteY3" fmla="*/ 331787 h 331787"/>
                <a:gd name="connsiteX4" fmla="*/ 562151 w 582612"/>
                <a:gd name="connsiteY4" fmla="*/ 0 h 331787"/>
                <a:gd name="connsiteX5" fmla="*/ 566561 w 582612"/>
                <a:gd name="connsiteY5" fmla="*/ 0 h 331787"/>
                <a:gd name="connsiteX6" fmla="*/ 570265 w 582612"/>
                <a:gd name="connsiteY6" fmla="*/ 177 h 331787"/>
                <a:gd name="connsiteX7" fmla="*/ 573264 w 582612"/>
                <a:gd name="connsiteY7" fmla="*/ 706 h 331787"/>
                <a:gd name="connsiteX8" fmla="*/ 575909 w 582612"/>
                <a:gd name="connsiteY8" fmla="*/ 1411 h 331787"/>
                <a:gd name="connsiteX9" fmla="*/ 578026 w 582612"/>
                <a:gd name="connsiteY9" fmla="*/ 2470 h 331787"/>
                <a:gd name="connsiteX10" fmla="*/ 579614 w 582612"/>
                <a:gd name="connsiteY10" fmla="*/ 3704 h 331787"/>
                <a:gd name="connsiteX11" fmla="*/ 580848 w 582612"/>
                <a:gd name="connsiteY11" fmla="*/ 4763 h 331787"/>
                <a:gd name="connsiteX12" fmla="*/ 581730 w 582612"/>
                <a:gd name="connsiteY12" fmla="*/ 5997 h 331787"/>
                <a:gd name="connsiteX13" fmla="*/ 582436 w 582612"/>
                <a:gd name="connsiteY13" fmla="*/ 7232 h 331787"/>
                <a:gd name="connsiteX14" fmla="*/ 582436 w 582612"/>
                <a:gd name="connsiteY14" fmla="*/ 7408 h 331787"/>
                <a:gd name="connsiteX15" fmla="*/ 582612 w 582612"/>
                <a:gd name="connsiteY15" fmla="*/ 7938 h 331787"/>
                <a:gd name="connsiteX16" fmla="*/ 582612 w 582612"/>
                <a:gd name="connsiteY16" fmla="*/ 8467 h 331787"/>
                <a:gd name="connsiteX17" fmla="*/ 582612 w 582612"/>
                <a:gd name="connsiteY17" fmla="*/ 9702 h 331787"/>
                <a:gd name="connsiteX18" fmla="*/ 582436 w 582612"/>
                <a:gd name="connsiteY18" fmla="*/ 10936 h 331787"/>
                <a:gd name="connsiteX19" fmla="*/ 582083 w 582612"/>
                <a:gd name="connsiteY19" fmla="*/ 12347 h 331787"/>
                <a:gd name="connsiteX20" fmla="*/ 581377 w 582612"/>
                <a:gd name="connsiteY20" fmla="*/ 14288 h 331787"/>
                <a:gd name="connsiteX21" fmla="*/ 580143 w 582612"/>
                <a:gd name="connsiteY21" fmla="*/ 16228 h 331787"/>
                <a:gd name="connsiteX22" fmla="*/ 578555 w 582612"/>
                <a:gd name="connsiteY22" fmla="*/ 18697 h 331787"/>
                <a:gd name="connsiteX23" fmla="*/ 576439 w 582612"/>
                <a:gd name="connsiteY23" fmla="*/ 21343 h 331787"/>
                <a:gd name="connsiteX24" fmla="*/ 573793 w 582612"/>
                <a:gd name="connsiteY24" fmla="*/ 24165 h 331787"/>
                <a:gd name="connsiteX25" fmla="*/ 570441 w 582612"/>
                <a:gd name="connsiteY25" fmla="*/ 27340 h 331787"/>
                <a:gd name="connsiteX26" fmla="*/ 566208 w 582612"/>
                <a:gd name="connsiteY26" fmla="*/ 30868 h 331787"/>
                <a:gd name="connsiteX27" fmla="*/ 561093 w 582612"/>
                <a:gd name="connsiteY27" fmla="*/ 34396 h 331787"/>
                <a:gd name="connsiteX28" fmla="*/ 555272 w 582612"/>
                <a:gd name="connsiteY28" fmla="*/ 38277 h 331787"/>
                <a:gd name="connsiteX29" fmla="*/ 548216 w 582612"/>
                <a:gd name="connsiteY29" fmla="*/ 42510 h 331787"/>
                <a:gd name="connsiteX30" fmla="*/ 542219 w 582612"/>
                <a:gd name="connsiteY30" fmla="*/ 45861 h 331787"/>
                <a:gd name="connsiteX31" fmla="*/ 536751 w 582612"/>
                <a:gd name="connsiteY31" fmla="*/ 49036 h 331787"/>
                <a:gd name="connsiteX32" fmla="*/ 531989 w 582612"/>
                <a:gd name="connsiteY32" fmla="*/ 51858 h 331787"/>
                <a:gd name="connsiteX33" fmla="*/ 527932 w 582612"/>
                <a:gd name="connsiteY33" fmla="*/ 54328 h 331787"/>
                <a:gd name="connsiteX34" fmla="*/ 524227 w 582612"/>
                <a:gd name="connsiteY34" fmla="*/ 56621 h 331787"/>
                <a:gd name="connsiteX35" fmla="*/ 521052 w 582612"/>
                <a:gd name="connsiteY35" fmla="*/ 58561 h 331787"/>
                <a:gd name="connsiteX36" fmla="*/ 518230 w 582612"/>
                <a:gd name="connsiteY36" fmla="*/ 60149 h 331787"/>
                <a:gd name="connsiteX37" fmla="*/ 515584 w 582612"/>
                <a:gd name="connsiteY37" fmla="*/ 61736 h 331787"/>
                <a:gd name="connsiteX38" fmla="*/ 513115 w 582612"/>
                <a:gd name="connsiteY38" fmla="*/ 63324 h 331787"/>
                <a:gd name="connsiteX39" fmla="*/ 510646 w 582612"/>
                <a:gd name="connsiteY39" fmla="*/ 64558 h 331787"/>
                <a:gd name="connsiteX40" fmla="*/ 508352 w 582612"/>
                <a:gd name="connsiteY40" fmla="*/ 65970 h 331787"/>
                <a:gd name="connsiteX41" fmla="*/ 505883 w 582612"/>
                <a:gd name="connsiteY41" fmla="*/ 67381 h 331787"/>
                <a:gd name="connsiteX42" fmla="*/ 503237 w 582612"/>
                <a:gd name="connsiteY42" fmla="*/ 68792 h 331787"/>
                <a:gd name="connsiteX43" fmla="*/ 500415 w 582612"/>
                <a:gd name="connsiteY43" fmla="*/ 70203 h 331787"/>
                <a:gd name="connsiteX44" fmla="*/ 497416 w 582612"/>
                <a:gd name="connsiteY44" fmla="*/ 71967 h 331787"/>
                <a:gd name="connsiteX45" fmla="*/ 496887 w 582612"/>
                <a:gd name="connsiteY45" fmla="*/ 72143 h 331787"/>
                <a:gd name="connsiteX46" fmla="*/ 496358 w 582612"/>
                <a:gd name="connsiteY46" fmla="*/ 72496 h 331787"/>
                <a:gd name="connsiteX47" fmla="*/ 383469 w 582612"/>
                <a:gd name="connsiteY47" fmla="*/ 128588 h 331787"/>
                <a:gd name="connsiteX48" fmla="*/ 290512 w 582612"/>
                <a:gd name="connsiteY48" fmla="*/ 244122 h 331787"/>
                <a:gd name="connsiteX49" fmla="*/ 232304 w 582612"/>
                <a:gd name="connsiteY49" fmla="*/ 273050 h 331787"/>
                <a:gd name="connsiteX50" fmla="*/ 273755 w 582612"/>
                <a:gd name="connsiteY50" fmla="*/ 183092 h 331787"/>
                <a:gd name="connsiteX51" fmla="*/ 188736 w 582612"/>
                <a:gd name="connsiteY51" fmla="*/ 225249 h 331787"/>
                <a:gd name="connsiteX52" fmla="*/ 188383 w 582612"/>
                <a:gd name="connsiteY52" fmla="*/ 227895 h 331787"/>
                <a:gd name="connsiteX53" fmla="*/ 187501 w 582612"/>
                <a:gd name="connsiteY53" fmla="*/ 230011 h 331787"/>
                <a:gd name="connsiteX54" fmla="*/ 186443 w 582612"/>
                <a:gd name="connsiteY54" fmla="*/ 231952 h 331787"/>
                <a:gd name="connsiteX55" fmla="*/ 186619 w 582612"/>
                <a:gd name="connsiteY55" fmla="*/ 232481 h 331787"/>
                <a:gd name="connsiteX56" fmla="*/ 184503 w 582612"/>
                <a:gd name="connsiteY56" fmla="*/ 233539 h 331787"/>
                <a:gd name="connsiteX57" fmla="*/ 184326 w 582612"/>
                <a:gd name="connsiteY57" fmla="*/ 233715 h 331787"/>
                <a:gd name="connsiteX58" fmla="*/ 184150 w 582612"/>
                <a:gd name="connsiteY58" fmla="*/ 233715 h 331787"/>
                <a:gd name="connsiteX59" fmla="*/ 174096 w 582612"/>
                <a:gd name="connsiteY59" fmla="*/ 238478 h 331787"/>
                <a:gd name="connsiteX60" fmla="*/ 164042 w 582612"/>
                <a:gd name="connsiteY60" fmla="*/ 242888 h 331787"/>
                <a:gd name="connsiteX61" fmla="*/ 154164 w 582612"/>
                <a:gd name="connsiteY61" fmla="*/ 246945 h 331787"/>
                <a:gd name="connsiteX62" fmla="*/ 144815 w 582612"/>
                <a:gd name="connsiteY62" fmla="*/ 250472 h 331787"/>
                <a:gd name="connsiteX63" fmla="*/ 135819 w 582612"/>
                <a:gd name="connsiteY63" fmla="*/ 253295 h 331787"/>
                <a:gd name="connsiteX64" fmla="*/ 127353 w 582612"/>
                <a:gd name="connsiteY64" fmla="*/ 255764 h 331787"/>
                <a:gd name="connsiteX65" fmla="*/ 127000 w 582612"/>
                <a:gd name="connsiteY65" fmla="*/ 256117 h 331787"/>
                <a:gd name="connsiteX66" fmla="*/ 126824 w 582612"/>
                <a:gd name="connsiteY66" fmla="*/ 256117 h 331787"/>
                <a:gd name="connsiteX67" fmla="*/ 120121 w 582612"/>
                <a:gd name="connsiteY67" fmla="*/ 257704 h 331787"/>
                <a:gd name="connsiteX68" fmla="*/ 113771 w 582612"/>
                <a:gd name="connsiteY68" fmla="*/ 258939 h 331787"/>
                <a:gd name="connsiteX69" fmla="*/ 107950 w 582612"/>
                <a:gd name="connsiteY69" fmla="*/ 259645 h 331787"/>
                <a:gd name="connsiteX70" fmla="*/ 102835 w 582612"/>
                <a:gd name="connsiteY70" fmla="*/ 259821 h 331787"/>
                <a:gd name="connsiteX71" fmla="*/ 98601 w 582612"/>
                <a:gd name="connsiteY71" fmla="*/ 259645 h 331787"/>
                <a:gd name="connsiteX72" fmla="*/ 94721 w 582612"/>
                <a:gd name="connsiteY72" fmla="*/ 258939 h 331787"/>
                <a:gd name="connsiteX73" fmla="*/ 91722 w 582612"/>
                <a:gd name="connsiteY73" fmla="*/ 257704 h 331787"/>
                <a:gd name="connsiteX74" fmla="*/ 89606 w 582612"/>
                <a:gd name="connsiteY74" fmla="*/ 256117 h 331787"/>
                <a:gd name="connsiteX75" fmla="*/ 88194 w 582612"/>
                <a:gd name="connsiteY75" fmla="*/ 253824 h 331787"/>
                <a:gd name="connsiteX76" fmla="*/ 87313 w 582612"/>
                <a:gd name="connsiteY76" fmla="*/ 251354 h 331787"/>
                <a:gd name="connsiteX77" fmla="*/ 87489 w 582612"/>
                <a:gd name="connsiteY77" fmla="*/ 248708 h 331787"/>
                <a:gd name="connsiteX78" fmla="*/ 88194 w 582612"/>
                <a:gd name="connsiteY78" fmla="*/ 245710 h 331787"/>
                <a:gd name="connsiteX79" fmla="*/ 89782 w 582612"/>
                <a:gd name="connsiteY79" fmla="*/ 242711 h 331787"/>
                <a:gd name="connsiteX80" fmla="*/ 91899 w 582612"/>
                <a:gd name="connsiteY80" fmla="*/ 239360 h 331787"/>
                <a:gd name="connsiteX81" fmla="*/ 94721 w 582612"/>
                <a:gd name="connsiteY81" fmla="*/ 236008 h 331787"/>
                <a:gd name="connsiteX82" fmla="*/ 98249 w 582612"/>
                <a:gd name="connsiteY82" fmla="*/ 232304 h 331787"/>
                <a:gd name="connsiteX83" fmla="*/ 83785 w 582612"/>
                <a:gd name="connsiteY83" fmla="*/ 220486 h 331787"/>
                <a:gd name="connsiteX84" fmla="*/ 62442 w 582612"/>
                <a:gd name="connsiteY84" fmla="*/ 202671 h 331787"/>
                <a:gd name="connsiteX85" fmla="*/ 58032 w 582612"/>
                <a:gd name="connsiteY85" fmla="*/ 208492 h 331787"/>
                <a:gd name="connsiteX86" fmla="*/ 25047 w 582612"/>
                <a:gd name="connsiteY86" fmla="*/ 224896 h 331787"/>
                <a:gd name="connsiteX87" fmla="*/ 39335 w 582612"/>
                <a:gd name="connsiteY87" fmla="*/ 183797 h 331787"/>
                <a:gd name="connsiteX88" fmla="*/ 4586 w 582612"/>
                <a:gd name="connsiteY88" fmla="*/ 154693 h 331787"/>
                <a:gd name="connsiteX89" fmla="*/ 0 w 582612"/>
                <a:gd name="connsiteY89" fmla="*/ 150107 h 331787"/>
                <a:gd name="connsiteX90" fmla="*/ 40040 w 582612"/>
                <a:gd name="connsiteY90" fmla="*/ 130352 h 331787"/>
                <a:gd name="connsiteX91" fmla="*/ 70379 w 582612"/>
                <a:gd name="connsiteY91" fmla="*/ 139524 h 331787"/>
                <a:gd name="connsiteX92" fmla="*/ 77611 w 582612"/>
                <a:gd name="connsiteY92" fmla="*/ 137583 h 331787"/>
                <a:gd name="connsiteX93" fmla="*/ 89253 w 582612"/>
                <a:gd name="connsiteY93" fmla="*/ 145521 h 331787"/>
                <a:gd name="connsiteX94" fmla="*/ 126647 w 582612"/>
                <a:gd name="connsiteY94" fmla="*/ 157163 h 331787"/>
                <a:gd name="connsiteX95" fmla="*/ 274637 w 582612"/>
                <a:gd name="connsiteY95" fmla="*/ 83608 h 331787"/>
                <a:gd name="connsiteX96" fmla="*/ 242005 w 582612"/>
                <a:gd name="connsiteY96" fmla="*/ 61031 h 331787"/>
                <a:gd name="connsiteX97" fmla="*/ 285044 w 582612"/>
                <a:gd name="connsiteY97" fmla="*/ 39688 h 331787"/>
                <a:gd name="connsiteX98" fmla="*/ 347486 w 582612"/>
                <a:gd name="connsiteY98" fmla="*/ 47272 h 331787"/>
                <a:gd name="connsiteX99" fmla="*/ 423862 w 582612"/>
                <a:gd name="connsiteY99" fmla="*/ 9349 h 331787"/>
                <a:gd name="connsiteX100" fmla="*/ 428801 w 582612"/>
                <a:gd name="connsiteY100" fmla="*/ 7232 h 331787"/>
                <a:gd name="connsiteX101" fmla="*/ 434622 w 582612"/>
                <a:gd name="connsiteY101" fmla="*/ 5292 h 331787"/>
                <a:gd name="connsiteX102" fmla="*/ 441325 w 582612"/>
                <a:gd name="connsiteY102" fmla="*/ 3352 h 331787"/>
                <a:gd name="connsiteX103" fmla="*/ 448557 w 582612"/>
                <a:gd name="connsiteY103" fmla="*/ 1764 h 331787"/>
                <a:gd name="connsiteX104" fmla="*/ 456141 w 582612"/>
                <a:gd name="connsiteY104" fmla="*/ 353 h 331787"/>
                <a:gd name="connsiteX105" fmla="*/ 453319 w 582612"/>
                <a:gd name="connsiteY105" fmla="*/ 1588 h 331787"/>
                <a:gd name="connsiteX106" fmla="*/ 450850 w 582612"/>
                <a:gd name="connsiteY106" fmla="*/ 2822 h 331787"/>
                <a:gd name="connsiteX107" fmla="*/ 448733 w 582612"/>
                <a:gd name="connsiteY107" fmla="*/ 4233 h 331787"/>
                <a:gd name="connsiteX108" fmla="*/ 447146 w 582612"/>
                <a:gd name="connsiteY108" fmla="*/ 5821 h 331787"/>
                <a:gd name="connsiteX109" fmla="*/ 445911 w 582612"/>
                <a:gd name="connsiteY109" fmla="*/ 7408 h 331787"/>
                <a:gd name="connsiteX110" fmla="*/ 445382 w 582612"/>
                <a:gd name="connsiteY110" fmla="*/ 9349 h 331787"/>
                <a:gd name="connsiteX111" fmla="*/ 445382 w 582612"/>
                <a:gd name="connsiteY111" fmla="*/ 11465 h 331787"/>
                <a:gd name="connsiteX112" fmla="*/ 446264 w 582612"/>
                <a:gd name="connsiteY112" fmla="*/ 13935 h 331787"/>
                <a:gd name="connsiteX113" fmla="*/ 448557 w 582612"/>
                <a:gd name="connsiteY113" fmla="*/ 17639 h 331787"/>
                <a:gd name="connsiteX114" fmla="*/ 451379 w 582612"/>
                <a:gd name="connsiteY114" fmla="*/ 20814 h 331787"/>
                <a:gd name="connsiteX115" fmla="*/ 454554 w 582612"/>
                <a:gd name="connsiteY115" fmla="*/ 23460 h 331787"/>
                <a:gd name="connsiteX116" fmla="*/ 458258 w 582612"/>
                <a:gd name="connsiteY116" fmla="*/ 25400 h 331787"/>
                <a:gd name="connsiteX117" fmla="*/ 462139 w 582612"/>
                <a:gd name="connsiteY117" fmla="*/ 26811 h 331787"/>
                <a:gd name="connsiteX118" fmla="*/ 466196 w 582612"/>
                <a:gd name="connsiteY118" fmla="*/ 27340 h 331787"/>
                <a:gd name="connsiteX119" fmla="*/ 470429 w 582612"/>
                <a:gd name="connsiteY119" fmla="*/ 27340 h 331787"/>
                <a:gd name="connsiteX120" fmla="*/ 474662 w 582612"/>
                <a:gd name="connsiteY120" fmla="*/ 26458 h 331787"/>
                <a:gd name="connsiteX121" fmla="*/ 478719 w 582612"/>
                <a:gd name="connsiteY121" fmla="*/ 24871 h 331787"/>
                <a:gd name="connsiteX122" fmla="*/ 500768 w 582612"/>
                <a:gd name="connsiteY122" fmla="*/ 14111 h 331787"/>
                <a:gd name="connsiteX123" fmla="*/ 507294 w 582612"/>
                <a:gd name="connsiteY123" fmla="*/ 10936 h 331787"/>
                <a:gd name="connsiteX124" fmla="*/ 510116 w 582612"/>
                <a:gd name="connsiteY124" fmla="*/ 9702 h 331787"/>
                <a:gd name="connsiteX125" fmla="*/ 512939 w 582612"/>
                <a:gd name="connsiteY125" fmla="*/ 8643 h 331787"/>
                <a:gd name="connsiteX126" fmla="*/ 516466 w 582612"/>
                <a:gd name="connsiteY126" fmla="*/ 7585 h 331787"/>
                <a:gd name="connsiteX127" fmla="*/ 519641 w 582612"/>
                <a:gd name="connsiteY127" fmla="*/ 6527 h 331787"/>
                <a:gd name="connsiteX128" fmla="*/ 523169 w 582612"/>
                <a:gd name="connsiteY128" fmla="*/ 6879 h 331787"/>
                <a:gd name="connsiteX129" fmla="*/ 526697 w 582612"/>
                <a:gd name="connsiteY129" fmla="*/ 6703 h 331787"/>
                <a:gd name="connsiteX130" fmla="*/ 529872 w 582612"/>
                <a:gd name="connsiteY130" fmla="*/ 6174 h 331787"/>
                <a:gd name="connsiteX131" fmla="*/ 537986 w 582612"/>
                <a:gd name="connsiteY131" fmla="*/ 4057 h 331787"/>
                <a:gd name="connsiteX132" fmla="*/ 545218 w 582612"/>
                <a:gd name="connsiteY132" fmla="*/ 2293 h 331787"/>
                <a:gd name="connsiteX133" fmla="*/ 551568 w 582612"/>
                <a:gd name="connsiteY133" fmla="*/ 1058 h 331787"/>
                <a:gd name="connsiteX134" fmla="*/ 557212 w 582612"/>
                <a:gd name="connsiteY134" fmla="*/ 353 h 331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</a:cxnLst>
              <a:rect l="l" t="t" r="r" b="b"/>
              <a:pathLst>
                <a:path w="582612" h="331787">
                  <a:moveTo>
                    <a:pt x="39687" y="307975"/>
                  </a:moveTo>
                  <a:lnTo>
                    <a:pt x="474662" y="307975"/>
                  </a:lnTo>
                  <a:lnTo>
                    <a:pt x="474662" y="331787"/>
                  </a:lnTo>
                  <a:lnTo>
                    <a:pt x="39687" y="331787"/>
                  </a:lnTo>
                  <a:close/>
                  <a:moveTo>
                    <a:pt x="562151" y="0"/>
                  </a:moveTo>
                  <a:lnTo>
                    <a:pt x="566561" y="0"/>
                  </a:lnTo>
                  <a:lnTo>
                    <a:pt x="570265" y="177"/>
                  </a:lnTo>
                  <a:lnTo>
                    <a:pt x="573264" y="706"/>
                  </a:lnTo>
                  <a:lnTo>
                    <a:pt x="575909" y="1411"/>
                  </a:lnTo>
                  <a:lnTo>
                    <a:pt x="578026" y="2470"/>
                  </a:lnTo>
                  <a:lnTo>
                    <a:pt x="579614" y="3704"/>
                  </a:lnTo>
                  <a:lnTo>
                    <a:pt x="580848" y="4763"/>
                  </a:lnTo>
                  <a:lnTo>
                    <a:pt x="581730" y="5997"/>
                  </a:lnTo>
                  <a:lnTo>
                    <a:pt x="582436" y="7232"/>
                  </a:lnTo>
                  <a:lnTo>
                    <a:pt x="582436" y="7408"/>
                  </a:lnTo>
                  <a:lnTo>
                    <a:pt x="582612" y="7938"/>
                  </a:lnTo>
                  <a:lnTo>
                    <a:pt x="582612" y="8467"/>
                  </a:lnTo>
                  <a:lnTo>
                    <a:pt x="582612" y="9702"/>
                  </a:lnTo>
                  <a:lnTo>
                    <a:pt x="582436" y="10936"/>
                  </a:lnTo>
                  <a:lnTo>
                    <a:pt x="582083" y="12347"/>
                  </a:lnTo>
                  <a:lnTo>
                    <a:pt x="581377" y="14288"/>
                  </a:lnTo>
                  <a:lnTo>
                    <a:pt x="580143" y="16228"/>
                  </a:lnTo>
                  <a:lnTo>
                    <a:pt x="578555" y="18697"/>
                  </a:lnTo>
                  <a:lnTo>
                    <a:pt x="576439" y="21343"/>
                  </a:lnTo>
                  <a:lnTo>
                    <a:pt x="573793" y="24165"/>
                  </a:lnTo>
                  <a:lnTo>
                    <a:pt x="570441" y="27340"/>
                  </a:lnTo>
                  <a:lnTo>
                    <a:pt x="566208" y="30868"/>
                  </a:lnTo>
                  <a:lnTo>
                    <a:pt x="561093" y="34396"/>
                  </a:lnTo>
                  <a:lnTo>
                    <a:pt x="555272" y="38277"/>
                  </a:lnTo>
                  <a:lnTo>
                    <a:pt x="548216" y="42510"/>
                  </a:lnTo>
                  <a:lnTo>
                    <a:pt x="542219" y="45861"/>
                  </a:lnTo>
                  <a:lnTo>
                    <a:pt x="536751" y="49036"/>
                  </a:lnTo>
                  <a:lnTo>
                    <a:pt x="531989" y="51858"/>
                  </a:lnTo>
                  <a:lnTo>
                    <a:pt x="527932" y="54328"/>
                  </a:lnTo>
                  <a:lnTo>
                    <a:pt x="524227" y="56621"/>
                  </a:lnTo>
                  <a:lnTo>
                    <a:pt x="521052" y="58561"/>
                  </a:lnTo>
                  <a:lnTo>
                    <a:pt x="518230" y="60149"/>
                  </a:lnTo>
                  <a:lnTo>
                    <a:pt x="515584" y="61736"/>
                  </a:lnTo>
                  <a:lnTo>
                    <a:pt x="513115" y="63324"/>
                  </a:lnTo>
                  <a:lnTo>
                    <a:pt x="510646" y="64558"/>
                  </a:lnTo>
                  <a:lnTo>
                    <a:pt x="508352" y="65970"/>
                  </a:lnTo>
                  <a:lnTo>
                    <a:pt x="505883" y="67381"/>
                  </a:lnTo>
                  <a:lnTo>
                    <a:pt x="503237" y="68792"/>
                  </a:lnTo>
                  <a:lnTo>
                    <a:pt x="500415" y="70203"/>
                  </a:lnTo>
                  <a:lnTo>
                    <a:pt x="497416" y="71967"/>
                  </a:lnTo>
                  <a:lnTo>
                    <a:pt x="496887" y="72143"/>
                  </a:lnTo>
                  <a:lnTo>
                    <a:pt x="496358" y="72496"/>
                  </a:lnTo>
                  <a:lnTo>
                    <a:pt x="383469" y="128588"/>
                  </a:lnTo>
                  <a:lnTo>
                    <a:pt x="290512" y="244122"/>
                  </a:lnTo>
                  <a:lnTo>
                    <a:pt x="232304" y="273050"/>
                  </a:lnTo>
                  <a:lnTo>
                    <a:pt x="273755" y="183092"/>
                  </a:lnTo>
                  <a:lnTo>
                    <a:pt x="188736" y="225249"/>
                  </a:lnTo>
                  <a:lnTo>
                    <a:pt x="188383" y="227895"/>
                  </a:lnTo>
                  <a:lnTo>
                    <a:pt x="187501" y="230011"/>
                  </a:lnTo>
                  <a:lnTo>
                    <a:pt x="186443" y="231952"/>
                  </a:lnTo>
                  <a:lnTo>
                    <a:pt x="186619" y="232481"/>
                  </a:lnTo>
                  <a:lnTo>
                    <a:pt x="184503" y="233539"/>
                  </a:lnTo>
                  <a:lnTo>
                    <a:pt x="184326" y="233715"/>
                  </a:lnTo>
                  <a:lnTo>
                    <a:pt x="184150" y="233715"/>
                  </a:lnTo>
                  <a:lnTo>
                    <a:pt x="174096" y="238478"/>
                  </a:lnTo>
                  <a:lnTo>
                    <a:pt x="164042" y="242888"/>
                  </a:lnTo>
                  <a:lnTo>
                    <a:pt x="154164" y="246945"/>
                  </a:lnTo>
                  <a:lnTo>
                    <a:pt x="144815" y="250472"/>
                  </a:lnTo>
                  <a:lnTo>
                    <a:pt x="135819" y="253295"/>
                  </a:lnTo>
                  <a:lnTo>
                    <a:pt x="127353" y="255764"/>
                  </a:lnTo>
                  <a:lnTo>
                    <a:pt x="127000" y="256117"/>
                  </a:lnTo>
                  <a:lnTo>
                    <a:pt x="126824" y="256117"/>
                  </a:lnTo>
                  <a:lnTo>
                    <a:pt x="120121" y="257704"/>
                  </a:lnTo>
                  <a:lnTo>
                    <a:pt x="113771" y="258939"/>
                  </a:lnTo>
                  <a:lnTo>
                    <a:pt x="107950" y="259645"/>
                  </a:lnTo>
                  <a:lnTo>
                    <a:pt x="102835" y="259821"/>
                  </a:lnTo>
                  <a:lnTo>
                    <a:pt x="98601" y="259645"/>
                  </a:lnTo>
                  <a:lnTo>
                    <a:pt x="94721" y="258939"/>
                  </a:lnTo>
                  <a:lnTo>
                    <a:pt x="91722" y="257704"/>
                  </a:lnTo>
                  <a:lnTo>
                    <a:pt x="89606" y="256117"/>
                  </a:lnTo>
                  <a:lnTo>
                    <a:pt x="88194" y="253824"/>
                  </a:lnTo>
                  <a:lnTo>
                    <a:pt x="87313" y="251354"/>
                  </a:lnTo>
                  <a:lnTo>
                    <a:pt x="87489" y="248708"/>
                  </a:lnTo>
                  <a:lnTo>
                    <a:pt x="88194" y="245710"/>
                  </a:lnTo>
                  <a:lnTo>
                    <a:pt x="89782" y="242711"/>
                  </a:lnTo>
                  <a:lnTo>
                    <a:pt x="91899" y="239360"/>
                  </a:lnTo>
                  <a:lnTo>
                    <a:pt x="94721" y="236008"/>
                  </a:lnTo>
                  <a:lnTo>
                    <a:pt x="98249" y="232304"/>
                  </a:lnTo>
                  <a:lnTo>
                    <a:pt x="83785" y="220486"/>
                  </a:lnTo>
                  <a:lnTo>
                    <a:pt x="62442" y="202671"/>
                  </a:lnTo>
                  <a:lnTo>
                    <a:pt x="58032" y="208492"/>
                  </a:lnTo>
                  <a:lnTo>
                    <a:pt x="25047" y="224896"/>
                  </a:lnTo>
                  <a:lnTo>
                    <a:pt x="39335" y="183797"/>
                  </a:lnTo>
                  <a:lnTo>
                    <a:pt x="4586" y="154693"/>
                  </a:lnTo>
                  <a:lnTo>
                    <a:pt x="0" y="150107"/>
                  </a:lnTo>
                  <a:lnTo>
                    <a:pt x="40040" y="130352"/>
                  </a:lnTo>
                  <a:lnTo>
                    <a:pt x="70379" y="139524"/>
                  </a:lnTo>
                  <a:lnTo>
                    <a:pt x="77611" y="137583"/>
                  </a:lnTo>
                  <a:lnTo>
                    <a:pt x="89253" y="145521"/>
                  </a:lnTo>
                  <a:lnTo>
                    <a:pt x="126647" y="157163"/>
                  </a:lnTo>
                  <a:lnTo>
                    <a:pt x="274637" y="83608"/>
                  </a:lnTo>
                  <a:lnTo>
                    <a:pt x="242005" y="61031"/>
                  </a:lnTo>
                  <a:lnTo>
                    <a:pt x="285044" y="39688"/>
                  </a:lnTo>
                  <a:lnTo>
                    <a:pt x="347486" y="47272"/>
                  </a:lnTo>
                  <a:lnTo>
                    <a:pt x="423862" y="9349"/>
                  </a:lnTo>
                  <a:lnTo>
                    <a:pt x="428801" y="7232"/>
                  </a:lnTo>
                  <a:lnTo>
                    <a:pt x="434622" y="5292"/>
                  </a:lnTo>
                  <a:lnTo>
                    <a:pt x="441325" y="3352"/>
                  </a:lnTo>
                  <a:lnTo>
                    <a:pt x="448557" y="1764"/>
                  </a:lnTo>
                  <a:lnTo>
                    <a:pt x="456141" y="353"/>
                  </a:lnTo>
                  <a:lnTo>
                    <a:pt x="453319" y="1588"/>
                  </a:lnTo>
                  <a:lnTo>
                    <a:pt x="450850" y="2822"/>
                  </a:lnTo>
                  <a:lnTo>
                    <a:pt x="448733" y="4233"/>
                  </a:lnTo>
                  <a:lnTo>
                    <a:pt x="447146" y="5821"/>
                  </a:lnTo>
                  <a:lnTo>
                    <a:pt x="445911" y="7408"/>
                  </a:lnTo>
                  <a:lnTo>
                    <a:pt x="445382" y="9349"/>
                  </a:lnTo>
                  <a:lnTo>
                    <a:pt x="445382" y="11465"/>
                  </a:lnTo>
                  <a:lnTo>
                    <a:pt x="446264" y="13935"/>
                  </a:lnTo>
                  <a:lnTo>
                    <a:pt x="448557" y="17639"/>
                  </a:lnTo>
                  <a:lnTo>
                    <a:pt x="451379" y="20814"/>
                  </a:lnTo>
                  <a:lnTo>
                    <a:pt x="454554" y="23460"/>
                  </a:lnTo>
                  <a:lnTo>
                    <a:pt x="458258" y="25400"/>
                  </a:lnTo>
                  <a:lnTo>
                    <a:pt x="462139" y="26811"/>
                  </a:lnTo>
                  <a:lnTo>
                    <a:pt x="466196" y="27340"/>
                  </a:lnTo>
                  <a:lnTo>
                    <a:pt x="470429" y="27340"/>
                  </a:lnTo>
                  <a:lnTo>
                    <a:pt x="474662" y="26458"/>
                  </a:lnTo>
                  <a:lnTo>
                    <a:pt x="478719" y="24871"/>
                  </a:lnTo>
                  <a:lnTo>
                    <a:pt x="500768" y="14111"/>
                  </a:lnTo>
                  <a:lnTo>
                    <a:pt x="507294" y="10936"/>
                  </a:lnTo>
                  <a:lnTo>
                    <a:pt x="510116" y="9702"/>
                  </a:lnTo>
                  <a:lnTo>
                    <a:pt x="512939" y="8643"/>
                  </a:lnTo>
                  <a:lnTo>
                    <a:pt x="516466" y="7585"/>
                  </a:lnTo>
                  <a:lnTo>
                    <a:pt x="519641" y="6527"/>
                  </a:lnTo>
                  <a:lnTo>
                    <a:pt x="523169" y="6879"/>
                  </a:lnTo>
                  <a:lnTo>
                    <a:pt x="526697" y="6703"/>
                  </a:lnTo>
                  <a:lnTo>
                    <a:pt x="529872" y="6174"/>
                  </a:lnTo>
                  <a:lnTo>
                    <a:pt x="537986" y="4057"/>
                  </a:lnTo>
                  <a:lnTo>
                    <a:pt x="545218" y="2293"/>
                  </a:lnTo>
                  <a:lnTo>
                    <a:pt x="551568" y="1058"/>
                  </a:lnTo>
                  <a:lnTo>
                    <a:pt x="557212" y="353"/>
                  </a:lnTo>
                  <a:close/>
                </a:path>
              </a:pathLst>
            </a:custGeom>
            <a:solidFill>
              <a:schemeClr val="bg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sz="962" dirty="0"/>
            </a:p>
          </p:txBody>
        </p:sp>
      </p:grpSp>
      <p:grpSp>
        <p:nvGrpSpPr>
          <p:cNvPr id="20" name="Группа 19">
            <a:extLst>
              <a:ext uri="{FF2B5EF4-FFF2-40B4-BE49-F238E27FC236}">
                <a16:creationId xmlns="" xmlns:a16="http://schemas.microsoft.com/office/drawing/2014/main" id="{02CAFED2-F5BF-46DD-B17E-592A0FAA4B46}"/>
              </a:ext>
            </a:extLst>
          </p:cNvPr>
          <p:cNvGrpSpPr/>
          <p:nvPr/>
        </p:nvGrpSpPr>
        <p:grpSpPr>
          <a:xfrm>
            <a:off x="1769189" y="4435019"/>
            <a:ext cx="337106" cy="370985"/>
            <a:chOff x="7110762" y="4361852"/>
            <a:chExt cx="344672" cy="344820"/>
          </a:xfr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307" name="Freeform 593">
              <a:extLst>
                <a:ext uri="{FF2B5EF4-FFF2-40B4-BE49-F238E27FC236}">
                  <a16:creationId xmlns="" xmlns:a16="http://schemas.microsoft.com/office/drawing/2014/main" id="{478EA44C-0D71-4574-8BB2-5280DE1E05D6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9659" y="4601704"/>
              <a:ext cx="289237" cy="104968"/>
            </a:xfrm>
            <a:custGeom>
              <a:avLst/>
              <a:gdLst>
                <a:gd name="T0" fmla="*/ 2582 w 4044"/>
                <a:gd name="T1" fmla="*/ 0 h 1827"/>
                <a:gd name="T2" fmla="*/ 2669 w 4044"/>
                <a:gd name="T3" fmla="*/ 4 h 1827"/>
                <a:gd name="T4" fmla="*/ 2823 w 4044"/>
                <a:gd name="T5" fmla="*/ 36 h 1827"/>
                <a:gd name="T6" fmla="*/ 2966 w 4044"/>
                <a:gd name="T7" fmla="*/ 99 h 1827"/>
                <a:gd name="T8" fmla="*/ 3095 w 4044"/>
                <a:gd name="T9" fmla="*/ 188 h 1827"/>
                <a:gd name="T10" fmla="*/ 3204 w 4044"/>
                <a:gd name="T11" fmla="*/ 303 h 1827"/>
                <a:gd name="T12" fmla="*/ 4037 w 4044"/>
                <a:gd name="T13" fmla="*/ 1621 h 1827"/>
                <a:gd name="T14" fmla="*/ 4042 w 4044"/>
                <a:gd name="T15" fmla="*/ 1695 h 1827"/>
                <a:gd name="T16" fmla="*/ 4015 w 4044"/>
                <a:gd name="T17" fmla="*/ 1761 h 1827"/>
                <a:gd name="T18" fmla="*/ 3962 w 4044"/>
                <a:gd name="T19" fmla="*/ 1809 h 1827"/>
                <a:gd name="T20" fmla="*/ 3887 w 4044"/>
                <a:gd name="T21" fmla="*/ 1827 h 1827"/>
                <a:gd name="T22" fmla="*/ 3829 w 4044"/>
                <a:gd name="T23" fmla="*/ 1827 h 1827"/>
                <a:gd name="T24" fmla="*/ 3736 w 4044"/>
                <a:gd name="T25" fmla="*/ 1827 h 1827"/>
                <a:gd name="T26" fmla="*/ 3620 w 4044"/>
                <a:gd name="T27" fmla="*/ 1827 h 1827"/>
                <a:gd name="T28" fmla="*/ 3492 w 4044"/>
                <a:gd name="T29" fmla="*/ 1827 h 1827"/>
                <a:gd name="T30" fmla="*/ 3365 w 4044"/>
                <a:gd name="T31" fmla="*/ 1827 h 1827"/>
                <a:gd name="T32" fmla="*/ 3250 w 4044"/>
                <a:gd name="T33" fmla="*/ 1825 h 1827"/>
                <a:gd name="T34" fmla="*/ 3163 w 4044"/>
                <a:gd name="T35" fmla="*/ 1825 h 1827"/>
                <a:gd name="T36" fmla="*/ 3113 w 4044"/>
                <a:gd name="T37" fmla="*/ 1825 h 1827"/>
                <a:gd name="T38" fmla="*/ 3066 w 4044"/>
                <a:gd name="T39" fmla="*/ 1818 h 1827"/>
                <a:gd name="T40" fmla="*/ 2995 w 4044"/>
                <a:gd name="T41" fmla="*/ 1782 h 1827"/>
                <a:gd name="T42" fmla="*/ 2937 w 4044"/>
                <a:gd name="T43" fmla="*/ 1723 h 1827"/>
                <a:gd name="T44" fmla="*/ 985 w 4044"/>
                <a:gd name="T45" fmla="*/ 1226 h 1827"/>
                <a:gd name="T46" fmla="*/ 897 w 4044"/>
                <a:gd name="T47" fmla="*/ 1213 h 1827"/>
                <a:gd name="T48" fmla="*/ 821 w 4044"/>
                <a:gd name="T49" fmla="*/ 1167 h 1827"/>
                <a:gd name="T50" fmla="*/ 46 w 4044"/>
                <a:gd name="T51" fmla="*/ 476 h 1827"/>
                <a:gd name="T52" fmla="*/ 7 w 4044"/>
                <a:gd name="T53" fmla="*/ 394 h 1827"/>
                <a:gd name="T54" fmla="*/ 2 w 4044"/>
                <a:gd name="T55" fmla="*/ 304 h 1827"/>
                <a:gd name="T56" fmla="*/ 30 w 4044"/>
                <a:gd name="T57" fmla="*/ 219 h 1827"/>
                <a:gd name="T58" fmla="*/ 93 w 4044"/>
                <a:gd name="T59" fmla="*/ 147 h 1827"/>
                <a:gd name="T60" fmla="*/ 175 w 4044"/>
                <a:gd name="T61" fmla="*/ 108 h 1827"/>
                <a:gd name="T62" fmla="*/ 265 w 4044"/>
                <a:gd name="T63" fmla="*/ 102 h 1827"/>
                <a:gd name="T64" fmla="*/ 350 w 4044"/>
                <a:gd name="T65" fmla="*/ 131 h 1827"/>
                <a:gd name="T66" fmla="*/ 1060 w 4044"/>
                <a:gd name="T67" fmla="*/ 753 h 1827"/>
                <a:gd name="T68" fmla="*/ 2399 w 4044"/>
                <a:gd name="T69" fmla="*/ 489 h 1827"/>
                <a:gd name="T70" fmla="*/ 2194 w 4044"/>
                <a:gd name="T71" fmla="*/ 510 h 1827"/>
                <a:gd name="T72" fmla="*/ 2029 w 4044"/>
                <a:gd name="T73" fmla="*/ 528 h 1827"/>
                <a:gd name="T74" fmla="*/ 1902 w 4044"/>
                <a:gd name="T75" fmla="*/ 542 h 1827"/>
                <a:gd name="T76" fmla="*/ 1807 w 4044"/>
                <a:gd name="T77" fmla="*/ 553 h 1827"/>
                <a:gd name="T78" fmla="*/ 1740 w 4044"/>
                <a:gd name="T79" fmla="*/ 560 h 1827"/>
                <a:gd name="T80" fmla="*/ 1695 w 4044"/>
                <a:gd name="T81" fmla="*/ 566 h 1827"/>
                <a:gd name="T82" fmla="*/ 1668 w 4044"/>
                <a:gd name="T83" fmla="*/ 567 h 1827"/>
                <a:gd name="T84" fmla="*/ 1652 w 4044"/>
                <a:gd name="T85" fmla="*/ 569 h 1827"/>
                <a:gd name="T86" fmla="*/ 1647 w 4044"/>
                <a:gd name="T87" fmla="*/ 569 h 1827"/>
                <a:gd name="T88" fmla="*/ 1643 w 4044"/>
                <a:gd name="T89" fmla="*/ 569 h 1827"/>
                <a:gd name="T90" fmla="*/ 1597 w 4044"/>
                <a:gd name="T91" fmla="*/ 566 h 1827"/>
                <a:gd name="T92" fmla="*/ 1518 w 4044"/>
                <a:gd name="T93" fmla="*/ 535 h 1827"/>
                <a:gd name="T94" fmla="*/ 1455 w 4044"/>
                <a:gd name="T95" fmla="*/ 480 h 1827"/>
                <a:gd name="T96" fmla="*/ 1416 w 4044"/>
                <a:gd name="T97" fmla="*/ 405 h 1827"/>
                <a:gd name="T98" fmla="*/ 1407 w 4044"/>
                <a:gd name="T99" fmla="*/ 313 h 1827"/>
                <a:gd name="T100" fmla="*/ 1432 w 4044"/>
                <a:gd name="T101" fmla="*/ 226 h 1827"/>
                <a:gd name="T102" fmla="*/ 1489 w 4044"/>
                <a:gd name="T103" fmla="*/ 156 h 1827"/>
                <a:gd name="T104" fmla="*/ 1568 w 4044"/>
                <a:gd name="T105" fmla="*/ 111 h 1827"/>
                <a:gd name="T106" fmla="*/ 1741 w 4044"/>
                <a:gd name="T107" fmla="*/ 88 h 1827"/>
                <a:gd name="T108" fmla="*/ 1958 w 4044"/>
                <a:gd name="T109" fmla="*/ 65 h 1827"/>
                <a:gd name="T110" fmla="*/ 2131 w 4044"/>
                <a:gd name="T111" fmla="*/ 45 h 1827"/>
                <a:gd name="T112" fmla="*/ 2267 w 4044"/>
                <a:gd name="T113" fmla="*/ 31 h 1827"/>
                <a:gd name="T114" fmla="*/ 2369 w 4044"/>
                <a:gd name="T115" fmla="*/ 20 h 1827"/>
                <a:gd name="T116" fmla="*/ 2444 w 4044"/>
                <a:gd name="T117" fmla="*/ 11 h 1827"/>
                <a:gd name="T118" fmla="*/ 2498 w 4044"/>
                <a:gd name="T119" fmla="*/ 6 h 1827"/>
                <a:gd name="T120" fmla="*/ 2532 w 4044"/>
                <a:gd name="T121" fmla="*/ 2 h 1827"/>
                <a:gd name="T122" fmla="*/ 2555 w 4044"/>
                <a:gd name="T123" fmla="*/ 0 h 1827"/>
                <a:gd name="T124" fmla="*/ 2569 w 4044"/>
                <a:gd name="T125" fmla="*/ 0 h 18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4044" h="1827">
                  <a:moveTo>
                    <a:pt x="2576" y="0"/>
                  </a:moveTo>
                  <a:lnTo>
                    <a:pt x="2582" y="0"/>
                  </a:lnTo>
                  <a:lnTo>
                    <a:pt x="2589" y="0"/>
                  </a:lnTo>
                  <a:lnTo>
                    <a:pt x="2669" y="4"/>
                  </a:lnTo>
                  <a:lnTo>
                    <a:pt x="2746" y="16"/>
                  </a:lnTo>
                  <a:lnTo>
                    <a:pt x="2823" y="36"/>
                  </a:lnTo>
                  <a:lnTo>
                    <a:pt x="2896" y="65"/>
                  </a:lnTo>
                  <a:lnTo>
                    <a:pt x="2966" y="99"/>
                  </a:lnTo>
                  <a:lnTo>
                    <a:pt x="3032" y="140"/>
                  </a:lnTo>
                  <a:lnTo>
                    <a:pt x="3095" y="188"/>
                  </a:lnTo>
                  <a:lnTo>
                    <a:pt x="3152" y="242"/>
                  </a:lnTo>
                  <a:lnTo>
                    <a:pt x="3204" y="303"/>
                  </a:lnTo>
                  <a:lnTo>
                    <a:pt x="4019" y="1587"/>
                  </a:lnTo>
                  <a:lnTo>
                    <a:pt x="4037" y="1621"/>
                  </a:lnTo>
                  <a:lnTo>
                    <a:pt x="4044" y="1659"/>
                  </a:lnTo>
                  <a:lnTo>
                    <a:pt x="4042" y="1695"/>
                  </a:lnTo>
                  <a:lnTo>
                    <a:pt x="4031" y="1730"/>
                  </a:lnTo>
                  <a:lnTo>
                    <a:pt x="4015" y="1761"/>
                  </a:lnTo>
                  <a:lnTo>
                    <a:pt x="3990" y="1788"/>
                  </a:lnTo>
                  <a:lnTo>
                    <a:pt x="3962" y="1809"/>
                  </a:lnTo>
                  <a:lnTo>
                    <a:pt x="3926" y="1822"/>
                  </a:lnTo>
                  <a:lnTo>
                    <a:pt x="3887" y="1827"/>
                  </a:lnTo>
                  <a:lnTo>
                    <a:pt x="3863" y="1827"/>
                  </a:lnTo>
                  <a:lnTo>
                    <a:pt x="3829" y="1827"/>
                  </a:lnTo>
                  <a:lnTo>
                    <a:pt x="3787" y="1827"/>
                  </a:lnTo>
                  <a:lnTo>
                    <a:pt x="3736" y="1827"/>
                  </a:lnTo>
                  <a:lnTo>
                    <a:pt x="3681" y="1827"/>
                  </a:lnTo>
                  <a:lnTo>
                    <a:pt x="3620" y="1827"/>
                  </a:lnTo>
                  <a:lnTo>
                    <a:pt x="3556" y="1827"/>
                  </a:lnTo>
                  <a:lnTo>
                    <a:pt x="3492" y="1827"/>
                  </a:lnTo>
                  <a:lnTo>
                    <a:pt x="3427" y="1827"/>
                  </a:lnTo>
                  <a:lnTo>
                    <a:pt x="3365" y="1827"/>
                  </a:lnTo>
                  <a:lnTo>
                    <a:pt x="3304" y="1825"/>
                  </a:lnTo>
                  <a:lnTo>
                    <a:pt x="3250" y="1825"/>
                  </a:lnTo>
                  <a:lnTo>
                    <a:pt x="3202" y="1825"/>
                  </a:lnTo>
                  <a:lnTo>
                    <a:pt x="3163" y="1825"/>
                  </a:lnTo>
                  <a:lnTo>
                    <a:pt x="3132" y="1825"/>
                  </a:lnTo>
                  <a:lnTo>
                    <a:pt x="3113" y="1825"/>
                  </a:lnTo>
                  <a:lnTo>
                    <a:pt x="3105" y="1825"/>
                  </a:lnTo>
                  <a:lnTo>
                    <a:pt x="3066" y="1818"/>
                  </a:lnTo>
                  <a:lnTo>
                    <a:pt x="3029" y="1804"/>
                  </a:lnTo>
                  <a:lnTo>
                    <a:pt x="2995" y="1782"/>
                  </a:lnTo>
                  <a:lnTo>
                    <a:pt x="2964" y="1757"/>
                  </a:lnTo>
                  <a:lnTo>
                    <a:pt x="2937" y="1723"/>
                  </a:lnTo>
                  <a:lnTo>
                    <a:pt x="2560" y="1165"/>
                  </a:lnTo>
                  <a:lnTo>
                    <a:pt x="985" y="1226"/>
                  </a:lnTo>
                  <a:lnTo>
                    <a:pt x="940" y="1224"/>
                  </a:lnTo>
                  <a:lnTo>
                    <a:pt x="897" y="1213"/>
                  </a:lnTo>
                  <a:lnTo>
                    <a:pt x="856" y="1194"/>
                  </a:lnTo>
                  <a:lnTo>
                    <a:pt x="821" y="1167"/>
                  </a:lnTo>
                  <a:lnTo>
                    <a:pt x="79" y="510"/>
                  </a:lnTo>
                  <a:lnTo>
                    <a:pt x="46" y="476"/>
                  </a:lnTo>
                  <a:lnTo>
                    <a:pt x="23" y="437"/>
                  </a:lnTo>
                  <a:lnTo>
                    <a:pt x="7" y="394"/>
                  </a:lnTo>
                  <a:lnTo>
                    <a:pt x="0" y="349"/>
                  </a:lnTo>
                  <a:lnTo>
                    <a:pt x="2" y="304"/>
                  </a:lnTo>
                  <a:lnTo>
                    <a:pt x="13" y="260"/>
                  </a:lnTo>
                  <a:lnTo>
                    <a:pt x="30" y="219"/>
                  </a:lnTo>
                  <a:lnTo>
                    <a:pt x="59" y="179"/>
                  </a:lnTo>
                  <a:lnTo>
                    <a:pt x="93" y="147"/>
                  </a:lnTo>
                  <a:lnTo>
                    <a:pt x="132" y="124"/>
                  </a:lnTo>
                  <a:lnTo>
                    <a:pt x="175" y="108"/>
                  </a:lnTo>
                  <a:lnTo>
                    <a:pt x="220" y="100"/>
                  </a:lnTo>
                  <a:lnTo>
                    <a:pt x="265" y="102"/>
                  </a:lnTo>
                  <a:lnTo>
                    <a:pt x="309" y="113"/>
                  </a:lnTo>
                  <a:lnTo>
                    <a:pt x="350" y="131"/>
                  </a:lnTo>
                  <a:lnTo>
                    <a:pt x="390" y="159"/>
                  </a:lnTo>
                  <a:lnTo>
                    <a:pt x="1060" y="753"/>
                  </a:lnTo>
                  <a:lnTo>
                    <a:pt x="2519" y="476"/>
                  </a:lnTo>
                  <a:lnTo>
                    <a:pt x="2399" y="489"/>
                  </a:lnTo>
                  <a:lnTo>
                    <a:pt x="2290" y="499"/>
                  </a:lnTo>
                  <a:lnTo>
                    <a:pt x="2194" y="510"/>
                  </a:lnTo>
                  <a:lnTo>
                    <a:pt x="2106" y="521"/>
                  </a:lnTo>
                  <a:lnTo>
                    <a:pt x="2029" y="528"/>
                  </a:lnTo>
                  <a:lnTo>
                    <a:pt x="1961" y="537"/>
                  </a:lnTo>
                  <a:lnTo>
                    <a:pt x="1902" y="542"/>
                  </a:lnTo>
                  <a:lnTo>
                    <a:pt x="1852" y="548"/>
                  </a:lnTo>
                  <a:lnTo>
                    <a:pt x="1807" y="553"/>
                  </a:lnTo>
                  <a:lnTo>
                    <a:pt x="1772" y="557"/>
                  </a:lnTo>
                  <a:lnTo>
                    <a:pt x="1740" y="560"/>
                  </a:lnTo>
                  <a:lnTo>
                    <a:pt x="1714" y="564"/>
                  </a:lnTo>
                  <a:lnTo>
                    <a:pt x="1695" y="566"/>
                  </a:lnTo>
                  <a:lnTo>
                    <a:pt x="1679" y="567"/>
                  </a:lnTo>
                  <a:lnTo>
                    <a:pt x="1668" y="567"/>
                  </a:lnTo>
                  <a:lnTo>
                    <a:pt x="1659" y="569"/>
                  </a:lnTo>
                  <a:lnTo>
                    <a:pt x="1652" y="569"/>
                  </a:lnTo>
                  <a:lnTo>
                    <a:pt x="1648" y="569"/>
                  </a:lnTo>
                  <a:lnTo>
                    <a:pt x="1647" y="569"/>
                  </a:lnTo>
                  <a:lnTo>
                    <a:pt x="1645" y="569"/>
                  </a:lnTo>
                  <a:lnTo>
                    <a:pt x="1643" y="569"/>
                  </a:lnTo>
                  <a:lnTo>
                    <a:pt x="1639" y="569"/>
                  </a:lnTo>
                  <a:lnTo>
                    <a:pt x="1597" y="566"/>
                  </a:lnTo>
                  <a:lnTo>
                    <a:pt x="1555" y="553"/>
                  </a:lnTo>
                  <a:lnTo>
                    <a:pt x="1518" y="535"/>
                  </a:lnTo>
                  <a:lnTo>
                    <a:pt x="1484" y="510"/>
                  </a:lnTo>
                  <a:lnTo>
                    <a:pt x="1455" y="480"/>
                  </a:lnTo>
                  <a:lnTo>
                    <a:pt x="1432" y="444"/>
                  </a:lnTo>
                  <a:lnTo>
                    <a:pt x="1416" y="405"/>
                  </a:lnTo>
                  <a:lnTo>
                    <a:pt x="1407" y="360"/>
                  </a:lnTo>
                  <a:lnTo>
                    <a:pt x="1407" y="313"/>
                  </a:lnTo>
                  <a:lnTo>
                    <a:pt x="1416" y="269"/>
                  </a:lnTo>
                  <a:lnTo>
                    <a:pt x="1432" y="226"/>
                  </a:lnTo>
                  <a:lnTo>
                    <a:pt x="1457" y="188"/>
                  </a:lnTo>
                  <a:lnTo>
                    <a:pt x="1489" y="156"/>
                  </a:lnTo>
                  <a:lnTo>
                    <a:pt x="1527" y="131"/>
                  </a:lnTo>
                  <a:lnTo>
                    <a:pt x="1568" y="111"/>
                  </a:lnTo>
                  <a:lnTo>
                    <a:pt x="1614" y="102"/>
                  </a:lnTo>
                  <a:lnTo>
                    <a:pt x="1741" y="88"/>
                  </a:lnTo>
                  <a:lnTo>
                    <a:pt x="1856" y="75"/>
                  </a:lnTo>
                  <a:lnTo>
                    <a:pt x="1958" y="65"/>
                  </a:lnTo>
                  <a:lnTo>
                    <a:pt x="2049" y="54"/>
                  </a:lnTo>
                  <a:lnTo>
                    <a:pt x="2131" y="45"/>
                  </a:lnTo>
                  <a:lnTo>
                    <a:pt x="2204" y="38"/>
                  </a:lnTo>
                  <a:lnTo>
                    <a:pt x="2267" y="31"/>
                  </a:lnTo>
                  <a:lnTo>
                    <a:pt x="2322" y="25"/>
                  </a:lnTo>
                  <a:lnTo>
                    <a:pt x="2369" y="20"/>
                  </a:lnTo>
                  <a:lnTo>
                    <a:pt x="2410" y="15"/>
                  </a:lnTo>
                  <a:lnTo>
                    <a:pt x="2444" y="11"/>
                  </a:lnTo>
                  <a:lnTo>
                    <a:pt x="2473" y="9"/>
                  </a:lnTo>
                  <a:lnTo>
                    <a:pt x="2498" y="6"/>
                  </a:lnTo>
                  <a:lnTo>
                    <a:pt x="2515" y="4"/>
                  </a:lnTo>
                  <a:lnTo>
                    <a:pt x="2532" y="2"/>
                  </a:lnTo>
                  <a:lnTo>
                    <a:pt x="2544" y="2"/>
                  </a:lnTo>
                  <a:lnTo>
                    <a:pt x="2555" y="0"/>
                  </a:lnTo>
                  <a:lnTo>
                    <a:pt x="2562" y="0"/>
                  </a:lnTo>
                  <a:lnTo>
                    <a:pt x="2569" y="0"/>
                  </a:lnTo>
                  <a:lnTo>
                    <a:pt x="2576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1286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09" name="Freeform 783">
              <a:extLst>
                <a:ext uri="{FF2B5EF4-FFF2-40B4-BE49-F238E27FC236}">
                  <a16:creationId xmlns="" xmlns:a16="http://schemas.microsoft.com/office/drawing/2014/main" id="{7E173CE5-576C-4127-A2F1-14FD83714AFE}"/>
                </a:ext>
              </a:extLst>
            </p:cNvPr>
            <p:cNvSpPr>
              <a:spLocks/>
            </p:cNvSpPr>
            <p:nvPr/>
          </p:nvSpPr>
          <p:spPr bwMode="auto">
            <a:xfrm>
              <a:off x="7110762" y="4429144"/>
              <a:ext cx="114338" cy="172199"/>
            </a:xfrm>
            <a:custGeom>
              <a:avLst/>
              <a:gdLst>
                <a:gd name="T0" fmla="*/ 1480 w 1987"/>
                <a:gd name="T1" fmla="*/ 11 h 2993"/>
                <a:gd name="T2" fmla="*/ 1571 w 1987"/>
                <a:gd name="T3" fmla="*/ 68 h 2993"/>
                <a:gd name="T4" fmla="*/ 1976 w 1987"/>
                <a:gd name="T5" fmla="*/ 1245 h 2993"/>
                <a:gd name="T6" fmla="*/ 1981 w 1987"/>
                <a:gd name="T7" fmla="*/ 1352 h 2993"/>
                <a:gd name="T8" fmla="*/ 1930 w 1987"/>
                <a:gd name="T9" fmla="*/ 1442 h 2993"/>
                <a:gd name="T10" fmla="*/ 1835 w 1987"/>
                <a:gd name="T11" fmla="*/ 1490 h 2993"/>
                <a:gd name="T12" fmla="*/ 1732 w 1987"/>
                <a:gd name="T13" fmla="*/ 1476 h 2993"/>
                <a:gd name="T14" fmla="*/ 1654 w 1987"/>
                <a:gd name="T15" fmla="*/ 1406 h 2993"/>
                <a:gd name="T16" fmla="*/ 1544 w 1987"/>
                <a:gd name="T17" fmla="*/ 1118 h 2993"/>
                <a:gd name="T18" fmla="*/ 1539 w 1987"/>
                <a:gd name="T19" fmla="*/ 1114 h 2993"/>
                <a:gd name="T20" fmla="*/ 1535 w 1987"/>
                <a:gd name="T21" fmla="*/ 1131 h 2993"/>
                <a:gd name="T22" fmla="*/ 1534 w 1987"/>
                <a:gd name="T23" fmla="*/ 1199 h 2993"/>
                <a:gd name="T24" fmla="*/ 1518 w 1987"/>
                <a:gd name="T25" fmla="*/ 2833 h 2993"/>
                <a:gd name="T26" fmla="*/ 1447 w 1987"/>
                <a:gd name="T27" fmla="*/ 2936 h 2993"/>
                <a:gd name="T28" fmla="*/ 1334 w 1987"/>
                <a:gd name="T29" fmla="*/ 2990 h 2993"/>
                <a:gd name="T30" fmla="*/ 1206 w 1987"/>
                <a:gd name="T31" fmla="*/ 2979 h 2993"/>
                <a:gd name="T32" fmla="*/ 1105 w 1987"/>
                <a:gd name="T33" fmla="*/ 2906 h 2993"/>
                <a:gd name="T34" fmla="*/ 1052 w 1987"/>
                <a:gd name="T35" fmla="*/ 2792 h 2993"/>
                <a:gd name="T36" fmla="*/ 1048 w 1987"/>
                <a:gd name="T37" fmla="*/ 1736 h 2993"/>
                <a:gd name="T38" fmla="*/ 1046 w 1987"/>
                <a:gd name="T39" fmla="*/ 1731 h 2993"/>
                <a:gd name="T40" fmla="*/ 1039 w 1987"/>
                <a:gd name="T41" fmla="*/ 1728 h 2993"/>
                <a:gd name="T42" fmla="*/ 942 w 1987"/>
                <a:gd name="T43" fmla="*/ 1729 h 2993"/>
                <a:gd name="T44" fmla="*/ 939 w 1987"/>
                <a:gd name="T45" fmla="*/ 1735 h 2993"/>
                <a:gd name="T46" fmla="*/ 939 w 1987"/>
                <a:gd name="T47" fmla="*/ 2748 h 2993"/>
                <a:gd name="T48" fmla="*/ 907 w 1987"/>
                <a:gd name="T49" fmla="*/ 2872 h 2993"/>
                <a:gd name="T50" fmla="*/ 820 w 1987"/>
                <a:gd name="T51" fmla="*/ 2960 h 2993"/>
                <a:gd name="T52" fmla="*/ 697 w 1987"/>
                <a:gd name="T53" fmla="*/ 2993 h 2993"/>
                <a:gd name="T54" fmla="*/ 574 w 1987"/>
                <a:gd name="T55" fmla="*/ 2960 h 2993"/>
                <a:gd name="T56" fmla="*/ 488 w 1987"/>
                <a:gd name="T57" fmla="*/ 2872 h 2993"/>
                <a:gd name="T58" fmla="*/ 453 w 1987"/>
                <a:gd name="T59" fmla="*/ 2748 h 2993"/>
                <a:gd name="T60" fmla="*/ 453 w 1987"/>
                <a:gd name="T61" fmla="*/ 1142 h 2993"/>
                <a:gd name="T62" fmla="*/ 450 w 1987"/>
                <a:gd name="T63" fmla="*/ 1110 h 2993"/>
                <a:gd name="T64" fmla="*/ 448 w 1987"/>
                <a:gd name="T65" fmla="*/ 1110 h 2993"/>
                <a:gd name="T66" fmla="*/ 334 w 1987"/>
                <a:gd name="T67" fmla="*/ 1406 h 2993"/>
                <a:gd name="T68" fmla="*/ 255 w 1987"/>
                <a:gd name="T69" fmla="*/ 1476 h 2993"/>
                <a:gd name="T70" fmla="*/ 153 w 1987"/>
                <a:gd name="T71" fmla="*/ 1490 h 2993"/>
                <a:gd name="T72" fmla="*/ 57 w 1987"/>
                <a:gd name="T73" fmla="*/ 1442 h 2993"/>
                <a:gd name="T74" fmla="*/ 4 w 1987"/>
                <a:gd name="T75" fmla="*/ 1352 h 2993"/>
                <a:gd name="T76" fmla="*/ 11 w 1987"/>
                <a:gd name="T77" fmla="*/ 1245 h 2993"/>
                <a:gd name="T78" fmla="*/ 415 w 1987"/>
                <a:gd name="T79" fmla="*/ 68 h 2993"/>
                <a:gd name="T80" fmla="*/ 502 w 1987"/>
                <a:gd name="T81" fmla="*/ 11 h 2993"/>
                <a:gd name="T82" fmla="*/ 1337 w 1987"/>
                <a:gd name="T83" fmla="*/ 1 h 2993"/>
                <a:gd name="T84" fmla="*/ 1373 w 1987"/>
                <a:gd name="T85" fmla="*/ 0 h 29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987" h="2993">
                  <a:moveTo>
                    <a:pt x="1408" y="0"/>
                  </a:moveTo>
                  <a:lnTo>
                    <a:pt x="1445" y="3"/>
                  </a:lnTo>
                  <a:lnTo>
                    <a:pt x="1480" y="11"/>
                  </a:lnTo>
                  <a:lnTo>
                    <a:pt x="1514" y="26"/>
                  </a:lnTo>
                  <a:lnTo>
                    <a:pt x="1544" y="44"/>
                  </a:lnTo>
                  <a:lnTo>
                    <a:pt x="1571" y="68"/>
                  </a:lnTo>
                  <a:lnTo>
                    <a:pt x="1592" y="97"/>
                  </a:lnTo>
                  <a:lnTo>
                    <a:pt x="1608" y="130"/>
                  </a:lnTo>
                  <a:lnTo>
                    <a:pt x="1976" y="1245"/>
                  </a:lnTo>
                  <a:lnTo>
                    <a:pt x="1984" y="1281"/>
                  </a:lnTo>
                  <a:lnTo>
                    <a:pt x="1987" y="1318"/>
                  </a:lnTo>
                  <a:lnTo>
                    <a:pt x="1981" y="1352"/>
                  </a:lnTo>
                  <a:lnTo>
                    <a:pt x="1971" y="1385"/>
                  </a:lnTo>
                  <a:lnTo>
                    <a:pt x="1953" y="1414"/>
                  </a:lnTo>
                  <a:lnTo>
                    <a:pt x="1930" y="1442"/>
                  </a:lnTo>
                  <a:lnTo>
                    <a:pt x="1903" y="1464"/>
                  </a:lnTo>
                  <a:lnTo>
                    <a:pt x="1870" y="1480"/>
                  </a:lnTo>
                  <a:lnTo>
                    <a:pt x="1835" y="1490"/>
                  </a:lnTo>
                  <a:lnTo>
                    <a:pt x="1799" y="1491"/>
                  </a:lnTo>
                  <a:lnTo>
                    <a:pt x="1765" y="1487"/>
                  </a:lnTo>
                  <a:lnTo>
                    <a:pt x="1732" y="1476"/>
                  </a:lnTo>
                  <a:lnTo>
                    <a:pt x="1702" y="1457"/>
                  </a:lnTo>
                  <a:lnTo>
                    <a:pt x="1675" y="1434"/>
                  </a:lnTo>
                  <a:lnTo>
                    <a:pt x="1654" y="1406"/>
                  </a:lnTo>
                  <a:lnTo>
                    <a:pt x="1638" y="1373"/>
                  </a:lnTo>
                  <a:lnTo>
                    <a:pt x="1544" y="1120"/>
                  </a:lnTo>
                  <a:lnTo>
                    <a:pt x="1544" y="1118"/>
                  </a:lnTo>
                  <a:lnTo>
                    <a:pt x="1542" y="1117"/>
                  </a:lnTo>
                  <a:lnTo>
                    <a:pt x="1541" y="1115"/>
                  </a:lnTo>
                  <a:lnTo>
                    <a:pt x="1539" y="1114"/>
                  </a:lnTo>
                  <a:lnTo>
                    <a:pt x="1538" y="1115"/>
                  </a:lnTo>
                  <a:lnTo>
                    <a:pt x="1537" y="1121"/>
                  </a:lnTo>
                  <a:lnTo>
                    <a:pt x="1535" y="1131"/>
                  </a:lnTo>
                  <a:lnTo>
                    <a:pt x="1534" y="1147"/>
                  </a:lnTo>
                  <a:lnTo>
                    <a:pt x="1534" y="1169"/>
                  </a:lnTo>
                  <a:lnTo>
                    <a:pt x="1534" y="1199"/>
                  </a:lnTo>
                  <a:lnTo>
                    <a:pt x="1534" y="2748"/>
                  </a:lnTo>
                  <a:lnTo>
                    <a:pt x="1530" y="2792"/>
                  </a:lnTo>
                  <a:lnTo>
                    <a:pt x="1518" y="2833"/>
                  </a:lnTo>
                  <a:lnTo>
                    <a:pt x="1500" y="2872"/>
                  </a:lnTo>
                  <a:lnTo>
                    <a:pt x="1475" y="2906"/>
                  </a:lnTo>
                  <a:lnTo>
                    <a:pt x="1447" y="2936"/>
                  </a:lnTo>
                  <a:lnTo>
                    <a:pt x="1413" y="2960"/>
                  </a:lnTo>
                  <a:lnTo>
                    <a:pt x="1376" y="2979"/>
                  </a:lnTo>
                  <a:lnTo>
                    <a:pt x="1334" y="2990"/>
                  </a:lnTo>
                  <a:lnTo>
                    <a:pt x="1290" y="2993"/>
                  </a:lnTo>
                  <a:lnTo>
                    <a:pt x="1247" y="2990"/>
                  </a:lnTo>
                  <a:lnTo>
                    <a:pt x="1206" y="2979"/>
                  </a:lnTo>
                  <a:lnTo>
                    <a:pt x="1167" y="2960"/>
                  </a:lnTo>
                  <a:lnTo>
                    <a:pt x="1133" y="2936"/>
                  </a:lnTo>
                  <a:lnTo>
                    <a:pt x="1105" y="2906"/>
                  </a:lnTo>
                  <a:lnTo>
                    <a:pt x="1080" y="2872"/>
                  </a:lnTo>
                  <a:lnTo>
                    <a:pt x="1062" y="2833"/>
                  </a:lnTo>
                  <a:lnTo>
                    <a:pt x="1052" y="2792"/>
                  </a:lnTo>
                  <a:lnTo>
                    <a:pt x="1048" y="2748"/>
                  </a:lnTo>
                  <a:lnTo>
                    <a:pt x="1048" y="1736"/>
                  </a:lnTo>
                  <a:lnTo>
                    <a:pt x="1048" y="1736"/>
                  </a:lnTo>
                  <a:lnTo>
                    <a:pt x="1048" y="1735"/>
                  </a:lnTo>
                  <a:lnTo>
                    <a:pt x="1046" y="1734"/>
                  </a:lnTo>
                  <a:lnTo>
                    <a:pt x="1046" y="1731"/>
                  </a:lnTo>
                  <a:lnTo>
                    <a:pt x="1045" y="1729"/>
                  </a:lnTo>
                  <a:lnTo>
                    <a:pt x="1042" y="1728"/>
                  </a:lnTo>
                  <a:lnTo>
                    <a:pt x="1039" y="1728"/>
                  </a:lnTo>
                  <a:lnTo>
                    <a:pt x="948" y="1728"/>
                  </a:lnTo>
                  <a:lnTo>
                    <a:pt x="944" y="1728"/>
                  </a:lnTo>
                  <a:lnTo>
                    <a:pt x="942" y="1729"/>
                  </a:lnTo>
                  <a:lnTo>
                    <a:pt x="941" y="1731"/>
                  </a:lnTo>
                  <a:lnTo>
                    <a:pt x="939" y="1734"/>
                  </a:lnTo>
                  <a:lnTo>
                    <a:pt x="939" y="1735"/>
                  </a:lnTo>
                  <a:lnTo>
                    <a:pt x="939" y="1736"/>
                  </a:lnTo>
                  <a:lnTo>
                    <a:pt x="939" y="1736"/>
                  </a:lnTo>
                  <a:lnTo>
                    <a:pt x="939" y="2748"/>
                  </a:lnTo>
                  <a:lnTo>
                    <a:pt x="935" y="2792"/>
                  </a:lnTo>
                  <a:lnTo>
                    <a:pt x="924" y="2833"/>
                  </a:lnTo>
                  <a:lnTo>
                    <a:pt x="907" y="2872"/>
                  </a:lnTo>
                  <a:lnTo>
                    <a:pt x="882" y="2906"/>
                  </a:lnTo>
                  <a:lnTo>
                    <a:pt x="854" y="2936"/>
                  </a:lnTo>
                  <a:lnTo>
                    <a:pt x="820" y="2960"/>
                  </a:lnTo>
                  <a:lnTo>
                    <a:pt x="781" y="2979"/>
                  </a:lnTo>
                  <a:lnTo>
                    <a:pt x="740" y="2990"/>
                  </a:lnTo>
                  <a:lnTo>
                    <a:pt x="697" y="2993"/>
                  </a:lnTo>
                  <a:lnTo>
                    <a:pt x="653" y="2990"/>
                  </a:lnTo>
                  <a:lnTo>
                    <a:pt x="612" y="2979"/>
                  </a:lnTo>
                  <a:lnTo>
                    <a:pt x="574" y="2960"/>
                  </a:lnTo>
                  <a:lnTo>
                    <a:pt x="540" y="2936"/>
                  </a:lnTo>
                  <a:lnTo>
                    <a:pt x="510" y="2906"/>
                  </a:lnTo>
                  <a:lnTo>
                    <a:pt x="488" y="2872"/>
                  </a:lnTo>
                  <a:lnTo>
                    <a:pt x="469" y="2833"/>
                  </a:lnTo>
                  <a:lnTo>
                    <a:pt x="458" y="2792"/>
                  </a:lnTo>
                  <a:lnTo>
                    <a:pt x="453" y="2748"/>
                  </a:lnTo>
                  <a:lnTo>
                    <a:pt x="453" y="1199"/>
                  </a:lnTo>
                  <a:lnTo>
                    <a:pt x="453" y="1167"/>
                  </a:lnTo>
                  <a:lnTo>
                    <a:pt x="453" y="1142"/>
                  </a:lnTo>
                  <a:lnTo>
                    <a:pt x="452" y="1125"/>
                  </a:lnTo>
                  <a:lnTo>
                    <a:pt x="450" y="1115"/>
                  </a:lnTo>
                  <a:lnTo>
                    <a:pt x="450" y="1110"/>
                  </a:lnTo>
                  <a:lnTo>
                    <a:pt x="449" y="1108"/>
                  </a:lnTo>
                  <a:lnTo>
                    <a:pt x="448" y="1108"/>
                  </a:lnTo>
                  <a:lnTo>
                    <a:pt x="448" y="1110"/>
                  </a:lnTo>
                  <a:lnTo>
                    <a:pt x="446" y="1111"/>
                  </a:lnTo>
                  <a:lnTo>
                    <a:pt x="349" y="1373"/>
                  </a:lnTo>
                  <a:lnTo>
                    <a:pt x="334" y="1406"/>
                  </a:lnTo>
                  <a:lnTo>
                    <a:pt x="311" y="1434"/>
                  </a:lnTo>
                  <a:lnTo>
                    <a:pt x="285" y="1457"/>
                  </a:lnTo>
                  <a:lnTo>
                    <a:pt x="255" y="1476"/>
                  </a:lnTo>
                  <a:lnTo>
                    <a:pt x="222" y="1487"/>
                  </a:lnTo>
                  <a:lnTo>
                    <a:pt x="188" y="1491"/>
                  </a:lnTo>
                  <a:lnTo>
                    <a:pt x="153" y="1490"/>
                  </a:lnTo>
                  <a:lnTo>
                    <a:pt x="117" y="1480"/>
                  </a:lnTo>
                  <a:lnTo>
                    <a:pt x="84" y="1464"/>
                  </a:lnTo>
                  <a:lnTo>
                    <a:pt x="57" y="1442"/>
                  </a:lnTo>
                  <a:lnTo>
                    <a:pt x="33" y="1414"/>
                  </a:lnTo>
                  <a:lnTo>
                    <a:pt x="16" y="1385"/>
                  </a:lnTo>
                  <a:lnTo>
                    <a:pt x="4" y="1352"/>
                  </a:lnTo>
                  <a:lnTo>
                    <a:pt x="0" y="1318"/>
                  </a:lnTo>
                  <a:lnTo>
                    <a:pt x="3" y="1281"/>
                  </a:lnTo>
                  <a:lnTo>
                    <a:pt x="11" y="1245"/>
                  </a:lnTo>
                  <a:lnTo>
                    <a:pt x="379" y="130"/>
                  </a:lnTo>
                  <a:lnTo>
                    <a:pt x="395" y="97"/>
                  </a:lnTo>
                  <a:lnTo>
                    <a:pt x="415" y="68"/>
                  </a:lnTo>
                  <a:lnTo>
                    <a:pt x="439" y="44"/>
                  </a:lnTo>
                  <a:lnTo>
                    <a:pt x="469" y="26"/>
                  </a:lnTo>
                  <a:lnTo>
                    <a:pt x="502" y="11"/>
                  </a:lnTo>
                  <a:lnTo>
                    <a:pt x="539" y="4"/>
                  </a:lnTo>
                  <a:lnTo>
                    <a:pt x="579" y="1"/>
                  </a:lnTo>
                  <a:lnTo>
                    <a:pt x="1337" y="1"/>
                  </a:lnTo>
                  <a:lnTo>
                    <a:pt x="1350" y="1"/>
                  </a:lnTo>
                  <a:lnTo>
                    <a:pt x="1361" y="0"/>
                  </a:lnTo>
                  <a:lnTo>
                    <a:pt x="1373" y="0"/>
                  </a:lnTo>
                  <a:lnTo>
                    <a:pt x="1387" y="0"/>
                  </a:lnTo>
                  <a:lnTo>
                    <a:pt x="140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1286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0" name="Freeform 784">
              <a:extLst>
                <a:ext uri="{FF2B5EF4-FFF2-40B4-BE49-F238E27FC236}">
                  <a16:creationId xmlns="" xmlns:a16="http://schemas.microsoft.com/office/drawing/2014/main" id="{51AC804C-83CC-4546-A1BA-F793EEF8B97A}"/>
                </a:ext>
              </a:extLst>
            </p:cNvPr>
            <p:cNvSpPr>
              <a:spLocks/>
            </p:cNvSpPr>
            <p:nvPr/>
          </p:nvSpPr>
          <p:spPr bwMode="auto">
            <a:xfrm>
              <a:off x="7140916" y="4362427"/>
              <a:ext cx="59930" cy="59240"/>
            </a:xfrm>
            <a:custGeom>
              <a:avLst/>
              <a:gdLst>
                <a:gd name="T0" fmla="*/ 520 w 1042"/>
                <a:gd name="T1" fmla="*/ 0 h 1031"/>
                <a:gd name="T2" fmla="*/ 585 w 1042"/>
                <a:gd name="T3" fmla="*/ 4 h 1031"/>
                <a:gd name="T4" fmla="*/ 648 w 1042"/>
                <a:gd name="T5" fmla="*/ 16 h 1031"/>
                <a:gd name="T6" fmla="*/ 709 w 1042"/>
                <a:gd name="T7" fmla="*/ 34 h 1031"/>
                <a:gd name="T8" fmla="*/ 765 w 1042"/>
                <a:gd name="T9" fmla="*/ 60 h 1031"/>
                <a:gd name="T10" fmla="*/ 818 w 1042"/>
                <a:gd name="T11" fmla="*/ 93 h 1031"/>
                <a:gd name="T12" fmla="*/ 866 w 1042"/>
                <a:gd name="T13" fmla="*/ 130 h 1031"/>
                <a:gd name="T14" fmla="*/ 910 w 1042"/>
                <a:gd name="T15" fmla="*/ 172 h 1031"/>
                <a:gd name="T16" fmla="*/ 949 w 1042"/>
                <a:gd name="T17" fmla="*/ 221 h 1031"/>
                <a:gd name="T18" fmla="*/ 980 w 1042"/>
                <a:gd name="T19" fmla="*/ 274 h 1031"/>
                <a:gd name="T20" fmla="*/ 1006 w 1042"/>
                <a:gd name="T21" fmla="*/ 329 h 1031"/>
                <a:gd name="T22" fmla="*/ 1026 w 1042"/>
                <a:gd name="T23" fmla="*/ 389 h 1031"/>
                <a:gd name="T24" fmla="*/ 1037 w 1042"/>
                <a:gd name="T25" fmla="*/ 450 h 1031"/>
                <a:gd name="T26" fmla="*/ 1042 w 1042"/>
                <a:gd name="T27" fmla="*/ 516 h 1031"/>
                <a:gd name="T28" fmla="*/ 1037 w 1042"/>
                <a:gd name="T29" fmla="*/ 580 h 1031"/>
                <a:gd name="T30" fmla="*/ 1026 w 1042"/>
                <a:gd name="T31" fmla="*/ 643 h 1031"/>
                <a:gd name="T32" fmla="*/ 1006 w 1042"/>
                <a:gd name="T33" fmla="*/ 702 h 1031"/>
                <a:gd name="T34" fmla="*/ 980 w 1042"/>
                <a:gd name="T35" fmla="*/ 758 h 1031"/>
                <a:gd name="T36" fmla="*/ 949 w 1042"/>
                <a:gd name="T37" fmla="*/ 811 h 1031"/>
                <a:gd name="T38" fmla="*/ 910 w 1042"/>
                <a:gd name="T39" fmla="*/ 858 h 1031"/>
                <a:gd name="T40" fmla="*/ 866 w 1042"/>
                <a:gd name="T41" fmla="*/ 900 h 1031"/>
                <a:gd name="T42" fmla="*/ 818 w 1042"/>
                <a:gd name="T43" fmla="*/ 939 h 1031"/>
                <a:gd name="T44" fmla="*/ 765 w 1042"/>
                <a:gd name="T45" fmla="*/ 970 h 1031"/>
                <a:gd name="T46" fmla="*/ 709 w 1042"/>
                <a:gd name="T47" fmla="*/ 996 h 1031"/>
                <a:gd name="T48" fmla="*/ 648 w 1042"/>
                <a:gd name="T49" fmla="*/ 1016 h 1031"/>
                <a:gd name="T50" fmla="*/ 585 w 1042"/>
                <a:gd name="T51" fmla="*/ 1027 h 1031"/>
                <a:gd name="T52" fmla="*/ 520 w 1042"/>
                <a:gd name="T53" fmla="*/ 1031 h 1031"/>
                <a:gd name="T54" fmla="*/ 454 w 1042"/>
                <a:gd name="T55" fmla="*/ 1027 h 1031"/>
                <a:gd name="T56" fmla="*/ 392 w 1042"/>
                <a:gd name="T57" fmla="*/ 1016 h 1031"/>
                <a:gd name="T58" fmla="*/ 332 w 1042"/>
                <a:gd name="T59" fmla="*/ 996 h 1031"/>
                <a:gd name="T60" fmla="*/ 275 w 1042"/>
                <a:gd name="T61" fmla="*/ 970 h 1031"/>
                <a:gd name="T62" fmla="*/ 222 w 1042"/>
                <a:gd name="T63" fmla="*/ 939 h 1031"/>
                <a:gd name="T64" fmla="*/ 173 w 1042"/>
                <a:gd name="T65" fmla="*/ 900 h 1031"/>
                <a:gd name="T66" fmla="*/ 131 w 1042"/>
                <a:gd name="T67" fmla="*/ 858 h 1031"/>
                <a:gd name="T68" fmla="*/ 92 w 1042"/>
                <a:gd name="T69" fmla="*/ 811 h 1031"/>
                <a:gd name="T70" fmla="*/ 59 w 1042"/>
                <a:gd name="T71" fmla="*/ 758 h 1031"/>
                <a:gd name="T72" fmla="*/ 34 w 1042"/>
                <a:gd name="T73" fmla="*/ 702 h 1031"/>
                <a:gd name="T74" fmla="*/ 15 w 1042"/>
                <a:gd name="T75" fmla="*/ 643 h 1031"/>
                <a:gd name="T76" fmla="*/ 2 w 1042"/>
                <a:gd name="T77" fmla="*/ 580 h 1031"/>
                <a:gd name="T78" fmla="*/ 0 w 1042"/>
                <a:gd name="T79" fmla="*/ 516 h 1031"/>
                <a:gd name="T80" fmla="*/ 2 w 1042"/>
                <a:gd name="T81" fmla="*/ 450 h 1031"/>
                <a:gd name="T82" fmla="*/ 15 w 1042"/>
                <a:gd name="T83" fmla="*/ 389 h 1031"/>
                <a:gd name="T84" fmla="*/ 34 w 1042"/>
                <a:gd name="T85" fmla="*/ 329 h 1031"/>
                <a:gd name="T86" fmla="*/ 59 w 1042"/>
                <a:gd name="T87" fmla="*/ 274 h 1031"/>
                <a:gd name="T88" fmla="*/ 92 w 1042"/>
                <a:gd name="T89" fmla="*/ 221 h 1031"/>
                <a:gd name="T90" fmla="*/ 131 w 1042"/>
                <a:gd name="T91" fmla="*/ 172 h 1031"/>
                <a:gd name="T92" fmla="*/ 173 w 1042"/>
                <a:gd name="T93" fmla="*/ 130 h 1031"/>
                <a:gd name="T94" fmla="*/ 222 w 1042"/>
                <a:gd name="T95" fmla="*/ 93 h 1031"/>
                <a:gd name="T96" fmla="*/ 275 w 1042"/>
                <a:gd name="T97" fmla="*/ 60 h 1031"/>
                <a:gd name="T98" fmla="*/ 332 w 1042"/>
                <a:gd name="T99" fmla="*/ 34 h 1031"/>
                <a:gd name="T100" fmla="*/ 392 w 1042"/>
                <a:gd name="T101" fmla="*/ 16 h 1031"/>
                <a:gd name="T102" fmla="*/ 454 w 1042"/>
                <a:gd name="T103" fmla="*/ 4 h 1031"/>
                <a:gd name="T104" fmla="*/ 520 w 1042"/>
                <a:gd name="T105" fmla="*/ 0 h 10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2" h="1031">
                  <a:moveTo>
                    <a:pt x="520" y="0"/>
                  </a:moveTo>
                  <a:lnTo>
                    <a:pt x="585" y="4"/>
                  </a:lnTo>
                  <a:lnTo>
                    <a:pt x="648" y="16"/>
                  </a:lnTo>
                  <a:lnTo>
                    <a:pt x="709" y="34"/>
                  </a:lnTo>
                  <a:lnTo>
                    <a:pt x="765" y="60"/>
                  </a:lnTo>
                  <a:lnTo>
                    <a:pt x="818" y="93"/>
                  </a:lnTo>
                  <a:lnTo>
                    <a:pt x="866" y="130"/>
                  </a:lnTo>
                  <a:lnTo>
                    <a:pt x="910" y="172"/>
                  </a:lnTo>
                  <a:lnTo>
                    <a:pt x="949" y="221"/>
                  </a:lnTo>
                  <a:lnTo>
                    <a:pt x="980" y="274"/>
                  </a:lnTo>
                  <a:lnTo>
                    <a:pt x="1006" y="329"/>
                  </a:lnTo>
                  <a:lnTo>
                    <a:pt x="1026" y="389"/>
                  </a:lnTo>
                  <a:lnTo>
                    <a:pt x="1037" y="450"/>
                  </a:lnTo>
                  <a:lnTo>
                    <a:pt x="1042" y="516"/>
                  </a:lnTo>
                  <a:lnTo>
                    <a:pt x="1037" y="580"/>
                  </a:lnTo>
                  <a:lnTo>
                    <a:pt x="1026" y="643"/>
                  </a:lnTo>
                  <a:lnTo>
                    <a:pt x="1006" y="702"/>
                  </a:lnTo>
                  <a:lnTo>
                    <a:pt x="980" y="758"/>
                  </a:lnTo>
                  <a:lnTo>
                    <a:pt x="949" y="811"/>
                  </a:lnTo>
                  <a:lnTo>
                    <a:pt x="910" y="858"/>
                  </a:lnTo>
                  <a:lnTo>
                    <a:pt x="866" y="900"/>
                  </a:lnTo>
                  <a:lnTo>
                    <a:pt x="818" y="939"/>
                  </a:lnTo>
                  <a:lnTo>
                    <a:pt x="765" y="970"/>
                  </a:lnTo>
                  <a:lnTo>
                    <a:pt x="709" y="996"/>
                  </a:lnTo>
                  <a:lnTo>
                    <a:pt x="648" y="1016"/>
                  </a:lnTo>
                  <a:lnTo>
                    <a:pt x="585" y="1027"/>
                  </a:lnTo>
                  <a:lnTo>
                    <a:pt x="520" y="1031"/>
                  </a:lnTo>
                  <a:lnTo>
                    <a:pt x="454" y="1027"/>
                  </a:lnTo>
                  <a:lnTo>
                    <a:pt x="392" y="1016"/>
                  </a:lnTo>
                  <a:lnTo>
                    <a:pt x="332" y="996"/>
                  </a:lnTo>
                  <a:lnTo>
                    <a:pt x="275" y="970"/>
                  </a:lnTo>
                  <a:lnTo>
                    <a:pt x="222" y="939"/>
                  </a:lnTo>
                  <a:lnTo>
                    <a:pt x="173" y="900"/>
                  </a:lnTo>
                  <a:lnTo>
                    <a:pt x="131" y="858"/>
                  </a:lnTo>
                  <a:lnTo>
                    <a:pt x="92" y="811"/>
                  </a:lnTo>
                  <a:lnTo>
                    <a:pt x="59" y="758"/>
                  </a:lnTo>
                  <a:lnTo>
                    <a:pt x="34" y="702"/>
                  </a:lnTo>
                  <a:lnTo>
                    <a:pt x="15" y="643"/>
                  </a:lnTo>
                  <a:lnTo>
                    <a:pt x="2" y="580"/>
                  </a:lnTo>
                  <a:lnTo>
                    <a:pt x="0" y="516"/>
                  </a:lnTo>
                  <a:lnTo>
                    <a:pt x="2" y="450"/>
                  </a:lnTo>
                  <a:lnTo>
                    <a:pt x="15" y="389"/>
                  </a:lnTo>
                  <a:lnTo>
                    <a:pt x="34" y="329"/>
                  </a:lnTo>
                  <a:lnTo>
                    <a:pt x="59" y="274"/>
                  </a:lnTo>
                  <a:lnTo>
                    <a:pt x="92" y="221"/>
                  </a:lnTo>
                  <a:lnTo>
                    <a:pt x="131" y="172"/>
                  </a:lnTo>
                  <a:lnTo>
                    <a:pt x="173" y="130"/>
                  </a:lnTo>
                  <a:lnTo>
                    <a:pt x="222" y="93"/>
                  </a:lnTo>
                  <a:lnTo>
                    <a:pt x="275" y="60"/>
                  </a:lnTo>
                  <a:lnTo>
                    <a:pt x="332" y="34"/>
                  </a:lnTo>
                  <a:lnTo>
                    <a:pt x="392" y="16"/>
                  </a:lnTo>
                  <a:lnTo>
                    <a:pt x="454" y="4"/>
                  </a:lnTo>
                  <a:lnTo>
                    <a:pt x="520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1286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1" name="Freeform 785">
              <a:extLst>
                <a:ext uri="{FF2B5EF4-FFF2-40B4-BE49-F238E27FC236}">
                  <a16:creationId xmlns="" xmlns:a16="http://schemas.microsoft.com/office/drawing/2014/main" id="{1AEE56C1-4845-4414-9385-3D3662EEC438}"/>
                </a:ext>
              </a:extLst>
            </p:cNvPr>
            <p:cNvSpPr>
              <a:spLocks/>
            </p:cNvSpPr>
            <p:nvPr/>
          </p:nvSpPr>
          <p:spPr bwMode="auto">
            <a:xfrm>
              <a:off x="7365482" y="4361852"/>
              <a:ext cx="59930" cy="60045"/>
            </a:xfrm>
            <a:custGeom>
              <a:avLst/>
              <a:gdLst>
                <a:gd name="T0" fmla="*/ 522 w 1042"/>
                <a:gd name="T1" fmla="*/ 0 h 1042"/>
                <a:gd name="T2" fmla="*/ 586 w 1042"/>
                <a:gd name="T3" fmla="*/ 4 h 1042"/>
                <a:gd name="T4" fmla="*/ 650 w 1042"/>
                <a:gd name="T5" fmla="*/ 15 h 1042"/>
                <a:gd name="T6" fmla="*/ 710 w 1042"/>
                <a:gd name="T7" fmla="*/ 35 h 1042"/>
                <a:gd name="T8" fmla="*/ 767 w 1042"/>
                <a:gd name="T9" fmla="*/ 61 h 1042"/>
                <a:gd name="T10" fmla="*/ 820 w 1042"/>
                <a:gd name="T11" fmla="*/ 94 h 1042"/>
                <a:gd name="T12" fmla="*/ 867 w 1042"/>
                <a:gd name="T13" fmla="*/ 131 h 1042"/>
                <a:gd name="T14" fmla="*/ 911 w 1042"/>
                <a:gd name="T15" fmla="*/ 175 h 1042"/>
                <a:gd name="T16" fmla="*/ 950 w 1042"/>
                <a:gd name="T17" fmla="*/ 223 h 1042"/>
                <a:gd name="T18" fmla="*/ 981 w 1042"/>
                <a:gd name="T19" fmla="*/ 276 h 1042"/>
                <a:gd name="T20" fmla="*/ 1008 w 1042"/>
                <a:gd name="T21" fmla="*/ 333 h 1042"/>
                <a:gd name="T22" fmla="*/ 1027 w 1042"/>
                <a:gd name="T23" fmla="*/ 393 h 1042"/>
                <a:gd name="T24" fmla="*/ 1040 w 1042"/>
                <a:gd name="T25" fmla="*/ 455 h 1042"/>
                <a:gd name="T26" fmla="*/ 1042 w 1042"/>
                <a:gd name="T27" fmla="*/ 521 h 1042"/>
                <a:gd name="T28" fmla="*/ 1040 w 1042"/>
                <a:gd name="T29" fmla="*/ 586 h 1042"/>
                <a:gd name="T30" fmla="*/ 1027 w 1042"/>
                <a:gd name="T31" fmla="*/ 649 h 1042"/>
                <a:gd name="T32" fmla="*/ 1008 w 1042"/>
                <a:gd name="T33" fmla="*/ 709 h 1042"/>
                <a:gd name="T34" fmla="*/ 981 w 1042"/>
                <a:gd name="T35" fmla="*/ 766 h 1042"/>
                <a:gd name="T36" fmla="*/ 950 w 1042"/>
                <a:gd name="T37" fmla="*/ 819 h 1042"/>
                <a:gd name="T38" fmla="*/ 911 w 1042"/>
                <a:gd name="T39" fmla="*/ 867 h 1042"/>
                <a:gd name="T40" fmla="*/ 867 w 1042"/>
                <a:gd name="T41" fmla="*/ 910 h 1042"/>
                <a:gd name="T42" fmla="*/ 820 w 1042"/>
                <a:gd name="T43" fmla="*/ 948 h 1042"/>
                <a:gd name="T44" fmla="*/ 767 w 1042"/>
                <a:gd name="T45" fmla="*/ 981 h 1042"/>
                <a:gd name="T46" fmla="*/ 710 w 1042"/>
                <a:gd name="T47" fmla="*/ 1007 h 1042"/>
                <a:gd name="T48" fmla="*/ 650 w 1042"/>
                <a:gd name="T49" fmla="*/ 1025 h 1042"/>
                <a:gd name="T50" fmla="*/ 586 w 1042"/>
                <a:gd name="T51" fmla="*/ 1038 h 1042"/>
                <a:gd name="T52" fmla="*/ 522 w 1042"/>
                <a:gd name="T53" fmla="*/ 1042 h 1042"/>
                <a:gd name="T54" fmla="*/ 457 w 1042"/>
                <a:gd name="T55" fmla="*/ 1038 h 1042"/>
                <a:gd name="T56" fmla="*/ 392 w 1042"/>
                <a:gd name="T57" fmla="*/ 1025 h 1042"/>
                <a:gd name="T58" fmla="*/ 333 w 1042"/>
                <a:gd name="T59" fmla="*/ 1007 h 1042"/>
                <a:gd name="T60" fmla="*/ 277 w 1042"/>
                <a:gd name="T61" fmla="*/ 981 h 1042"/>
                <a:gd name="T62" fmla="*/ 224 w 1042"/>
                <a:gd name="T63" fmla="*/ 948 h 1042"/>
                <a:gd name="T64" fmla="*/ 176 w 1042"/>
                <a:gd name="T65" fmla="*/ 910 h 1042"/>
                <a:gd name="T66" fmla="*/ 132 w 1042"/>
                <a:gd name="T67" fmla="*/ 867 h 1042"/>
                <a:gd name="T68" fmla="*/ 93 w 1042"/>
                <a:gd name="T69" fmla="*/ 819 h 1042"/>
                <a:gd name="T70" fmla="*/ 62 w 1042"/>
                <a:gd name="T71" fmla="*/ 766 h 1042"/>
                <a:gd name="T72" fmla="*/ 35 w 1042"/>
                <a:gd name="T73" fmla="*/ 709 h 1042"/>
                <a:gd name="T74" fmla="*/ 16 w 1042"/>
                <a:gd name="T75" fmla="*/ 649 h 1042"/>
                <a:gd name="T76" fmla="*/ 5 w 1042"/>
                <a:gd name="T77" fmla="*/ 586 h 1042"/>
                <a:gd name="T78" fmla="*/ 0 w 1042"/>
                <a:gd name="T79" fmla="*/ 521 h 1042"/>
                <a:gd name="T80" fmla="*/ 5 w 1042"/>
                <a:gd name="T81" fmla="*/ 455 h 1042"/>
                <a:gd name="T82" fmla="*/ 16 w 1042"/>
                <a:gd name="T83" fmla="*/ 393 h 1042"/>
                <a:gd name="T84" fmla="*/ 35 w 1042"/>
                <a:gd name="T85" fmla="*/ 333 h 1042"/>
                <a:gd name="T86" fmla="*/ 62 w 1042"/>
                <a:gd name="T87" fmla="*/ 276 h 1042"/>
                <a:gd name="T88" fmla="*/ 93 w 1042"/>
                <a:gd name="T89" fmla="*/ 223 h 1042"/>
                <a:gd name="T90" fmla="*/ 132 w 1042"/>
                <a:gd name="T91" fmla="*/ 175 h 1042"/>
                <a:gd name="T92" fmla="*/ 176 w 1042"/>
                <a:gd name="T93" fmla="*/ 131 h 1042"/>
                <a:gd name="T94" fmla="*/ 224 w 1042"/>
                <a:gd name="T95" fmla="*/ 94 h 1042"/>
                <a:gd name="T96" fmla="*/ 277 w 1042"/>
                <a:gd name="T97" fmla="*/ 61 h 1042"/>
                <a:gd name="T98" fmla="*/ 333 w 1042"/>
                <a:gd name="T99" fmla="*/ 35 h 1042"/>
                <a:gd name="T100" fmla="*/ 392 w 1042"/>
                <a:gd name="T101" fmla="*/ 15 h 1042"/>
                <a:gd name="T102" fmla="*/ 457 w 1042"/>
                <a:gd name="T103" fmla="*/ 4 h 1042"/>
                <a:gd name="T104" fmla="*/ 522 w 1042"/>
                <a:gd name="T105" fmla="*/ 0 h 10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042" h="1042">
                  <a:moveTo>
                    <a:pt x="522" y="0"/>
                  </a:moveTo>
                  <a:lnTo>
                    <a:pt x="586" y="4"/>
                  </a:lnTo>
                  <a:lnTo>
                    <a:pt x="650" y="15"/>
                  </a:lnTo>
                  <a:lnTo>
                    <a:pt x="710" y="35"/>
                  </a:lnTo>
                  <a:lnTo>
                    <a:pt x="767" y="61"/>
                  </a:lnTo>
                  <a:lnTo>
                    <a:pt x="820" y="94"/>
                  </a:lnTo>
                  <a:lnTo>
                    <a:pt x="867" y="131"/>
                  </a:lnTo>
                  <a:lnTo>
                    <a:pt x="911" y="175"/>
                  </a:lnTo>
                  <a:lnTo>
                    <a:pt x="950" y="223"/>
                  </a:lnTo>
                  <a:lnTo>
                    <a:pt x="981" y="276"/>
                  </a:lnTo>
                  <a:lnTo>
                    <a:pt x="1008" y="333"/>
                  </a:lnTo>
                  <a:lnTo>
                    <a:pt x="1027" y="393"/>
                  </a:lnTo>
                  <a:lnTo>
                    <a:pt x="1040" y="455"/>
                  </a:lnTo>
                  <a:lnTo>
                    <a:pt x="1042" y="521"/>
                  </a:lnTo>
                  <a:lnTo>
                    <a:pt x="1040" y="586"/>
                  </a:lnTo>
                  <a:lnTo>
                    <a:pt x="1027" y="649"/>
                  </a:lnTo>
                  <a:lnTo>
                    <a:pt x="1008" y="709"/>
                  </a:lnTo>
                  <a:lnTo>
                    <a:pt x="981" y="766"/>
                  </a:lnTo>
                  <a:lnTo>
                    <a:pt x="950" y="819"/>
                  </a:lnTo>
                  <a:lnTo>
                    <a:pt x="911" y="867"/>
                  </a:lnTo>
                  <a:lnTo>
                    <a:pt x="867" y="910"/>
                  </a:lnTo>
                  <a:lnTo>
                    <a:pt x="820" y="948"/>
                  </a:lnTo>
                  <a:lnTo>
                    <a:pt x="767" y="981"/>
                  </a:lnTo>
                  <a:lnTo>
                    <a:pt x="710" y="1007"/>
                  </a:lnTo>
                  <a:lnTo>
                    <a:pt x="650" y="1025"/>
                  </a:lnTo>
                  <a:lnTo>
                    <a:pt x="586" y="1038"/>
                  </a:lnTo>
                  <a:lnTo>
                    <a:pt x="522" y="1042"/>
                  </a:lnTo>
                  <a:lnTo>
                    <a:pt x="457" y="1038"/>
                  </a:lnTo>
                  <a:lnTo>
                    <a:pt x="392" y="1025"/>
                  </a:lnTo>
                  <a:lnTo>
                    <a:pt x="333" y="1007"/>
                  </a:lnTo>
                  <a:lnTo>
                    <a:pt x="277" y="981"/>
                  </a:lnTo>
                  <a:lnTo>
                    <a:pt x="224" y="948"/>
                  </a:lnTo>
                  <a:lnTo>
                    <a:pt x="176" y="910"/>
                  </a:lnTo>
                  <a:lnTo>
                    <a:pt x="132" y="867"/>
                  </a:lnTo>
                  <a:lnTo>
                    <a:pt x="93" y="819"/>
                  </a:lnTo>
                  <a:lnTo>
                    <a:pt x="62" y="766"/>
                  </a:lnTo>
                  <a:lnTo>
                    <a:pt x="35" y="709"/>
                  </a:lnTo>
                  <a:lnTo>
                    <a:pt x="16" y="649"/>
                  </a:lnTo>
                  <a:lnTo>
                    <a:pt x="5" y="586"/>
                  </a:lnTo>
                  <a:lnTo>
                    <a:pt x="0" y="521"/>
                  </a:lnTo>
                  <a:lnTo>
                    <a:pt x="5" y="455"/>
                  </a:lnTo>
                  <a:lnTo>
                    <a:pt x="16" y="393"/>
                  </a:lnTo>
                  <a:lnTo>
                    <a:pt x="35" y="333"/>
                  </a:lnTo>
                  <a:lnTo>
                    <a:pt x="62" y="276"/>
                  </a:lnTo>
                  <a:lnTo>
                    <a:pt x="93" y="223"/>
                  </a:lnTo>
                  <a:lnTo>
                    <a:pt x="132" y="175"/>
                  </a:lnTo>
                  <a:lnTo>
                    <a:pt x="176" y="131"/>
                  </a:lnTo>
                  <a:lnTo>
                    <a:pt x="224" y="94"/>
                  </a:lnTo>
                  <a:lnTo>
                    <a:pt x="277" y="61"/>
                  </a:lnTo>
                  <a:lnTo>
                    <a:pt x="333" y="35"/>
                  </a:lnTo>
                  <a:lnTo>
                    <a:pt x="392" y="15"/>
                  </a:lnTo>
                  <a:lnTo>
                    <a:pt x="457" y="4"/>
                  </a:lnTo>
                  <a:lnTo>
                    <a:pt x="522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1286">
                <a:solidFill>
                  <a:prstClr val="black"/>
                </a:solidFill>
                <a:latin typeface="Arial"/>
              </a:endParaRPr>
            </a:p>
          </p:txBody>
        </p:sp>
        <p:sp>
          <p:nvSpPr>
            <p:cNvPr id="312" name="Freeform 786">
              <a:extLst>
                <a:ext uri="{FF2B5EF4-FFF2-40B4-BE49-F238E27FC236}">
                  <a16:creationId xmlns="" xmlns:a16="http://schemas.microsoft.com/office/drawing/2014/main" id="{5F448299-6B8F-4D5C-A6D3-7BEF1E554553}"/>
                </a:ext>
              </a:extLst>
            </p:cNvPr>
            <p:cNvSpPr>
              <a:spLocks/>
            </p:cNvSpPr>
            <p:nvPr/>
          </p:nvSpPr>
          <p:spPr bwMode="auto">
            <a:xfrm>
              <a:off x="7336150" y="4429259"/>
              <a:ext cx="119284" cy="172084"/>
            </a:xfrm>
            <a:custGeom>
              <a:avLst/>
              <a:gdLst>
                <a:gd name="T0" fmla="*/ 1511 w 2072"/>
                <a:gd name="T1" fmla="*/ 8 h 2991"/>
                <a:gd name="T2" fmla="*/ 1575 w 2072"/>
                <a:gd name="T3" fmla="*/ 60 h 2991"/>
                <a:gd name="T4" fmla="*/ 1610 w 2072"/>
                <a:gd name="T5" fmla="*/ 128 h 2991"/>
                <a:gd name="T6" fmla="*/ 2069 w 2072"/>
                <a:gd name="T7" fmla="*/ 1316 h 2991"/>
                <a:gd name="T8" fmla="*/ 1999 w 2072"/>
                <a:gd name="T9" fmla="*/ 1434 h 2991"/>
                <a:gd name="T10" fmla="*/ 1860 w 2072"/>
                <a:gd name="T11" fmla="*/ 1466 h 2991"/>
                <a:gd name="T12" fmla="*/ 1754 w 2072"/>
                <a:gd name="T13" fmla="*/ 1366 h 2991"/>
                <a:gd name="T14" fmla="*/ 1737 w 2072"/>
                <a:gd name="T15" fmla="*/ 1333 h 2991"/>
                <a:gd name="T16" fmla="*/ 1710 w 2072"/>
                <a:gd name="T17" fmla="*/ 1282 h 2991"/>
                <a:gd name="T18" fmla="*/ 1707 w 2072"/>
                <a:gd name="T19" fmla="*/ 1305 h 2991"/>
                <a:gd name="T20" fmla="*/ 1730 w 2072"/>
                <a:gd name="T21" fmla="*/ 1446 h 2991"/>
                <a:gd name="T22" fmla="*/ 1759 w 2072"/>
                <a:gd name="T23" fmla="*/ 1618 h 2991"/>
                <a:gd name="T24" fmla="*/ 1781 w 2072"/>
                <a:gd name="T25" fmla="*/ 1763 h 2991"/>
                <a:gd name="T26" fmla="*/ 1791 w 2072"/>
                <a:gd name="T27" fmla="*/ 1825 h 2991"/>
                <a:gd name="T28" fmla="*/ 1766 w 2072"/>
                <a:gd name="T29" fmla="*/ 1932 h 2991"/>
                <a:gd name="T30" fmla="*/ 1666 w 2072"/>
                <a:gd name="T31" fmla="*/ 1976 h 2991"/>
                <a:gd name="T32" fmla="*/ 1438 w 2072"/>
                <a:gd name="T33" fmla="*/ 1980 h 2991"/>
                <a:gd name="T34" fmla="*/ 1435 w 2072"/>
                <a:gd name="T35" fmla="*/ 1988 h 2991"/>
                <a:gd name="T36" fmla="*/ 1424 w 2072"/>
                <a:gd name="T37" fmla="*/ 2867 h 2991"/>
                <a:gd name="T38" fmla="*/ 1342 w 2072"/>
                <a:gd name="T39" fmla="*/ 2969 h 2991"/>
                <a:gd name="T40" fmla="*/ 1215 w 2072"/>
                <a:gd name="T41" fmla="*/ 2988 h 2991"/>
                <a:gd name="T42" fmla="*/ 1106 w 2072"/>
                <a:gd name="T43" fmla="*/ 2927 h 2991"/>
                <a:gd name="T44" fmla="*/ 1062 w 2072"/>
                <a:gd name="T45" fmla="*/ 2788 h 2991"/>
                <a:gd name="T46" fmla="*/ 1062 w 2072"/>
                <a:gd name="T47" fmla="*/ 1980 h 2991"/>
                <a:gd name="T48" fmla="*/ 1044 w 2072"/>
                <a:gd name="T49" fmla="*/ 1976 h 2991"/>
                <a:gd name="T50" fmla="*/ 1002 w 2072"/>
                <a:gd name="T51" fmla="*/ 1977 h 2991"/>
                <a:gd name="T52" fmla="*/ 997 w 2072"/>
                <a:gd name="T53" fmla="*/ 1983 h 2991"/>
                <a:gd name="T54" fmla="*/ 995 w 2072"/>
                <a:gd name="T55" fmla="*/ 2829 h 2991"/>
                <a:gd name="T56" fmla="*/ 930 w 2072"/>
                <a:gd name="T57" fmla="*/ 2950 h 2991"/>
                <a:gd name="T58" fmla="*/ 811 w 2072"/>
                <a:gd name="T59" fmla="*/ 2991 h 2991"/>
                <a:gd name="T60" fmla="*/ 691 w 2072"/>
                <a:gd name="T61" fmla="*/ 2950 h 2991"/>
                <a:gd name="T62" fmla="*/ 627 w 2072"/>
                <a:gd name="T63" fmla="*/ 2829 h 2991"/>
                <a:gd name="T64" fmla="*/ 624 w 2072"/>
                <a:gd name="T65" fmla="*/ 1986 h 2991"/>
                <a:gd name="T66" fmla="*/ 620 w 2072"/>
                <a:gd name="T67" fmla="*/ 1979 h 2991"/>
                <a:gd name="T68" fmla="*/ 380 w 2072"/>
                <a:gd name="T69" fmla="*/ 1973 h 2991"/>
                <a:gd name="T70" fmla="*/ 297 w 2072"/>
                <a:gd name="T71" fmla="*/ 1910 h 2991"/>
                <a:gd name="T72" fmla="*/ 289 w 2072"/>
                <a:gd name="T73" fmla="*/ 1820 h 2991"/>
                <a:gd name="T74" fmla="*/ 305 w 2072"/>
                <a:gd name="T75" fmla="*/ 1729 h 2991"/>
                <a:gd name="T76" fmla="*/ 333 w 2072"/>
                <a:gd name="T77" fmla="*/ 1565 h 2991"/>
                <a:gd name="T78" fmla="*/ 364 w 2072"/>
                <a:gd name="T79" fmla="*/ 1393 h 2991"/>
                <a:gd name="T80" fmla="*/ 383 w 2072"/>
                <a:gd name="T81" fmla="*/ 1290 h 2991"/>
                <a:gd name="T82" fmla="*/ 382 w 2072"/>
                <a:gd name="T83" fmla="*/ 1285 h 2991"/>
                <a:gd name="T84" fmla="*/ 376 w 2072"/>
                <a:gd name="T85" fmla="*/ 1292 h 2991"/>
                <a:gd name="T86" fmla="*/ 322 w 2072"/>
                <a:gd name="T87" fmla="*/ 1396 h 2991"/>
                <a:gd name="T88" fmla="*/ 203 w 2072"/>
                <a:gd name="T89" fmla="*/ 1464 h 2991"/>
                <a:gd name="T90" fmla="*/ 68 w 2072"/>
                <a:gd name="T91" fmla="*/ 1429 h 2991"/>
                <a:gd name="T92" fmla="*/ 1 w 2072"/>
                <a:gd name="T93" fmla="*/ 1309 h 2991"/>
                <a:gd name="T94" fmla="*/ 480 w 2072"/>
                <a:gd name="T95" fmla="*/ 130 h 2991"/>
                <a:gd name="T96" fmla="*/ 545 w 2072"/>
                <a:gd name="T97" fmla="*/ 41 h 2991"/>
                <a:gd name="T98" fmla="*/ 668 w 2072"/>
                <a:gd name="T99" fmla="*/ 0 h 2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2072" h="2991">
                  <a:moveTo>
                    <a:pt x="668" y="0"/>
                  </a:moveTo>
                  <a:lnTo>
                    <a:pt x="1458" y="0"/>
                  </a:lnTo>
                  <a:lnTo>
                    <a:pt x="1486" y="3"/>
                  </a:lnTo>
                  <a:lnTo>
                    <a:pt x="1511" y="8"/>
                  </a:lnTo>
                  <a:lnTo>
                    <a:pt x="1532" y="17"/>
                  </a:lnTo>
                  <a:lnTo>
                    <a:pt x="1549" y="30"/>
                  </a:lnTo>
                  <a:lnTo>
                    <a:pt x="1563" y="44"/>
                  </a:lnTo>
                  <a:lnTo>
                    <a:pt x="1575" y="60"/>
                  </a:lnTo>
                  <a:lnTo>
                    <a:pt x="1586" y="77"/>
                  </a:lnTo>
                  <a:lnTo>
                    <a:pt x="1595" y="94"/>
                  </a:lnTo>
                  <a:lnTo>
                    <a:pt x="1602" y="111"/>
                  </a:lnTo>
                  <a:lnTo>
                    <a:pt x="1610" y="128"/>
                  </a:lnTo>
                  <a:lnTo>
                    <a:pt x="2055" y="1211"/>
                  </a:lnTo>
                  <a:lnTo>
                    <a:pt x="2066" y="1246"/>
                  </a:lnTo>
                  <a:lnTo>
                    <a:pt x="2072" y="1281"/>
                  </a:lnTo>
                  <a:lnTo>
                    <a:pt x="2069" y="1316"/>
                  </a:lnTo>
                  <a:lnTo>
                    <a:pt x="2061" y="1350"/>
                  </a:lnTo>
                  <a:lnTo>
                    <a:pt x="2046" y="1382"/>
                  </a:lnTo>
                  <a:lnTo>
                    <a:pt x="2027" y="1410"/>
                  </a:lnTo>
                  <a:lnTo>
                    <a:pt x="1999" y="1434"/>
                  </a:lnTo>
                  <a:lnTo>
                    <a:pt x="1968" y="1453"/>
                  </a:lnTo>
                  <a:lnTo>
                    <a:pt x="1930" y="1466"/>
                  </a:lnTo>
                  <a:lnTo>
                    <a:pt x="1894" y="1470"/>
                  </a:lnTo>
                  <a:lnTo>
                    <a:pt x="1860" y="1466"/>
                  </a:lnTo>
                  <a:lnTo>
                    <a:pt x="1828" y="1453"/>
                  </a:lnTo>
                  <a:lnTo>
                    <a:pt x="1800" y="1432"/>
                  </a:lnTo>
                  <a:lnTo>
                    <a:pt x="1774" y="1402"/>
                  </a:lnTo>
                  <a:lnTo>
                    <a:pt x="1754" y="1366"/>
                  </a:lnTo>
                  <a:lnTo>
                    <a:pt x="1753" y="1363"/>
                  </a:lnTo>
                  <a:lnTo>
                    <a:pt x="1749" y="1356"/>
                  </a:lnTo>
                  <a:lnTo>
                    <a:pt x="1744" y="1346"/>
                  </a:lnTo>
                  <a:lnTo>
                    <a:pt x="1737" y="1333"/>
                  </a:lnTo>
                  <a:lnTo>
                    <a:pt x="1730" y="1319"/>
                  </a:lnTo>
                  <a:lnTo>
                    <a:pt x="1723" y="1305"/>
                  </a:lnTo>
                  <a:lnTo>
                    <a:pt x="1716" y="1292"/>
                  </a:lnTo>
                  <a:lnTo>
                    <a:pt x="1710" y="1282"/>
                  </a:lnTo>
                  <a:lnTo>
                    <a:pt x="1706" y="1276"/>
                  </a:lnTo>
                  <a:lnTo>
                    <a:pt x="1704" y="1276"/>
                  </a:lnTo>
                  <a:lnTo>
                    <a:pt x="1704" y="1282"/>
                  </a:lnTo>
                  <a:lnTo>
                    <a:pt x="1707" y="1305"/>
                  </a:lnTo>
                  <a:lnTo>
                    <a:pt x="1713" y="1335"/>
                  </a:lnTo>
                  <a:lnTo>
                    <a:pt x="1717" y="1367"/>
                  </a:lnTo>
                  <a:lnTo>
                    <a:pt x="1724" y="1406"/>
                  </a:lnTo>
                  <a:lnTo>
                    <a:pt x="1730" y="1446"/>
                  </a:lnTo>
                  <a:lnTo>
                    <a:pt x="1737" y="1488"/>
                  </a:lnTo>
                  <a:lnTo>
                    <a:pt x="1744" y="1531"/>
                  </a:lnTo>
                  <a:lnTo>
                    <a:pt x="1751" y="1575"/>
                  </a:lnTo>
                  <a:lnTo>
                    <a:pt x="1759" y="1618"/>
                  </a:lnTo>
                  <a:lnTo>
                    <a:pt x="1764" y="1659"/>
                  </a:lnTo>
                  <a:lnTo>
                    <a:pt x="1771" y="1698"/>
                  </a:lnTo>
                  <a:lnTo>
                    <a:pt x="1777" y="1734"/>
                  </a:lnTo>
                  <a:lnTo>
                    <a:pt x="1781" y="1763"/>
                  </a:lnTo>
                  <a:lnTo>
                    <a:pt x="1786" y="1789"/>
                  </a:lnTo>
                  <a:lnTo>
                    <a:pt x="1790" y="1809"/>
                  </a:lnTo>
                  <a:lnTo>
                    <a:pt x="1791" y="1820"/>
                  </a:lnTo>
                  <a:lnTo>
                    <a:pt x="1791" y="1825"/>
                  </a:lnTo>
                  <a:lnTo>
                    <a:pt x="1794" y="1855"/>
                  </a:lnTo>
                  <a:lnTo>
                    <a:pt x="1790" y="1883"/>
                  </a:lnTo>
                  <a:lnTo>
                    <a:pt x="1781" y="1909"/>
                  </a:lnTo>
                  <a:lnTo>
                    <a:pt x="1766" y="1932"/>
                  </a:lnTo>
                  <a:lnTo>
                    <a:pt x="1747" y="1950"/>
                  </a:lnTo>
                  <a:lnTo>
                    <a:pt x="1723" y="1964"/>
                  </a:lnTo>
                  <a:lnTo>
                    <a:pt x="1696" y="1973"/>
                  </a:lnTo>
                  <a:lnTo>
                    <a:pt x="1666" y="1976"/>
                  </a:lnTo>
                  <a:lnTo>
                    <a:pt x="1449" y="1976"/>
                  </a:lnTo>
                  <a:lnTo>
                    <a:pt x="1445" y="1977"/>
                  </a:lnTo>
                  <a:lnTo>
                    <a:pt x="1441" y="1979"/>
                  </a:lnTo>
                  <a:lnTo>
                    <a:pt x="1438" y="1980"/>
                  </a:lnTo>
                  <a:lnTo>
                    <a:pt x="1436" y="1983"/>
                  </a:lnTo>
                  <a:lnTo>
                    <a:pt x="1435" y="1986"/>
                  </a:lnTo>
                  <a:lnTo>
                    <a:pt x="1435" y="1987"/>
                  </a:lnTo>
                  <a:lnTo>
                    <a:pt x="1435" y="1988"/>
                  </a:lnTo>
                  <a:lnTo>
                    <a:pt x="1435" y="1988"/>
                  </a:lnTo>
                  <a:lnTo>
                    <a:pt x="1435" y="2788"/>
                  </a:lnTo>
                  <a:lnTo>
                    <a:pt x="1432" y="2829"/>
                  </a:lnTo>
                  <a:lnTo>
                    <a:pt x="1424" y="2867"/>
                  </a:lnTo>
                  <a:lnTo>
                    <a:pt x="1409" y="2900"/>
                  </a:lnTo>
                  <a:lnTo>
                    <a:pt x="1391" y="2927"/>
                  </a:lnTo>
                  <a:lnTo>
                    <a:pt x="1369" y="2950"/>
                  </a:lnTo>
                  <a:lnTo>
                    <a:pt x="1342" y="2969"/>
                  </a:lnTo>
                  <a:lnTo>
                    <a:pt x="1314" y="2981"/>
                  </a:lnTo>
                  <a:lnTo>
                    <a:pt x="1282" y="2988"/>
                  </a:lnTo>
                  <a:lnTo>
                    <a:pt x="1248" y="2991"/>
                  </a:lnTo>
                  <a:lnTo>
                    <a:pt x="1215" y="2988"/>
                  </a:lnTo>
                  <a:lnTo>
                    <a:pt x="1183" y="2981"/>
                  </a:lnTo>
                  <a:lnTo>
                    <a:pt x="1154" y="2969"/>
                  </a:lnTo>
                  <a:lnTo>
                    <a:pt x="1128" y="2950"/>
                  </a:lnTo>
                  <a:lnTo>
                    <a:pt x="1106" y="2927"/>
                  </a:lnTo>
                  <a:lnTo>
                    <a:pt x="1087" y="2900"/>
                  </a:lnTo>
                  <a:lnTo>
                    <a:pt x="1073" y="2867"/>
                  </a:lnTo>
                  <a:lnTo>
                    <a:pt x="1064" y="2829"/>
                  </a:lnTo>
                  <a:lnTo>
                    <a:pt x="1062" y="2788"/>
                  </a:lnTo>
                  <a:lnTo>
                    <a:pt x="1062" y="1984"/>
                  </a:lnTo>
                  <a:lnTo>
                    <a:pt x="1062" y="1984"/>
                  </a:lnTo>
                  <a:lnTo>
                    <a:pt x="1062" y="1983"/>
                  </a:lnTo>
                  <a:lnTo>
                    <a:pt x="1062" y="1980"/>
                  </a:lnTo>
                  <a:lnTo>
                    <a:pt x="1060" y="1979"/>
                  </a:lnTo>
                  <a:lnTo>
                    <a:pt x="1059" y="1977"/>
                  </a:lnTo>
                  <a:lnTo>
                    <a:pt x="1056" y="1976"/>
                  </a:lnTo>
                  <a:lnTo>
                    <a:pt x="1044" y="1976"/>
                  </a:lnTo>
                  <a:lnTo>
                    <a:pt x="1030" y="1976"/>
                  </a:lnTo>
                  <a:lnTo>
                    <a:pt x="1016" y="1976"/>
                  </a:lnTo>
                  <a:lnTo>
                    <a:pt x="1004" y="1976"/>
                  </a:lnTo>
                  <a:lnTo>
                    <a:pt x="1002" y="1977"/>
                  </a:lnTo>
                  <a:lnTo>
                    <a:pt x="1000" y="1977"/>
                  </a:lnTo>
                  <a:lnTo>
                    <a:pt x="999" y="1979"/>
                  </a:lnTo>
                  <a:lnTo>
                    <a:pt x="997" y="1981"/>
                  </a:lnTo>
                  <a:lnTo>
                    <a:pt x="997" y="1983"/>
                  </a:lnTo>
                  <a:lnTo>
                    <a:pt x="997" y="1983"/>
                  </a:lnTo>
                  <a:lnTo>
                    <a:pt x="997" y="1984"/>
                  </a:lnTo>
                  <a:lnTo>
                    <a:pt x="997" y="2788"/>
                  </a:lnTo>
                  <a:lnTo>
                    <a:pt x="995" y="2829"/>
                  </a:lnTo>
                  <a:lnTo>
                    <a:pt x="986" y="2867"/>
                  </a:lnTo>
                  <a:lnTo>
                    <a:pt x="972" y="2900"/>
                  </a:lnTo>
                  <a:lnTo>
                    <a:pt x="953" y="2927"/>
                  </a:lnTo>
                  <a:lnTo>
                    <a:pt x="930" y="2950"/>
                  </a:lnTo>
                  <a:lnTo>
                    <a:pt x="905" y="2969"/>
                  </a:lnTo>
                  <a:lnTo>
                    <a:pt x="876" y="2981"/>
                  </a:lnTo>
                  <a:lnTo>
                    <a:pt x="843" y="2988"/>
                  </a:lnTo>
                  <a:lnTo>
                    <a:pt x="811" y="2991"/>
                  </a:lnTo>
                  <a:lnTo>
                    <a:pt x="776" y="2988"/>
                  </a:lnTo>
                  <a:lnTo>
                    <a:pt x="745" y="2981"/>
                  </a:lnTo>
                  <a:lnTo>
                    <a:pt x="717" y="2969"/>
                  </a:lnTo>
                  <a:lnTo>
                    <a:pt x="691" y="2950"/>
                  </a:lnTo>
                  <a:lnTo>
                    <a:pt x="668" y="2927"/>
                  </a:lnTo>
                  <a:lnTo>
                    <a:pt x="650" y="2900"/>
                  </a:lnTo>
                  <a:lnTo>
                    <a:pt x="635" y="2867"/>
                  </a:lnTo>
                  <a:lnTo>
                    <a:pt x="627" y="2829"/>
                  </a:lnTo>
                  <a:lnTo>
                    <a:pt x="624" y="2788"/>
                  </a:lnTo>
                  <a:lnTo>
                    <a:pt x="624" y="1987"/>
                  </a:lnTo>
                  <a:lnTo>
                    <a:pt x="624" y="1987"/>
                  </a:lnTo>
                  <a:lnTo>
                    <a:pt x="624" y="1986"/>
                  </a:lnTo>
                  <a:lnTo>
                    <a:pt x="624" y="1984"/>
                  </a:lnTo>
                  <a:lnTo>
                    <a:pt x="624" y="1981"/>
                  </a:lnTo>
                  <a:lnTo>
                    <a:pt x="622" y="1980"/>
                  </a:lnTo>
                  <a:lnTo>
                    <a:pt x="620" y="1979"/>
                  </a:lnTo>
                  <a:lnTo>
                    <a:pt x="617" y="1977"/>
                  </a:lnTo>
                  <a:lnTo>
                    <a:pt x="612" y="1976"/>
                  </a:lnTo>
                  <a:lnTo>
                    <a:pt x="411" y="1976"/>
                  </a:lnTo>
                  <a:lnTo>
                    <a:pt x="380" y="1973"/>
                  </a:lnTo>
                  <a:lnTo>
                    <a:pt x="353" y="1964"/>
                  </a:lnTo>
                  <a:lnTo>
                    <a:pt x="330" y="1950"/>
                  </a:lnTo>
                  <a:lnTo>
                    <a:pt x="312" y="1932"/>
                  </a:lnTo>
                  <a:lnTo>
                    <a:pt x="297" y="1910"/>
                  </a:lnTo>
                  <a:lnTo>
                    <a:pt x="287" y="1885"/>
                  </a:lnTo>
                  <a:lnTo>
                    <a:pt x="285" y="1856"/>
                  </a:lnTo>
                  <a:lnTo>
                    <a:pt x="287" y="1826"/>
                  </a:lnTo>
                  <a:lnTo>
                    <a:pt x="289" y="1820"/>
                  </a:lnTo>
                  <a:lnTo>
                    <a:pt x="290" y="1808"/>
                  </a:lnTo>
                  <a:lnTo>
                    <a:pt x="295" y="1788"/>
                  </a:lnTo>
                  <a:lnTo>
                    <a:pt x="299" y="1761"/>
                  </a:lnTo>
                  <a:lnTo>
                    <a:pt x="305" y="1729"/>
                  </a:lnTo>
                  <a:lnTo>
                    <a:pt x="310" y="1692"/>
                  </a:lnTo>
                  <a:lnTo>
                    <a:pt x="317" y="1652"/>
                  </a:lnTo>
                  <a:lnTo>
                    <a:pt x="326" y="1610"/>
                  </a:lnTo>
                  <a:lnTo>
                    <a:pt x="333" y="1565"/>
                  </a:lnTo>
                  <a:lnTo>
                    <a:pt x="342" y="1521"/>
                  </a:lnTo>
                  <a:lnTo>
                    <a:pt x="349" y="1477"/>
                  </a:lnTo>
                  <a:lnTo>
                    <a:pt x="357" y="1434"/>
                  </a:lnTo>
                  <a:lnTo>
                    <a:pt x="364" y="1393"/>
                  </a:lnTo>
                  <a:lnTo>
                    <a:pt x="372" y="1356"/>
                  </a:lnTo>
                  <a:lnTo>
                    <a:pt x="377" y="1323"/>
                  </a:lnTo>
                  <a:lnTo>
                    <a:pt x="382" y="1295"/>
                  </a:lnTo>
                  <a:lnTo>
                    <a:pt x="383" y="1290"/>
                  </a:lnTo>
                  <a:lnTo>
                    <a:pt x="383" y="1288"/>
                  </a:lnTo>
                  <a:lnTo>
                    <a:pt x="383" y="1285"/>
                  </a:lnTo>
                  <a:lnTo>
                    <a:pt x="382" y="1285"/>
                  </a:lnTo>
                  <a:lnTo>
                    <a:pt x="382" y="1285"/>
                  </a:lnTo>
                  <a:lnTo>
                    <a:pt x="380" y="1286"/>
                  </a:lnTo>
                  <a:lnTo>
                    <a:pt x="379" y="1288"/>
                  </a:lnTo>
                  <a:lnTo>
                    <a:pt x="377" y="1290"/>
                  </a:lnTo>
                  <a:lnTo>
                    <a:pt x="376" y="1292"/>
                  </a:lnTo>
                  <a:lnTo>
                    <a:pt x="376" y="1292"/>
                  </a:lnTo>
                  <a:lnTo>
                    <a:pt x="376" y="1293"/>
                  </a:lnTo>
                  <a:lnTo>
                    <a:pt x="340" y="1365"/>
                  </a:lnTo>
                  <a:lnTo>
                    <a:pt x="322" y="1396"/>
                  </a:lnTo>
                  <a:lnTo>
                    <a:pt x="297" y="1422"/>
                  </a:lnTo>
                  <a:lnTo>
                    <a:pt x="269" y="1441"/>
                  </a:lnTo>
                  <a:lnTo>
                    <a:pt x="238" y="1456"/>
                  </a:lnTo>
                  <a:lnTo>
                    <a:pt x="203" y="1464"/>
                  </a:lnTo>
                  <a:lnTo>
                    <a:pt x="169" y="1466"/>
                  </a:lnTo>
                  <a:lnTo>
                    <a:pt x="134" y="1460"/>
                  </a:lnTo>
                  <a:lnTo>
                    <a:pt x="99" y="1447"/>
                  </a:lnTo>
                  <a:lnTo>
                    <a:pt x="68" y="1429"/>
                  </a:lnTo>
                  <a:lnTo>
                    <a:pt x="42" y="1403"/>
                  </a:lnTo>
                  <a:lnTo>
                    <a:pt x="22" y="1375"/>
                  </a:lnTo>
                  <a:lnTo>
                    <a:pt x="8" y="1343"/>
                  </a:lnTo>
                  <a:lnTo>
                    <a:pt x="1" y="1309"/>
                  </a:lnTo>
                  <a:lnTo>
                    <a:pt x="0" y="1273"/>
                  </a:lnTo>
                  <a:lnTo>
                    <a:pt x="4" y="1238"/>
                  </a:lnTo>
                  <a:lnTo>
                    <a:pt x="17" y="1204"/>
                  </a:lnTo>
                  <a:lnTo>
                    <a:pt x="480" y="130"/>
                  </a:lnTo>
                  <a:lnTo>
                    <a:pt x="491" y="105"/>
                  </a:lnTo>
                  <a:lnTo>
                    <a:pt x="507" y="83"/>
                  </a:lnTo>
                  <a:lnTo>
                    <a:pt x="524" y="61"/>
                  </a:lnTo>
                  <a:lnTo>
                    <a:pt x="545" y="41"/>
                  </a:lnTo>
                  <a:lnTo>
                    <a:pt x="570" y="24"/>
                  </a:lnTo>
                  <a:lnTo>
                    <a:pt x="598" y="11"/>
                  </a:lnTo>
                  <a:lnTo>
                    <a:pt x="631" y="3"/>
                  </a:lnTo>
                  <a:lnTo>
                    <a:pt x="668" y="0"/>
                  </a:lnTo>
                  <a:close/>
                </a:path>
              </a:pathLst>
            </a:custGeom>
            <a:grpFill/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pPr defTabSz="653156">
                <a:defRPr/>
              </a:pPr>
              <a:endParaRPr lang="en-US" sz="1286">
                <a:solidFill>
                  <a:prstClr val="black"/>
                </a:solidFill>
                <a:latin typeface="Arial"/>
              </a:endParaRPr>
            </a:p>
          </p:txBody>
        </p:sp>
        <p:grpSp>
          <p:nvGrpSpPr>
            <p:cNvPr id="17" name="Группа 16">
              <a:extLst>
                <a:ext uri="{FF2B5EF4-FFF2-40B4-BE49-F238E27FC236}">
                  <a16:creationId xmlns="" xmlns:a16="http://schemas.microsoft.com/office/drawing/2014/main" id="{696A1E51-A22A-402E-A6E7-EBB64B456081}"/>
                </a:ext>
              </a:extLst>
            </p:cNvPr>
            <p:cNvGrpSpPr/>
            <p:nvPr/>
          </p:nvGrpSpPr>
          <p:grpSpPr>
            <a:xfrm>
              <a:off x="7277359" y="4448830"/>
              <a:ext cx="72988" cy="152513"/>
              <a:chOff x="7263162" y="4514827"/>
              <a:chExt cx="114338" cy="238916"/>
            </a:xfrm>
            <a:grpFill/>
          </p:grpSpPr>
          <p:sp>
            <p:nvSpPr>
              <p:cNvPr id="331" name="Freeform 783">
                <a:extLst>
                  <a:ext uri="{FF2B5EF4-FFF2-40B4-BE49-F238E27FC236}">
                    <a16:creationId xmlns="" xmlns:a16="http://schemas.microsoft.com/office/drawing/2014/main" id="{F32BBED6-C600-46F5-A912-EDD4DB257E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63162" y="4581544"/>
                <a:ext cx="114338" cy="172199"/>
              </a:xfrm>
              <a:custGeom>
                <a:avLst/>
                <a:gdLst>
                  <a:gd name="T0" fmla="*/ 1480 w 1987"/>
                  <a:gd name="T1" fmla="*/ 11 h 2993"/>
                  <a:gd name="T2" fmla="*/ 1571 w 1987"/>
                  <a:gd name="T3" fmla="*/ 68 h 2993"/>
                  <a:gd name="T4" fmla="*/ 1976 w 1987"/>
                  <a:gd name="T5" fmla="*/ 1245 h 2993"/>
                  <a:gd name="T6" fmla="*/ 1981 w 1987"/>
                  <a:gd name="T7" fmla="*/ 1352 h 2993"/>
                  <a:gd name="T8" fmla="*/ 1930 w 1987"/>
                  <a:gd name="T9" fmla="*/ 1442 h 2993"/>
                  <a:gd name="T10" fmla="*/ 1835 w 1987"/>
                  <a:gd name="T11" fmla="*/ 1490 h 2993"/>
                  <a:gd name="T12" fmla="*/ 1732 w 1987"/>
                  <a:gd name="T13" fmla="*/ 1476 h 2993"/>
                  <a:gd name="T14" fmla="*/ 1654 w 1987"/>
                  <a:gd name="T15" fmla="*/ 1406 h 2993"/>
                  <a:gd name="T16" fmla="*/ 1544 w 1987"/>
                  <a:gd name="T17" fmla="*/ 1118 h 2993"/>
                  <a:gd name="T18" fmla="*/ 1539 w 1987"/>
                  <a:gd name="T19" fmla="*/ 1114 h 2993"/>
                  <a:gd name="T20" fmla="*/ 1535 w 1987"/>
                  <a:gd name="T21" fmla="*/ 1131 h 2993"/>
                  <a:gd name="T22" fmla="*/ 1534 w 1987"/>
                  <a:gd name="T23" fmla="*/ 1199 h 2993"/>
                  <a:gd name="T24" fmla="*/ 1518 w 1987"/>
                  <a:gd name="T25" fmla="*/ 2833 h 2993"/>
                  <a:gd name="T26" fmla="*/ 1447 w 1987"/>
                  <a:gd name="T27" fmla="*/ 2936 h 2993"/>
                  <a:gd name="T28" fmla="*/ 1334 w 1987"/>
                  <a:gd name="T29" fmla="*/ 2990 h 2993"/>
                  <a:gd name="T30" fmla="*/ 1206 w 1987"/>
                  <a:gd name="T31" fmla="*/ 2979 h 2993"/>
                  <a:gd name="T32" fmla="*/ 1105 w 1987"/>
                  <a:gd name="T33" fmla="*/ 2906 h 2993"/>
                  <a:gd name="T34" fmla="*/ 1052 w 1987"/>
                  <a:gd name="T35" fmla="*/ 2792 h 2993"/>
                  <a:gd name="T36" fmla="*/ 1048 w 1987"/>
                  <a:gd name="T37" fmla="*/ 1736 h 2993"/>
                  <a:gd name="T38" fmla="*/ 1046 w 1987"/>
                  <a:gd name="T39" fmla="*/ 1731 h 2993"/>
                  <a:gd name="T40" fmla="*/ 1039 w 1987"/>
                  <a:gd name="T41" fmla="*/ 1728 h 2993"/>
                  <a:gd name="T42" fmla="*/ 942 w 1987"/>
                  <a:gd name="T43" fmla="*/ 1729 h 2993"/>
                  <a:gd name="T44" fmla="*/ 939 w 1987"/>
                  <a:gd name="T45" fmla="*/ 1735 h 2993"/>
                  <a:gd name="T46" fmla="*/ 939 w 1987"/>
                  <a:gd name="T47" fmla="*/ 2748 h 2993"/>
                  <a:gd name="T48" fmla="*/ 907 w 1987"/>
                  <a:gd name="T49" fmla="*/ 2872 h 2993"/>
                  <a:gd name="T50" fmla="*/ 820 w 1987"/>
                  <a:gd name="T51" fmla="*/ 2960 h 2993"/>
                  <a:gd name="T52" fmla="*/ 697 w 1987"/>
                  <a:gd name="T53" fmla="*/ 2993 h 2993"/>
                  <a:gd name="T54" fmla="*/ 574 w 1987"/>
                  <a:gd name="T55" fmla="*/ 2960 h 2993"/>
                  <a:gd name="T56" fmla="*/ 488 w 1987"/>
                  <a:gd name="T57" fmla="*/ 2872 h 2993"/>
                  <a:gd name="T58" fmla="*/ 453 w 1987"/>
                  <a:gd name="T59" fmla="*/ 2748 h 2993"/>
                  <a:gd name="T60" fmla="*/ 453 w 1987"/>
                  <a:gd name="T61" fmla="*/ 1142 h 2993"/>
                  <a:gd name="T62" fmla="*/ 450 w 1987"/>
                  <a:gd name="T63" fmla="*/ 1110 h 2993"/>
                  <a:gd name="T64" fmla="*/ 448 w 1987"/>
                  <a:gd name="T65" fmla="*/ 1110 h 2993"/>
                  <a:gd name="T66" fmla="*/ 334 w 1987"/>
                  <a:gd name="T67" fmla="*/ 1406 h 2993"/>
                  <a:gd name="T68" fmla="*/ 255 w 1987"/>
                  <a:gd name="T69" fmla="*/ 1476 h 2993"/>
                  <a:gd name="T70" fmla="*/ 153 w 1987"/>
                  <a:gd name="T71" fmla="*/ 1490 h 2993"/>
                  <a:gd name="T72" fmla="*/ 57 w 1987"/>
                  <a:gd name="T73" fmla="*/ 1442 h 2993"/>
                  <a:gd name="T74" fmla="*/ 4 w 1987"/>
                  <a:gd name="T75" fmla="*/ 1352 h 2993"/>
                  <a:gd name="T76" fmla="*/ 11 w 1987"/>
                  <a:gd name="T77" fmla="*/ 1245 h 2993"/>
                  <a:gd name="T78" fmla="*/ 415 w 1987"/>
                  <a:gd name="T79" fmla="*/ 68 h 2993"/>
                  <a:gd name="T80" fmla="*/ 502 w 1987"/>
                  <a:gd name="T81" fmla="*/ 11 h 2993"/>
                  <a:gd name="T82" fmla="*/ 1337 w 1987"/>
                  <a:gd name="T83" fmla="*/ 1 h 2993"/>
                  <a:gd name="T84" fmla="*/ 1373 w 1987"/>
                  <a:gd name="T85" fmla="*/ 0 h 29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1987" h="2993">
                    <a:moveTo>
                      <a:pt x="1408" y="0"/>
                    </a:moveTo>
                    <a:lnTo>
                      <a:pt x="1445" y="3"/>
                    </a:lnTo>
                    <a:lnTo>
                      <a:pt x="1480" y="11"/>
                    </a:lnTo>
                    <a:lnTo>
                      <a:pt x="1514" y="26"/>
                    </a:lnTo>
                    <a:lnTo>
                      <a:pt x="1544" y="44"/>
                    </a:lnTo>
                    <a:lnTo>
                      <a:pt x="1571" y="68"/>
                    </a:lnTo>
                    <a:lnTo>
                      <a:pt x="1592" y="97"/>
                    </a:lnTo>
                    <a:lnTo>
                      <a:pt x="1608" y="130"/>
                    </a:lnTo>
                    <a:lnTo>
                      <a:pt x="1976" y="1245"/>
                    </a:lnTo>
                    <a:lnTo>
                      <a:pt x="1984" y="1281"/>
                    </a:lnTo>
                    <a:lnTo>
                      <a:pt x="1987" y="1318"/>
                    </a:lnTo>
                    <a:lnTo>
                      <a:pt x="1981" y="1352"/>
                    </a:lnTo>
                    <a:lnTo>
                      <a:pt x="1971" y="1385"/>
                    </a:lnTo>
                    <a:lnTo>
                      <a:pt x="1953" y="1414"/>
                    </a:lnTo>
                    <a:lnTo>
                      <a:pt x="1930" y="1442"/>
                    </a:lnTo>
                    <a:lnTo>
                      <a:pt x="1903" y="1464"/>
                    </a:lnTo>
                    <a:lnTo>
                      <a:pt x="1870" y="1480"/>
                    </a:lnTo>
                    <a:lnTo>
                      <a:pt x="1835" y="1490"/>
                    </a:lnTo>
                    <a:lnTo>
                      <a:pt x="1799" y="1491"/>
                    </a:lnTo>
                    <a:lnTo>
                      <a:pt x="1765" y="1487"/>
                    </a:lnTo>
                    <a:lnTo>
                      <a:pt x="1732" y="1476"/>
                    </a:lnTo>
                    <a:lnTo>
                      <a:pt x="1702" y="1457"/>
                    </a:lnTo>
                    <a:lnTo>
                      <a:pt x="1675" y="1434"/>
                    </a:lnTo>
                    <a:lnTo>
                      <a:pt x="1654" y="1406"/>
                    </a:lnTo>
                    <a:lnTo>
                      <a:pt x="1638" y="1373"/>
                    </a:lnTo>
                    <a:lnTo>
                      <a:pt x="1544" y="1120"/>
                    </a:lnTo>
                    <a:lnTo>
                      <a:pt x="1544" y="1118"/>
                    </a:lnTo>
                    <a:lnTo>
                      <a:pt x="1542" y="1117"/>
                    </a:lnTo>
                    <a:lnTo>
                      <a:pt x="1541" y="1115"/>
                    </a:lnTo>
                    <a:lnTo>
                      <a:pt x="1539" y="1114"/>
                    </a:lnTo>
                    <a:lnTo>
                      <a:pt x="1538" y="1115"/>
                    </a:lnTo>
                    <a:lnTo>
                      <a:pt x="1537" y="1121"/>
                    </a:lnTo>
                    <a:lnTo>
                      <a:pt x="1535" y="1131"/>
                    </a:lnTo>
                    <a:lnTo>
                      <a:pt x="1534" y="1147"/>
                    </a:lnTo>
                    <a:lnTo>
                      <a:pt x="1534" y="1169"/>
                    </a:lnTo>
                    <a:lnTo>
                      <a:pt x="1534" y="1199"/>
                    </a:lnTo>
                    <a:lnTo>
                      <a:pt x="1534" y="2748"/>
                    </a:lnTo>
                    <a:lnTo>
                      <a:pt x="1530" y="2792"/>
                    </a:lnTo>
                    <a:lnTo>
                      <a:pt x="1518" y="2833"/>
                    </a:lnTo>
                    <a:lnTo>
                      <a:pt x="1500" y="2872"/>
                    </a:lnTo>
                    <a:lnTo>
                      <a:pt x="1475" y="2906"/>
                    </a:lnTo>
                    <a:lnTo>
                      <a:pt x="1447" y="2936"/>
                    </a:lnTo>
                    <a:lnTo>
                      <a:pt x="1413" y="2960"/>
                    </a:lnTo>
                    <a:lnTo>
                      <a:pt x="1376" y="2979"/>
                    </a:lnTo>
                    <a:lnTo>
                      <a:pt x="1334" y="2990"/>
                    </a:lnTo>
                    <a:lnTo>
                      <a:pt x="1290" y="2993"/>
                    </a:lnTo>
                    <a:lnTo>
                      <a:pt x="1247" y="2990"/>
                    </a:lnTo>
                    <a:lnTo>
                      <a:pt x="1206" y="2979"/>
                    </a:lnTo>
                    <a:lnTo>
                      <a:pt x="1167" y="2960"/>
                    </a:lnTo>
                    <a:lnTo>
                      <a:pt x="1133" y="2936"/>
                    </a:lnTo>
                    <a:lnTo>
                      <a:pt x="1105" y="2906"/>
                    </a:lnTo>
                    <a:lnTo>
                      <a:pt x="1080" y="2872"/>
                    </a:lnTo>
                    <a:lnTo>
                      <a:pt x="1062" y="2833"/>
                    </a:lnTo>
                    <a:lnTo>
                      <a:pt x="1052" y="2792"/>
                    </a:lnTo>
                    <a:lnTo>
                      <a:pt x="1048" y="2748"/>
                    </a:lnTo>
                    <a:lnTo>
                      <a:pt x="1048" y="1736"/>
                    </a:lnTo>
                    <a:lnTo>
                      <a:pt x="1048" y="1736"/>
                    </a:lnTo>
                    <a:lnTo>
                      <a:pt x="1048" y="1735"/>
                    </a:lnTo>
                    <a:lnTo>
                      <a:pt x="1046" y="1734"/>
                    </a:lnTo>
                    <a:lnTo>
                      <a:pt x="1046" y="1731"/>
                    </a:lnTo>
                    <a:lnTo>
                      <a:pt x="1045" y="1729"/>
                    </a:lnTo>
                    <a:lnTo>
                      <a:pt x="1042" y="1728"/>
                    </a:lnTo>
                    <a:lnTo>
                      <a:pt x="1039" y="1728"/>
                    </a:lnTo>
                    <a:lnTo>
                      <a:pt x="948" y="1728"/>
                    </a:lnTo>
                    <a:lnTo>
                      <a:pt x="944" y="1728"/>
                    </a:lnTo>
                    <a:lnTo>
                      <a:pt x="942" y="1729"/>
                    </a:lnTo>
                    <a:lnTo>
                      <a:pt x="941" y="1731"/>
                    </a:lnTo>
                    <a:lnTo>
                      <a:pt x="939" y="1734"/>
                    </a:lnTo>
                    <a:lnTo>
                      <a:pt x="939" y="1735"/>
                    </a:lnTo>
                    <a:lnTo>
                      <a:pt x="939" y="1736"/>
                    </a:lnTo>
                    <a:lnTo>
                      <a:pt x="939" y="1736"/>
                    </a:lnTo>
                    <a:lnTo>
                      <a:pt x="939" y="2748"/>
                    </a:lnTo>
                    <a:lnTo>
                      <a:pt x="935" y="2792"/>
                    </a:lnTo>
                    <a:lnTo>
                      <a:pt x="924" y="2833"/>
                    </a:lnTo>
                    <a:lnTo>
                      <a:pt x="907" y="2872"/>
                    </a:lnTo>
                    <a:lnTo>
                      <a:pt x="882" y="2906"/>
                    </a:lnTo>
                    <a:lnTo>
                      <a:pt x="854" y="2936"/>
                    </a:lnTo>
                    <a:lnTo>
                      <a:pt x="820" y="2960"/>
                    </a:lnTo>
                    <a:lnTo>
                      <a:pt x="781" y="2979"/>
                    </a:lnTo>
                    <a:lnTo>
                      <a:pt x="740" y="2990"/>
                    </a:lnTo>
                    <a:lnTo>
                      <a:pt x="697" y="2993"/>
                    </a:lnTo>
                    <a:lnTo>
                      <a:pt x="653" y="2990"/>
                    </a:lnTo>
                    <a:lnTo>
                      <a:pt x="612" y="2979"/>
                    </a:lnTo>
                    <a:lnTo>
                      <a:pt x="574" y="2960"/>
                    </a:lnTo>
                    <a:lnTo>
                      <a:pt x="540" y="2936"/>
                    </a:lnTo>
                    <a:lnTo>
                      <a:pt x="510" y="2906"/>
                    </a:lnTo>
                    <a:lnTo>
                      <a:pt x="488" y="2872"/>
                    </a:lnTo>
                    <a:lnTo>
                      <a:pt x="469" y="2833"/>
                    </a:lnTo>
                    <a:lnTo>
                      <a:pt x="458" y="2792"/>
                    </a:lnTo>
                    <a:lnTo>
                      <a:pt x="453" y="2748"/>
                    </a:lnTo>
                    <a:lnTo>
                      <a:pt x="453" y="1199"/>
                    </a:lnTo>
                    <a:lnTo>
                      <a:pt x="453" y="1167"/>
                    </a:lnTo>
                    <a:lnTo>
                      <a:pt x="453" y="1142"/>
                    </a:lnTo>
                    <a:lnTo>
                      <a:pt x="452" y="1125"/>
                    </a:lnTo>
                    <a:lnTo>
                      <a:pt x="450" y="1115"/>
                    </a:lnTo>
                    <a:lnTo>
                      <a:pt x="450" y="1110"/>
                    </a:lnTo>
                    <a:lnTo>
                      <a:pt x="449" y="1108"/>
                    </a:lnTo>
                    <a:lnTo>
                      <a:pt x="448" y="1108"/>
                    </a:lnTo>
                    <a:lnTo>
                      <a:pt x="448" y="1110"/>
                    </a:lnTo>
                    <a:lnTo>
                      <a:pt x="446" y="1111"/>
                    </a:lnTo>
                    <a:lnTo>
                      <a:pt x="349" y="1373"/>
                    </a:lnTo>
                    <a:lnTo>
                      <a:pt x="334" y="1406"/>
                    </a:lnTo>
                    <a:lnTo>
                      <a:pt x="311" y="1434"/>
                    </a:lnTo>
                    <a:lnTo>
                      <a:pt x="285" y="1457"/>
                    </a:lnTo>
                    <a:lnTo>
                      <a:pt x="255" y="1476"/>
                    </a:lnTo>
                    <a:lnTo>
                      <a:pt x="222" y="1487"/>
                    </a:lnTo>
                    <a:lnTo>
                      <a:pt x="188" y="1491"/>
                    </a:lnTo>
                    <a:lnTo>
                      <a:pt x="153" y="1490"/>
                    </a:lnTo>
                    <a:lnTo>
                      <a:pt x="117" y="1480"/>
                    </a:lnTo>
                    <a:lnTo>
                      <a:pt x="84" y="1464"/>
                    </a:lnTo>
                    <a:lnTo>
                      <a:pt x="57" y="1442"/>
                    </a:lnTo>
                    <a:lnTo>
                      <a:pt x="33" y="1414"/>
                    </a:lnTo>
                    <a:lnTo>
                      <a:pt x="16" y="1385"/>
                    </a:lnTo>
                    <a:lnTo>
                      <a:pt x="4" y="1352"/>
                    </a:lnTo>
                    <a:lnTo>
                      <a:pt x="0" y="1318"/>
                    </a:lnTo>
                    <a:lnTo>
                      <a:pt x="3" y="1281"/>
                    </a:lnTo>
                    <a:lnTo>
                      <a:pt x="11" y="1245"/>
                    </a:lnTo>
                    <a:lnTo>
                      <a:pt x="379" y="130"/>
                    </a:lnTo>
                    <a:lnTo>
                      <a:pt x="395" y="97"/>
                    </a:lnTo>
                    <a:lnTo>
                      <a:pt x="415" y="68"/>
                    </a:lnTo>
                    <a:lnTo>
                      <a:pt x="439" y="44"/>
                    </a:lnTo>
                    <a:lnTo>
                      <a:pt x="469" y="26"/>
                    </a:lnTo>
                    <a:lnTo>
                      <a:pt x="502" y="11"/>
                    </a:lnTo>
                    <a:lnTo>
                      <a:pt x="539" y="4"/>
                    </a:lnTo>
                    <a:lnTo>
                      <a:pt x="579" y="1"/>
                    </a:lnTo>
                    <a:lnTo>
                      <a:pt x="1337" y="1"/>
                    </a:lnTo>
                    <a:lnTo>
                      <a:pt x="1350" y="1"/>
                    </a:lnTo>
                    <a:lnTo>
                      <a:pt x="1361" y="0"/>
                    </a:lnTo>
                    <a:lnTo>
                      <a:pt x="1373" y="0"/>
                    </a:lnTo>
                    <a:lnTo>
                      <a:pt x="1387" y="0"/>
                    </a:lnTo>
                    <a:lnTo>
                      <a:pt x="140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pPr defTabSz="653156">
                  <a:defRPr/>
                </a:pPr>
                <a:endParaRPr lang="en-US" sz="1286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332" name="Freeform 784">
                <a:extLst>
                  <a:ext uri="{FF2B5EF4-FFF2-40B4-BE49-F238E27FC236}">
                    <a16:creationId xmlns="" xmlns:a16="http://schemas.microsoft.com/office/drawing/2014/main" id="{EBD50FE5-5B70-456D-9ED6-E90C046BA7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93316" y="4514827"/>
                <a:ext cx="59930" cy="59240"/>
              </a:xfrm>
              <a:custGeom>
                <a:avLst/>
                <a:gdLst>
                  <a:gd name="T0" fmla="*/ 520 w 1042"/>
                  <a:gd name="T1" fmla="*/ 0 h 1031"/>
                  <a:gd name="T2" fmla="*/ 585 w 1042"/>
                  <a:gd name="T3" fmla="*/ 4 h 1031"/>
                  <a:gd name="T4" fmla="*/ 648 w 1042"/>
                  <a:gd name="T5" fmla="*/ 16 h 1031"/>
                  <a:gd name="T6" fmla="*/ 709 w 1042"/>
                  <a:gd name="T7" fmla="*/ 34 h 1031"/>
                  <a:gd name="T8" fmla="*/ 765 w 1042"/>
                  <a:gd name="T9" fmla="*/ 60 h 1031"/>
                  <a:gd name="T10" fmla="*/ 818 w 1042"/>
                  <a:gd name="T11" fmla="*/ 93 h 1031"/>
                  <a:gd name="T12" fmla="*/ 866 w 1042"/>
                  <a:gd name="T13" fmla="*/ 130 h 1031"/>
                  <a:gd name="T14" fmla="*/ 910 w 1042"/>
                  <a:gd name="T15" fmla="*/ 172 h 1031"/>
                  <a:gd name="T16" fmla="*/ 949 w 1042"/>
                  <a:gd name="T17" fmla="*/ 221 h 1031"/>
                  <a:gd name="T18" fmla="*/ 980 w 1042"/>
                  <a:gd name="T19" fmla="*/ 274 h 1031"/>
                  <a:gd name="T20" fmla="*/ 1006 w 1042"/>
                  <a:gd name="T21" fmla="*/ 329 h 1031"/>
                  <a:gd name="T22" fmla="*/ 1026 w 1042"/>
                  <a:gd name="T23" fmla="*/ 389 h 1031"/>
                  <a:gd name="T24" fmla="*/ 1037 w 1042"/>
                  <a:gd name="T25" fmla="*/ 450 h 1031"/>
                  <a:gd name="T26" fmla="*/ 1042 w 1042"/>
                  <a:gd name="T27" fmla="*/ 516 h 1031"/>
                  <a:gd name="T28" fmla="*/ 1037 w 1042"/>
                  <a:gd name="T29" fmla="*/ 580 h 1031"/>
                  <a:gd name="T30" fmla="*/ 1026 w 1042"/>
                  <a:gd name="T31" fmla="*/ 643 h 1031"/>
                  <a:gd name="T32" fmla="*/ 1006 w 1042"/>
                  <a:gd name="T33" fmla="*/ 702 h 1031"/>
                  <a:gd name="T34" fmla="*/ 980 w 1042"/>
                  <a:gd name="T35" fmla="*/ 758 h 1031"/>
                  <a:gd name="T36" fmla="*/ 949 w 1042"/>
                  <a:gd name="T37" fmla="*/ 811 h 1031"/>
                  <a:gd name="T38" fmla="*/ 910 w 1042"/>
                  <a:gd name="T39" fmla="*/ 858 h 1031"/>
                  <a:gd name="T40" fmla="*/ 866 w 1042"/>
                  <a:gd name="T41" fmla="*/ 900 h 1031"/>
                  <a:gd name="T42" fmla="*/ 818 w 1042"/>
                  <a:gd name="T43" fmla="*/ 939 h 1031"/>
                  <a:gd name="T44" fmla="*/ 765 w 1042"/>
                  <a:gd name="T45" fmla="*/ 970 h 1031"/>
                  <a:gd name="T46" fmla="*/ 709 w 1042"/>
                  <a:gd name="T47" fmla="*/ 996 h 1031"/>
                  <a:gd name="T48" fmla="*/ 648 w 1042"/>
                  <a:gd name="T49" fmla="*/ 1016 h 1031"/>
                  <a:gd name="T50" fmla="*/ 585 w 1042"/>
                  <a:gd name="T51" fmla="*/ 1027 h 1031"/>
                  <a:gd name="T52" fmla="*/ 520 w 1042"/>
                  <a:gd name="T53" fmla="*/ 1031 h 1031"/>
                  <a:gd name="T54" fmla="*/ 454 w 1042"/>
                  <a:gd name="T55" fmla="*/ 1027 h 1031"/>
                  <a:gd name="T56" fmla="*/ 392 w 1042"/>
                  <a:gd name="T57" fmla="*/ 1016 h 1031"/>
                  <a:gd name="T58" fmla="*/ 332 w 1042"/>
                  <a:gd name="T59" fmla="*/ 996 h 1031"/>
                  <a:gd name="T60" fmla="*/ 275 w 1042"/>
                  <a:gd name="T61" fmla="*/ 970 h 1031"/>
                  <a:gd name="T62" fmla="*/ 222 w 1042"/>
                  <a:gd name="T63" fmla="*/ 939 h 1031"/>
                  <a:gd name="T64" fmla="*/ 173 w 1042"/>
                  <a:gd name="T65" fmla="*/ 900 h 1031"/>
                  <a:gd name="T66" fmla="*/ 131 w 1042"/>
                  <a:gd name="T67" fmla="*/ 858 h 1031"/>
                  <a:gd name="T68" fmla="*/ 92 w 1042"/>
                  <a:gd name="T69" fmla="*/ 811 h 1031"/>
                  <a:gd name="T70" fmla="*/ 59 w 1042"/>
                  <a:gd name="T71" fmla="*/ 758 h 1031"/>
                  <a:gd name="T72" fmla="*/ 34 w 1042"/>
                  <a:gd name="T73" fmla="*/ 702 h 1031"/>
                  <a:gd name="T74" fmla="*/ 15 w 1042"/>
                  <a:gd name="T75" fmla="*/ 643 h 1031"/>
                  <a:gd name="T76" fmla="*/ 2 w 1042"/>
                  <a:gd name="T77" fmla="*/ 580 h 1031"/>
                  <a:gd name="T78" fmla="*/ 0 w 1042"/>
                  <a:gd name="T79" fmla="*/ 516 h 1031"/>
                  <a:gd name="T80" fmla="*/ 2 w 1042"/>
                  <a:gd name="T81" fmla="*/ 450 h 1031"/>
                  <a:gd name="T82" fmla="*/ 15 w 1042"/>
                  <a:gd name="T83" fmla="*/ 389 h 1031"/>
                  <a:gd name="T84" fmla="*/ 34 w 1042"/>
                  <a:gd name="T85" fmla="*/ 329 h 1031"/>
                  <a:gd name="T86" fmla="*/ 59 w 1042"/>
                  <a:gd name="T87" fmla="*/ 274 h 1031"/>
                  <a:gd name="T88" fmla="*/ 92 w 1042"/>
                  <a:gd name="T89" fmla="*/ 221 h 1031"/>
                  <a:gd name="T90" fmla="*/ 131 w 1042"/>
                  <a:gd name="T91" fmla="*/ 172 h 1031"/>
                  <a:gd name="T92" fmla="*/ 173 w 1042"/>
                  <a:gd name="T93" fmla="*/ 130 h 1031"/>
                  <a:gd name="T94" fmla="*/ 222 w 1042"/>
                  <a:gd name="T95" fmla="*/ 93 h 1031"/>
                  <a:gd name="T96" fmla="*/ 275 w 1042"/>
                  <a:gd name="T97" fmla="*/ 60 h 1031"/>
                  <a:gd name="T98" fmla="*/ 332 w 1042"/>
                  <a:gd name="T99" fmla="*/ 34 h 1031"/>
                  <a:gd name="T100" fmla="*/ 392 w 1042"/>
                  <a:gd name="T101" fmla="*/ 16 h 1031"/>
                  <a:gd name="T102" fmla="*/ 454 w 1042"/>
                  <a:gd name="T103" fmla="*/ 4 h 1031"/>
                  <a:gd name="T104" fmla="*/ 520 w 1042"/>
                  <a:gd name="T105" fmla="*/ 0 h 10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2" h="1031">
                    <a:moveTo>
                      <a:pt x="520" y="0"/>
                    </a:moveTo>
                    <a:lnTo>
                      <a:pt x="585" y="4"/>
                    </a:lnTo>
                    <a:lnTo>
                      <a:pt x="648" y="16"/>
                    </a:lnTo>
                    <a:lnTo>
                      <a:pt x="709" y="34"/>
                    </a:lnTo>
                    <a:lnTo>
                      <a:pt x="765" y="60"/>
                    </a:lnTo>
                    <a:lnTo>
                      <a:pt x="818" y="93"/>
                    </a:lnTo>
                    <a:lnTo>
                      <a:pt x="866" y="130"/>
                    </a:lnTo>
                    <a:lnTo>
                      <a:pt x="910" y="172"/>
                    </a:lnTo>
                    <a:lnTo>
                      <a:pt x="949" y="221"/>
                    </a:lnTo>
                    <a:lnTo>
                      <a:pt x="980" y="274"/>
                    </a:lnTo>
                    <a:lnTo>
                      <a:pt x="1006" y="329"/>
                    </a:lnTo>
                    <a:lnTo>
                      <a:pt x="1026" y="389"/>
                    </a:lnTo>
                    <a:lnTo>
                      <a:pt x="1037" y="450"/>
                    </a:lnTo>
                    <a:lnTo>
                      <a:pt x="1042" y="516"/>
                    </a:lnTo>
                    <a:lnTo>
                      <a:pt x="1037" y="580"/>
                    </a:lnTo>
                    <a:lnTo>
                      <a:pt x="1026" y="643"/>
                    </a:lnTo>
                    <a:lnTo>
                      <a:pt x="1006" y="702"/>
                    </a:lnTo>
                    <a:lnTo>
                      <a:pt x="980" y="758"/>
                    </a:lnTo>
                    <a:lnTo>
                      <a:pt x="949" y="811"/>
                    </a:lnTo>
                    <a:lnTo>
                      <a:pt x="910" y="858"/>
                    </a:lnTo>
                    <a:lnTo>
                      <a:pt x="866" y="900"/>
                    </a:lnTo>
                    <a:lnTo>
                      <a:pt x="818" y="939"/>
                    </a:lnTo>
                    <a:lnTo>
                      <a:pt x="765" y="970"/>
                    </a:lnTo>
                    <a:lnTo>
                      <a:pt x="709" y="996"/>
                    </a:lnTo>
                    <a:lnTo>
                      <a:pt x="648" y="1016"/>
                    </a:lnTo>
                    <a:lnTo>
                      <a:pt x="585" y="1027"/>
                    </a:lnTo>
                    <a:lnTo>
                      <a:pt x="520" y="1031"/>
                    </a:lnTo>
                    <a:lnTo>
                      <a:pt x="454" y="1027"/>
                    </a:lnTo>
                    <a:lnTo>
                      <a:pt x="392" y="1016"/>
                    </a:lnTo>
                    <a:lnTo>
                      <a:pt x="332" y="996"/>
                    </a:lnTo>
                    <a:lnTo>
                      <a:pt x="275" y="970"/>
                    </a:lnTo>
                    <a:lnTo>
                      <a:pt x="222" y="939"/>
                    </a:lnTo>
                    <a:lnTo>
                      <a:pt x="173" y="900"/>
                    </a:lnTo>
                    <a:lnTo>
                      <a:pt x="131" y="858"/>
                    </a:lnTo>
                    <a:lnTo>
                      <a:pt x="92" y="811"/>
                    </a:lnTo>
                    <a:lnTo>
                      <a:pt x="59" y="758"/>
                    </a:lnTo>
                    <a:lnTo>
                      <a:pt x="34" y="702"/>
                    </a:lnTo>
                    <a:lnTo>
                      <a:pt x="15" y="643"/>
                    </a:lnTo>
                    <a:lnTo>
                      <a:pt x="2" y="580"/>
                    </a:lnTo>
                    <a:lnTo>
                      <a:pt x="0" y="516"/>
                    </a:lnTo>
                    <a:lnTo>
                      <a:pt x="2" y="450"/>
                    </a:lnTo>
                    <a:lnTo>
                      <a:pt x="15" y="389"/>
                    </a:lnTo>
                    <a:lnTo>
                      <a:pt x="34" y="329"/>
                    </a:lnTo>
                    <a:lnTo>
                      <a:pt x="59" y="274"/>
                    </a:lnTo>
                    <a:lnTo>
                      <a:pt x="92" y="221"/>
                    </a:lnTo>
                    <a:lnTo>
                      <a:pt x="131" y="172"/>
                    </a:lnTo>
                    <a:lnTo>
                      <a:pt x="173" y="130"/>
                    </a:lnTo>
                    <a:lnTo>
                      <a:pt x="222" y="93"/>
                    </a:lnTo>
                    <a:lnTo>
                      <a:pt x="275" y="60"/>
                    </a:lnTo>
                    <a:lnTo>
                      <a:pt x="332" y="34"/>
                    </a:lnTo>
                    <a:lnTo>
                      <a:pt x="392" y="16"/>
                    </a:lnTo>
                    <a:lnTo>
                      <a:pt x="454" y="4"/>
                    </a:lnTo>
                    <a:lnTo>
                      <a:pt x="520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pPr defTabSz="653156">
                  <a:defRPr/>
                </a:pPr>
                <a:endParaRPr lang="en-US" sz="1286">
                  <a:solidFill>
                    <a:prstClr val="black"/>
                  </a:solidFill>
                  <a:latin typeface="Arial"/>
                </a:endParaRPr>
              </a:p>
            </p:txBody>
          </p:sp>
        </p:grpSp>
        <p:grpSp>
          <p:nvGrpSpPr>
            <p:cNvPr id="18" name="Группа 17">
              <a:extLst>
                <a:ext uri="{FF2B5EF4-FFF2-40B4-BE49-F238E27FC236}">
                  <a16:creationId xmlns="" xmlns:a16="http://schemas.microsoft.com/office/drawing/2014/main" id="{BAFC8BE7-394E-4590-A906-49C88FC377C8}"/>
                </a:ext>
              </a:extLst>
            </p:cNvPr>
            <p:cNvGrpSpPr/>
            <p:nvPr/>
          </p:nvGrpSpPr>
          <p:grpSpPr>
            <a:xfrm>
              <a:off x="7212720" y="4443872"/>
              <a:ext cx="78433" cy="157472"/>
              <a:chOff x="7488550" y="4514252"/>
              <a:chExt cx="119284" cy="239491"/>
            </a:xfrm>
            <a:grpFill/>
          </p:grpSpPr>
          <p:sp>
            <p:nvSpPr>
              <p:cNvPr id="333" name="Freeform 785">
                <a:extLst>
                  <a:ext uri="{FF2B5EF4-FFF2-40B4-BE49-F238E27FC236}">
                    <a16:creationId xmlns="" xmlns:a16="http://schemas.microsoft.com/office/drawing/2014/main" id="{9ACEFB70-DA83-47A1-AF46-83966A0E5F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17882" y="4514252"/>
                <a:ext cx="59930" cy="60045"/>
              </a:xfrm>
              <a:custGeom>
                <a:avLst/>
                <a:gdLst>
                  <a:gd name="T0" fmla="*/ 522 w 1042"/>
                  <a:gd name="T1" fmla="*/ 0 h 1042"/>
                  <a:gd name="T2" fmla="*/ 586 w 1042"/>
                  <a:gd name="T3" fmla="*/ 4 h 1042"/>
                  <a:gd name="T4" fmla="*/ 650 w 1042"/>
                  <a:gd name="T5" fmla="*/ 15 h 1042"/>
                  <a:gd name="T6" fmla="*/ 710 w 1042"/>
                  <a:gd name="T7" fmla="*/ 35 h 1042"/>
                  <a:gd name="T8" fmla="*/ 767 w 1042"/>
                  <a:gd name="T9" fmla="*/ 61 h 1042"/>
                  <a:gd name="T10" fmla="*/ 820 w 1042"/>
                  <a:gd name="T11" fmla="*/ 94 h 1042"/>
                  <a:gd name="T12" fmla="*/ 867 w 1042"/>
                  <a:gd name="T13" fmla="*/ 131 h 1042"/>
                  <a:gd name="T14" fmla="*/ 911 w 1042"/>
                  <a:gd name="T15" fmla="*/ 175 h 1042"/>
                  <a:gd name="T16" fmla="*/ 950 w 1042"/>
                  <a:gd name="T17" fmla="*/ 223 h 1042"/>
                  <a:gd name="T18" fmla="*/ 981 w 1042"/>
                  <a:gd name="T19" fmla="*/ 276 h 1042"/>
                  <a:gd name="T20" fmla="*/ 1008 w 1042"/>
                  <a:gd name="T21" fmla="*/ 333 h 1042"/>
                  <a:gd name="T22" fmla="*/ 1027 w 1042"/>
                  <a:gd name="T23" fmla="*/ 393 h 1042"/>
                  <a:gd name="T24" fmla="*/ 1040 w 1042"/>
                  <a:gd name="T25" fmla="*/ 455 h 1042"/>
                  <a:gd name="T26" fmla="*/ 1042 w 1042"/>
                  <a:gd name="T27" fmla="*/ 521 h 1042"/>
                  <a:gd name="T28" fmla="*/ 1040 w 1042"/>
                  <a:gd name="T29" fmla="*/ 586 h 1042"/>
                  <a:gd name="T30" fmla="*/ 1027 w 1042"/>
                  <a:gd name="T31" fmla="*/ 649 h 1042"/>
                  <a:gd name="T32" fmla="*/ 1008 w 1042"/>
                  <a:gd name="T33" fmla="*/ 709 h 1042"/>
                  <a:gd name="T34" fmla="*/ 981 w 1042"/>
                  <a:gd name="T35" fmla="*/ 766 h 1042"/>
                  <a:gd name="T36" fmla="*/ 950 w 1042"/>
                  <a:gd name="T37" fmla="*/ 819 h 1042"/>
                  <a:gd name="T38" fmla="*/ 911 w 1042"/>
                  <a:gd name="T39" fmla="*/ 867 h 1042"/>
                  <a:gd name="T40" fmla="*/ 867 w 1042"/>
                  <a:gd name="T41" fmla="*/ 910 h 1042"/>
                  <a:gd name="T42" fmla="*/ 820 w 1042"/>
                  <a:gd name="T43" fmla="*/ 948 h 1042"/>
                  <a:gd name="T44" fmla="*/ 767 w 1042"/>
                  <a:gd name="T45" fmla="*/ 981 h 1042"/>
                  <a:gd name="T46" fmla="*/ 710 w 1042"/>
                  <a:gd name="T47" fmla="*/ 1007 h 1042"/>
                  <a:gd name="T48" fmla="*/ 650 w 1042"/>
                  <a:gd name="T49" fmla="*/ 1025 h 1042"/>
                  <a:gd name="T50" fmla="*/ 586 w 1042"/>
                  <a:gd name="T51" fmla="*/ 1038 h 1042"/>
                  <a:gd name="T52" fmla="*/ 522 w 1042"/>
                  <a:gd name="T53" fmla="*/ 1042 h 1042"/>
                  <a:gd name="T54" fmla="*/ 457 w 1042"/>
                  <a:gd name="T55" fmla="*/ 1038 h 1042"/>
                  <a:gd name="T56" fmla="*/ 392 w 1042"/>
                  <a:gd name="T57" fmla="*/ 1025 h 1042"/>
                  <a:gd name="T58" fmla="*/ 333 w 1042"/>
                  <a:gd name="T59" fmla="*/ 1007 h 1042"/>
                  <a:gd name="T60" fmla="*/ 277 w 1042"/>
                  <a:gd name="T61" fmla="*/ 981 h 1042"/>
                  <a:gd name="T62" fmla="*/ 224 w 1042"/>
                  <a:gd name="T63" fmla="*/ 948 h 1042"/>
                  <a:gd name="T64" fmla="*/ 176 w 1042"/>
                  <a:gd name="T65" fmla="*/ 910 h 1042"/>
                  <a:gd name="T66" fmla="*/ 132 w 1042"/>
                  <a:gd name="T67" fmla="*/ 867 h 1042"/>
                  <a:gd name="T68" fmla="*/ 93 w 1042"/>
                  <a:gd name="T69" fmla="*/ 819 h 1042"/>
                  <a:gd name="T70" fmla="*/ 62 w 1042"/>
                  <a:gd name="T71" fmla="*/ 766 h 1042"/>
                  <a:gd name="T72" fmla="*/ 35 w 1042"/>
                  <a:gd name="T73" fmla="*/ 709 h 1042"/>
                  <a:gd name="T74" fmla="*/ 16 w 1042"/>
                  <a:gd name="T75" fmla="*/ 649 h 1042"/>
                  <a:gd name="T76" fmla="*/ 5 w 1042"/>
                  <a:gd name="T77" fmla="*/ 586 h 1042"/>
                  <a:gd name="T78" fmla="*/ 0 w 1042"/>
                  <a:gd name="T79" fmla="*/ 521 h 1042"/>
                  <a:gd name="T80" fmla="*/ 5 w 1042"/>
                  <a:gd name="T81" fmla="*/ 455 h 1042"/>
                  <a:gd name="T82" fmla="*/ 16 w 1042"/>
                  <a:gd name="T83" fmla="*/ 393 h 1042"/>
                  <a:gd name="T84" fmla="*/ 35 w 1042"/>
                  <a:gd name="T85" fmla="*/ 333 h 1042"/>
                  <a:gd name="T86" fmla="*/ 62 w 1042"/>
                  <a:gd name="T87" fmla="*/ 276 h 1042"/>
                  <a:gd name="T88" fmla="*/ 93 w 1042"/>
                  <a:gd name="T89" fmla="*/ 223 h 1042"/>
                  <a:gd name="T90" fmla="*/ 132 w 1042"/>
                  <a:gd name="T91" fmla="*/ 175 h 1042"/>
                  <a:gd name="T92" fmla="*/ 176 w 1042"/>
                  <a:gd name="T93" fmla="*/ 131 h 1042"/>
                  <a:gd name="T94" fmla="*/ 224 w 1042"/>
                  <a:gd name="T95" fmla="*/ 94 h 1042"/>
                  <a:gd name="T96" fmla="*/ 277 w 1042"/>
                  <a:gd name="T97" fmla="*/ 61 h 1042"/>
                  <a:gd name="T98" fmla="*/ 333 w 1042"/>
                  <a:gd name="T99" fmla="*/ 35 h 1042"/>
                  <a:gd name="T100" fmla="*/ 392 w 1042"/>
                  <a:gd name="T101" fmla="*/ 15 h 1042"/>
                  <a:gd name="T102" fmla="*/ 457 w 1042"/>
                  <a:gd name="T103" fmla="*/ 4 h 1042"/>
                  <a:gd name="T104" fmla="*/ 522 w 1042"/>
                  <a:gd name="T105" fmla="*/ 0 h 10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042" h="1042">
                    <a:moveTo>
                      <a:pt x="522" y="0"/>
                    </a:moveTo>
                    <a:lnTo>
                      <a:pt x="586" y="4"/>
                    </a:lnTo>
                    <a:lnTo>
                      <a:pt x="650" y="15"/>
                    </a:lnTo>
                    <a:lnTo>
                      <a:pt x="710" y="35"/>
                    </a:lnTo>
                    <a:lnTo>
                      <a:pt x="767" y="61"/>
                    </a:lnTo>
                    <a:lnTo>
                      <a:pt x="820" y="94"/>
                    </a:lnTo>
                    <a:lnTo>
                      <a:pt x="867" y="131"/>
                    </a:lnTo>
                    <a:lnTo>
                      <a:pt x="911" y="175"/>
                    </a:lnTo>
                    <a:lnTo>
                      <a:pt x="950" y="223"/>
                    </a:lnTo>
                    <a:lnTo>
                      <a:pt x="981" y="276"/>
                    </a:lnTo>
                    <a:lnTo>
                      <a:pt x="1008" y="333"/>
                    </a:lnTo>
                    <a:lnTo>
                      <a:pt x="1027" y="393"/>
                    </a:lnTo>
                    <a:lnTo>
                      <a:pt x="1040" y="455"/>
                    </a:lnTo>
                    <a:lnTo>
                      <a:pt x="1042" y="521"/>
                    </a:lnTo>
                    <a:lnTo>
                      <a:pt x="1040" y="586"/>
                    </a:lnTo>
                    <a:lnTo>
                      <a:pt x="1027" y="649"/>
                    </a:lnTo>
                    <a:lnTo>
                      <a:pt x="1008" y="709"/>
                    </a:lnTo>
                    <a:lnTo>
                      <a:pt x="981" y="766"/>
                    </a:lnTo>
                    <a:lnTo>
                      <a:pt x="950" y="819"/>
                    </a:lnTo>
                    <a:lnTo>
                      <a:pt x="911" y="867"/>
                    </a:lnTo>
                    <a:lnTo>
                      <a:pt x="867" y="910"/>
                    </a:lnTo>
                    <a:lnTo>
                      <a:pt x="820" y="948"/>
                    </a:lnTo>
                    <a:lnTo>
                      <a:pt x="767" y="981"/>
                    </a:lnTo>
                    <a:lnTo>
                      <a:pt x="710" y="1007"/>
                    </a:lnTo>
                    <a:lnTo>
                      <a:pt x="650" y="1025"/>
                    </a:lnTo>
                    <a:lnTo>
                      <a:pt x="586" y="1038"/>
                    </a:lnTo>
                    <a:lnTo>
                      <a:pt x="522" y="1042"/>
                    </a:lnTo>
                    <a:lnTo>
                      <a:pt x="457" y="1038"/>
                    </a:lnTo>
                    <a:lnTo>
                      <a:pt x="392" y="1025"/>
                    </a:lnTo>
                    <a:lnTo>
                      <a:pt x="333" y="1007"/>
                    </a:lnTo>
                    <a:lnTo>
                      <a:pt x="277" y="981"/>
                    </a:lnTo>
                    <a:lnTo>
                      <a:pt x="224" y="948"/>
                    </a:lnTo>
                    <a:lnTo>
                      <a:pt x="176" y="910"/>
                    </a:lnTo>
                    <a:lnTo>
                      <a:pt x="132" y="867"/>
                    </a:lnTo>
                    <a:lnTo>
                      <a:pt x="93" y="819"/>
                    </a:lnTo>
                    <a:lnTo>
                      <a:pt x="62" y="766"/>
                    </a:lnTo>
                    <a:lnTo>
                      <a:pt x="35" y="709"/>
                    </a:lnTo>
                    <a:lnTo>
                      <a:pt x="16" y="649"/>
                    </a:lnTo>
                    <a:lnTo>
                      <a:pt x="5" y="586"/>
                    </a:lnTo>
                    <a:lnTo>
                      <a:pt x="0" y="521"/>
                    </a:lnTo>
                    <a:lnTo>
                      <a:pt x="5" y="455"/>
                    </a:lnTo>
                    <a:lnTo>
                      <a:pt x="16" y="393"/>
                    </a:lnTo>
                    <a:lnTo>
                      <a:pt x="35" y="333"/>
                    </a:lnTo>
                    <a:lnTo>
                      <a:pt x="62" y="276"/>
                    </a:lnTo>
                    <a:lnTo>
                      <a:pt x="93" y="223"/>
                    </a:lnTo>
                    <a:lnTo>
                      <a:pt x="132" y="175"/>
                    </a:lnTo>
                    <a:lnTo>
                      <a:pt x="176" y="131"/>
                    </a:lnTo>
                    <a:lnTo>
                      <a:pt x="224" y="94"/>
                    </a:lnTo>
                    <a:lnTo>
                      <a:pt x="277" y="61"/>
                    </a:lnTo>
                    <a:lnTo>
                      <a:pt x="333" y="35"/>
                    </a:lnTo>
                    <a:lnTo>
                      <a:pt x="392" y="15"/>
                    </a:lnTo>
                    <a:lnTo>
                      <a:pt x="457" y="4"/>
                    </a:lnTo>
                    <a:lnTo>
                      <a:pt x="522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pPr defTabSz="653156">
                  <a:defRPr/>
                </a:pPr>
                <a:endParaRPr lang="en-US" sz="1286">
                  <a:solidFill>
                    <a:prstClr val="black"/>
                  </a:solidFill>
                  <a:latin typeface="Arial"/>
                </a:endParaRPr>
              </a:p>
            </p:txBody>
          </p:sp>
          <p:sp>
            <p:nvSpPr>
              <p:cNvPr id="334" name="Freeform 786">
                <a:extLst>
                  <a:ext uri="{FF2B5EF4-FFF2-40B4-BE49-F238E27FC236}">
                    <a16:creationId xmlns="" xmlns:a16="http://schemas.microsoft.com/office/drawing/2014/main" id="{C9F0E111-0590-4B51-875B-D0CC249C373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488550" y="4581659"/>
                <a:ext cx="119284" cy="172084"/>
              </a:xfrm>
              <a:custGeom>
                <a:avLst/>
                <a:gdLst>
                  <a:gd name="T0" fmla="*/ 1511 w 2072"/>
                  <a:gd name="T1" fmla="*/ 8 h 2991"/>
                  <a:gd name="T2" fmla="*/ 1575 w 2072"/>
                  <a:gd name="T3" fmla="*/ 60 h 2991"/>
                  <a:gd name="T4" fmla="*/ 1610 w 2072"/>
                  <a:gd name="T5" fmla="*/ 128 h 2991"/>
                  <a:gd name="T6" fmla="*/ 2069 w 2072"/>
                  <a:gd name="T7" fmla="*/ 1316 h 2991"/>
                  <a:gd name="T8" fmla="*/ 1999 w 2072"/>
                  <a:gd name="T9" fmla="*/ 1434 h 2991"/>
                  <a:gd name="T10" fmla="*/ 1860 w 2072"/>
                  <a:gd name="T11" fmla="*/ 1466 h 2991"/>
                  <a:gd name="T12" fmla="*/ 1754 w 2072"/>
                  <a:gd name="T13" fmla="*/ 1366 h 2991"/>
                  <a:gd name="T14" fmla="*/ 1737 w 2072"/>
                  <a:gd name="T15" fmla="*/ 1333 h 2991"/>
                  <a:gd name="T16" fmla="*/ 1710 w 2072"/>
                  <a:gd name="T17" fmla="*/ 1282 h 2991"/>
                  <a:gd name="T18" fmla="*/ 1707 w 2072"/>
                  <a:gd name="T19" fmla="*/ 1305 h 2991"/>
                  <a:gd name="T20" fmla="*/ 1730 w 2072"/>
                  <a:gd name="T21" fmla="*/ 1446 h 2991"/>
                  <a:gd name="T22" fmla="*/ 1759 w 2072"/>
                  <a:gd name="T23" fmla="*/ 1618 h 2991"/>
                  <a:gd name="T24" fmla="*/ 1781 w 2072"/>
                  <a:gd name="T25" fmla="*/ 1763 h 2991"/>
                  <a:gd name="T26" fmla="*/ 1791 w 2072"/>
                  <a:gd name="T27" fmla="*/ 1825 h 2991"/>
                  <a:gd name="T28" fmla="*/ 1766 w 2072"/>
                  <a:gd name="T29" fmla="*/ 1932 h 2991"/>
                  <a:gd name="T30" fmla="*/ 1666 w 2072"/>
                  <a:gd name="T31" fmla="*/ 1976 h 2991"/>
                  <a:gd name="T32" fmla="*/ 1438 w 2072"/>
                  <a:gd name="T33" fmla="*/ 1980 h 2991"/>
                  <a:gd name="T34" fmla="*/ 1435 w 2072"/>
                  <a:gd name="T35" fmla="*/ 1988 h 2991"/>
                  <a:gd name="T36" fmla="*/ 1424 w 2072"/>
                  <a:gd name="T37" fmla="*/ 2867 h 2991"/>
                  <a:gd name="T38" fmla="*/ 1342 w 2072"/>
                  <a:gd name="T39" fmla="*/ 2969 h 2991"/>
                  <a:gd name="T40" fmla="*/ 1215 w 2072"/>
                  <a:gd name="T41" fmla="*/ 2988 h 2991"/>
                  <a:gd name="T42" fmla="*/ 1106 w 2072"/>
                  <a:gd name="T43" fmla="*/ 2927 h 2991"/>
                  <a:gd name="T44" fmla="*/ 1062 w 2072"/>
                  <a:gd name="T45" fmla="*/ 2788 h 2991"/>
                  <a:gd name="T46" fmla="*/ 1062 w 2072"/>
                  <a:gd name="T47" fmla="*/ 1980 h 2991"/>
                  <a:gd name="T48" fmla="*/ 1044 w 2072"/>
                  <a:gd name="T49" fmla="*/ 1976 h 2991"/>
                  <a:gd name="T50" fmla="*/ 1002 w 2072"/>
                  <a:gd name="T51" fmla="*/ 1977 h 2991"/>
                  <a:gd name="T52" fmla="*/ 997 w 2072"/>
                  <a:gd name="T53" fmla="*/ 1983 h 2991"/>
                  <a:gd name="T54" fmla="*/ 995 w 2072"/>
                  <a:gd name="T55" fmla="*/ 2829 h 2991"/>
                  <a:gd name="T56" fmla="*/ 930 w 2072"/>
                  <a:gd name="T57" fmla="*/ 2950 h 2991"/>
                  <a:gd name="T58" fmla="*/ 811 w 2072"/>
                  <a:gd name="T59" fmla="*/ 2991 h 2991"/>
                  <a:gd name="T60" fmla="*/ 691 w 2072"/>
                  <a:gd name="T61" fmla="*/ 2950 h 2991"/>
                  <a:gd name="T62" fmla="*/ 627 w 2072"/>
                  <a:gd name="T63" fmla="*/ 2829 h 2991"/>
                  <a:gd name="T64" fmla="*/ 624 w 2072"/>
                  <a:gd name="T65" fmla="*/ 1986 h 2991"/>
                  <a:gd name="T66" fmla="*/ 620 w 2072"/>
                  <a:gd name="T67" fmla="*/ 1979 h 2991"/>
                  <a:gd name="T68" fmla="*/ 380 w 2072"/>
                  <a:gd name="T69" fmla="*/ 1973 h 2991"/>
                  <a:gd name="T70" fmla="*/ 297 w 2072"/>
                  <a:gd name="T71" fmla="*/ 1910 h 2991"/>
                  <a:gd name="T72" fmla="*/ 289 w 2072"/>
                  <a:gd name="T73" fmla="*/ 1820 h 2991"/>
                  <a:gd name="T74" fmla="*/ 305 w 2072"/>
                  <a:gd name="T75" fmla="*/ 1729 h 2991"/>
                  <a:gd name="T76" fmla="*/ 333 w 2072"/>
                  <a:gd name="T77" fmla="*/ 1565 h 2991"/>
                  <a:gd name="T78" fmla="*/ 364 w 2072"/>
                  <a:gd name="T79" fmla="*/ 1393 h 2991"/>
                  <a:gd name="T80" fmla="*/ 383 w 2072"/>
                  <a:gd name="T81" fmla="*/ 1290 h 2991"/>
                  <a:gd name="T82" fmla="*/ 382 w 2072"/>
                  <a:gd name="T83" fmla="*/ 1285 h 2991"/>
                  <a:gd name="T84" fmla="*/ 376 w 2072"/>
                  <a:gd name="T85" fmla="*/ 1292 h 2991"/>
                  <a:gd name="T86" fmla="*/ 322 w 2072"/>
                  <a:gd name="T87" fmla="*/ 1396 h 2991"/>
                  <a:gd name="T88" fmla="*/ 203 w 2072"/>
                  <a:gd name="T89" fmla="*/ 1464 h 2991"/>
                  <a:gd name="T90" fmla="*/ 68 w 2072"/>
                  <a:gd name="T91" fmla="*/ 1429 h 2991"/>
                  <a:gd name="T92" fmla="*/ 1 w 2072"/>
                  <a:gd name="T93" fmla="*/ 1309 h 2991"/>
                  <a:gd name="T94" fmla="*/ 480 w 2072"/>
                  <a:gd name="T95" fmla="*/ 130 h 2991"/>
                  <a:gd name="T96" fmla="*/ 545 w 2072"/>
                  <a:gd name="T97" fmla="*/ 41 h 2991"/>
                  <a:gd name="T98" fmla="*/ 668 w 2072"/>
                  <a:gd name="T99" fmla="*/ 0 h 29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72" h="2991">
                    <a:moveTo>
                      <a:pt x="668" y="0"/>
                    </a:moveTo>
                    <a:lnTo>
                      <a:pt x="1458" y="0"/>
                    </a:lnTo>
                    <a:lnTo>
                      <a:pt x="1486" y="3"/>
                    </a:lnTo>
                    <a:lnTo>
                      <a:pt x="1511" y="8"/>
                    </a:lnTo>
                    <a:lnTo>
                      <a:pt x="1532" y="17"/>
                    </a:lnTo>
                    <a:lnTo>
                      <a:pt x="1549" y="30"/>
                    </a:lnTo>
                    <a:lnTo>
                      <a:pt x="1563" y="44"/>
                    </a:lnTo>
                    <a:lnTo>
                      <a:pt x="1575" y="60"/>
                    </a:lnTo>
                    <a:lnTo>
                      <a:pt x="1586" y="77"/>
                    </a:lnTo>
                    <a:lnTo>
                      <a:pt x="1595" y="94"/>
                    </a:lnTo>
                    <a:lnTo>
                      <a:pt x="1602" y="111"/>
                    </a:lnTo>
                    <a:lnTo>
                      <a:pt x="1610" y="128"/>
                    </a:lnTo>
                    <a:lnTo>
                      <a:pt x="2055" y="1211"/>
                    </a:lnTo>
                    <a:lnTo>
                      <a:pt x="2066" y="1246"/>
                    </a:lnTo>
                    <a:lnTo>
                      <a:pt x="2072" y="1281"/>
                    </a:lnTo>
                    <a:lnTo>
                      <a:pt x="2069" y="1316"/>
                    </a:lnTo>
                    <a:lnTo>
                      <a:pt x="2061" y="1350"/>
                    </a:lnTo>
                    <a:lnTo>
                      <a:pt x="2046" y="1382"/>
                    </a:lnTo>
                    <a:lnTo>
                      <a:pt x="2027" y="1410"/>
                    </a:lnTo>
                    <a:lnTo>
                      <a:pt x="1999" y="1434"/>
                    </a:lnTo>
                    <a:lnTo>
                      <a:pt x="1968" y="1453"/>
                    </a:lnTo>
                    <a:lnTo>
                      <a:pt x="1930" y="1466"/>
                    </a:lnTo>
                    <a:lnTo>
                      <a:pt x="1894" y="1470"/>
                    </a:lnTo>
                    <a:lnTo>
                      <a:pt x="1860" y="1466"/>
                    </a:lnTo>
                    <a:lnTo>
                      <a:pt x="1828" y="1453"/>
                    </a:lnTo>
                    <a:lnTo>
                      <a:pt x="1800" y="1432"/>
                    </a:lnTo>
                    <a:lnTo>
                      <a:pt x="1774" y="1402"/>
                    </a:lnTo>
                    <a:lnTo>
                      <a:pt x="1754" y="1366"/>
                    </a:lnTo>
                    <a:lnTo>
                      <a:pt x="1753" y="1363"/>
                    </a:lnTo>
                    <a:lnTo>
                      <a:pt x="1749" y="1356"/>
                    </a:lnTo>
                    <a:lnTo>
                      <a:pt x="1744" y="1346"/>
                    </a:lnTo>
                    <a:lnTo>
                      <a:pt x="1737" y="1333"/>
                    </a:lnTo>
                    <a:lnTo>
                      <a:pt x="1730" y="1319"/>
                    </a:lnTo>
                    <a:lnTo>
                      <a:pt x="1723" y="1305"/>
                    </a:lnTo>
                    <a:lnTo>
                      <a:pt x="1716" y="1292"/>
                    </a:lnTo>
                    <a:lnTo>
                      <a:pt x="1710" y="1282"/>
                    </a:lnTo>
                    <a:lnTo>
                      <a:pt x="1706" y="1276"/>
                    </a:lnTo>
                    <a:lnTo>
                      <a:pt x="1704" y="1276"/>
                    </a:lnTo>
                    <a:lnTo>
                      <a:pt x="1704" y="1282"/>
                    </a:lnTo>
                    <a:lnTo>
                      <a:pt x="1707" y="1305"/>
                    </a:lnTo>
                    <a:lnTo>
                      <a:pt x="1713" y="1335"/>
                    </a:lnTo>
                    <a:lnTo>
                      <a:pt x="1717" y="1367"/>
                    </a:lnTo>
                    <a:lnTo>
                      <a:pt x="1724" y="1406"/>
                    </a:lnTo>
                    <a:lnTo>
                      <a:pt x="1730" y="1446"/>
                    </a:lnTo>
                    <a:lnTo>
                      <a:pt x="1737" y="1488"/>
                    </a:lnTo>
                    <a:lnTo>
                      <a:pt x="1744" y="1531"/>
                    </a:lnTo>
                    <a:lnTo>
                      <a:pt x="1751" y="1575"/>
                    </a:lnTo>
                    <a:lnTo>
                      <a:pt x="1759" y="1618"/>
                    </a:lnTo>
                    <a:lnTo>
                      <a:pt x="1764" y="1659"/>
                    </a:lnTo>
                    <a:lnTo>
                      <a:pt x="1771" y="1698"/>
                    </a:lnTo>
                    <a:lnTo>
                      <a:pt x="1777" y="1734"/>
                    </a:lnTo>
                    <a:lnTo>
                      <a:pt x="1781" y="1763"/>
                    </a:lnTo>
                    <a:lnTo>
                      <a:pt x="1786" y="1789"/>
                    </a:lnTo>
                    <a:lnTo>
                      <a:pt x="1790" y="1809"/>
                    </a:lnTo>
                    <a:lnTo>
                      <a:pt x="1791" y="1820"/>
                    </a:lnTo>
                    <a:lnTo>
                      <a:pt x="1791" y="1825"/>
                    </a:lnTo>
                    <a:lnTo>
                      <a:pt x="1794" y="1855"/>
                    </a:lnTo>
                    <a:lnTo>
                      <a:pt x="1790" y="1883"/>
                    </a:lnTo>
                    <a:lnTo>
                      <a:pt x="1781" y="1909"/>
                    </a:lnTo>
                    <a:lnTo>
                      <a:pt x="1766" y="1932"/>
                    </a:lnTo>
                    <a:lnTo>
                      <a:pt x="1747" y="1950"/>
                    </a:lnTo>
                    <a:lnTo>
                      <a:pt x="1723" y="1964"/>
                    </a:lnTo>
                    <a:lnTo>
                      <a:pt x="1696" y="1973"/>
                    </a:lnTo>
                    <a:lnTo>
                      <a:pt x="1666" y="1976"/>
                    </a:lnTo>
                    <a:lnTo>
                      <a:pt x="1449" y="1976"/>
                    </a:lnTo>
                    <a:lnTo>
                      <a:pt x="1445" y="1977"/>
                    </a:lnTo>
                    <a:lnTo>
                      <a:pt x="1441" y="1979"/>
                    </a:lnTo>
                    <a:lnTo>
                      <a:pt x="1438" y="1980"/>
                    </a:lnTo>
                    <a:lnTo>
                      <a:pt x="1436" y="1983"/>
                    </a:lnTo>
                    <a:lnTo>
                      <a:pt x="1435" y="1986"/>
                    </a:lnTo>
                    <a:lnTo>
                      <a:pt x="1435" y="1987"/>
                    </a:lnTo>
                    <a:lnTo>
                      <a:pt x="1435" y="1988"/>
                    </a:lnTo>
                    <a:lnTo>
                      <a:pt x="1435" y="1988"/>
                    </a:lnTo>
                    <a:lnTo>
                      <a:pt x="1435" y="2788"/>
                    </a:lnTo>
                    <a:lnTo>
                      <a:pt x="1432" y="2829"/>
                    </a:lnTo>
                    <a:lnTo>
                      <a:pt x="1424" y="2867"/>
                    </a:lnTo>
                    <a:lnTo>
                      <a:pt x="1409" y="2900"/>
                    </a:lnTo>
                    <a:lnTo>
                      <a:pt x="1391" y="2927"/>
                    </a:lnTo>
                    <a:lnTo>
                      <a:pt x="1369" y="2950"/>
                    </a:lnTo>
                    <a:lnTo>
                      <a:pt x="1342" y="2969"/>
                    </a:lnTo>
                    <a:lnTo>
                      <a:pt x="1314" y="2981"/>
                    </a:lnTo>
                    <a:lnTo>
                      <a:pt x="1282" y="2988"/>
                    </a:lnTo>
                    <a:lnTo>
                      <a:pt x="1248" y="2991"/>
                    </a:lnTo>
                    <a:lnTo>
                      <a:pt x="1215" y="2988"/>
                    </a:lnTo>
                    <a:lnTo>
                      <a:pt x="1183" y="2981"/>
                    </a:lnTo>
                    <a:lnTo>
                      <a:pt x="1154" y="2969"/>
                    </a:lnTo>
                    <a:lnTo>
                      <a:pt x="1128" y="2950"/>
                    </a:lnTo>
                    <a:lnTo>
                      <a:pt x="1106" y="2927"/>
                    </a:lnTo>
                    <a:lnTo>
                      <a:pt x="1087" y="2900"/>
                    </a:lnTo>
                    <a:lnTo>
                      <a:pt x="1073" y="2867"/>
                    </a:lnTo>
                    <a:lnTo>
                      <a:pt x="1064" y="2829"/>
                    </a:lnTo>
                    <a:lnTo>
                      <a:pt x="1062" y="2788"/>
                    </a:lnTo>
                    <a:lnTo>
                      <a:pt x="1062" y="1984"/>
                    </a:lnTo>
                    <a:lnTo>
                      <a:pt x="1062" y="1984"/>
                    </a:lnTo>
                    <a:lnTo>
                      <a:pt x="1062" y="1983"/>
                    </a:lnTo>
                    <a:lnTo>
                      <a:pt x="1062" y="1980"/>
                    </a:lnTo>
                    <a:lnTo>
                      <a:pt x="1060" y="1979"/>
                    </a:lnTo>
                    <a:lnTo>
                      <a:pt x="1059" y="1977"/>
                    </a:lnTo>
                    <a:lnTo>
                      <a:pt x="1056" y="1976"/>
                    </a:lnTo>
                    <a:lnTo>
                      <a:pt x="1044" y="1976"/>
                    </a:lnTo>
                    <a:lnTo>
                      <a:pt x="1030" y="1976"/>
                    </a:lnTo>
                    <a:lnTo>
                      <a:pt x="1016" y="1976"/>
                    </a:lnTo>
                    <a:lnTo>
                      <a:pt x="1004" y="1976"/>
                    </a:lnTo>
                    <a:lnTo>
                      <a:pt x="1002" y="1977"/>
                    </a:lnTo>
                    <a:lnTo>
                      <a:pt x="1000" y="1977"/>
                    </a:lnTo>
                    <a:lnTo>
                      <a:pt x="999" y="1979"/>
                    </a:lnTo>
                    <a:lnTo>
                      <a:pt x="997" y="1981"/>
                    </a:lnTo>
                    <a:lnTo>
                      <a:pt x="997" y="1983"/>
                    </a:lnTo>
                    <a:lnTo>
                      <a:pt x="997" y="1983"/>
                    </a:lnTo>
                    <a:lnTo>
                      <a:pt x="997" y="1984"/>
                    </a:lnTo>
                    <a:lnTo>
                      <a:pt x="997" y="2788"/>
                    </a:lnTo>
                    <a:lnTo>
                      <a:pt x="995" y="2829"/>
                    </a:lnTo>
                    <a:lnTo>
                      <a:pt x="986" y="2867"/>
                    </a:lnTo>
                    <a:lnTo>
                      <a:pt x="972" y="2900"/>
                    </a:lnTo>
                    <a:lnTo>
                      <a:pt x="953" y="2927"/>
                    </a:lnTo>
                    <a:lnTo>
                      <a:pt x="930" y="2950"/>
                    </a:lnTo>
                    <a:lnTo>
                      <a:pt x="905" y="2969"/>
                    </a:lnTo>
                    <a:lnTo>
                      <a:pt x="876" y="2981"/>
                    </a:lnTo>
                    <a:lnTo>
                      <a:pt x="843" y="2988"/>
                    </a:lnTo>
                    <a:lnTo>
                      <a:pt x="811" y="2991"/>
                    </a:lnTo>
                    <a:lnTo>
                      <a:pt x="776" y="2988"/>
                    </a:lnTo>
                    <a:lnTo>
                      <a:pt x="745" y="2981"/>
                    </a:lnTo>
                    <a:lnTo>
                      <a:pt x="717" y="2969"/>
                    </a:lnTo>
                    <a:lnTo>
                      <a:pt x="691" y="2950"/>
                    </a:lnTo>
                    <a:lnTo>
                      <a:pt x="668" y="2927"/>
                    </a:lnTo>
                    <a:lnTo>
                      <a:pt x="650" y="2900"/>
                    </a:lnTo>
                    <a:lnTo>
                      <a:pt x="635" y="2867"/>
                    </a:lnTo>
                    <a:lnTo>
                      <a:pt x="627" y="2829"/>
                    </a:lnTo>
                    <a:lnTo>
                      <a:pt x="624" y="2788"/>
                    </a:lnTo>
                    <a:lnTo>
                      <a:pt x="624" y="1987"/>
                    </a:lnTo>
                    <a:lnTo>
                      <a:pt x="624" y="1987"/>
                    </a:lnTo>
                    <a:lnTo>
                      <a:pt x="624" y="1986"/>
                    </a:lnTo>
                    <a:lnTo>
                      <a:pt x="624" y="1984"/>
                    </a:lnTo>
                    <a:lnTo>
                      <a:pt x="624" y="1981"/>
                    </a:lnTo>
                    <a:lnTo>
                      <a:pt x="622" y="1980"/>
                    </a:lnTo>
                    <a:lnTo>
                      <a:pt x="620" y="1979"/>
                    </a:lnTo>
                    <a:lnTo>
                      <a:pt x="617" y="1977"/>
                    </a:lnTo>
                    <a:lnTo>
                      <a:pt x="612" y="1976"/>
                    </a:lnTo>
                    <a:lnTo>
                      <a:pt x="411" y="1976"/>
                    </a:lnTo>
                    <a:lnTo>
                      <a:pt x="380" y="1973"/>
                    </a:lnTo>
                    <a:lnTo>
                      <a:pt x="353" y="1964"/>
                    </a:lnTo>
                    <a:lnTo>
                      <a:pt x="330" y="1950"/>
                    </a:lnTo>
                    <a:lnTo>
                      <a:pt x="312" y="1932"/>
                    </a:lnTo>
                    <a:lnTo>
                      <a:pt x="297" y="1910"/>
                    </a:lnTo>
                    <a:lnTo>
                      <a:pt x="287" y="1885"/>
                    </a:lnTo>
                    <a:lnTo>
                      <a:pt x="285" y="1856"/>
                    </a:lnTo>
                    <a:lnTo>
                      <a:pt x="287" y="1826"/>
                    </a:lnTo>
                    <a:lnTo>
                      <a:pt x="289" y="1820"/>
                    </a:lnTo>
                    <a:lnTo>
                      <a:pt x="290" y="1808"/>
                    </a:lnTo>
                    <a:lnTo>
                      <a:pt x="295" y="1788"/>
                    </a:lnTo>
                    <a:lnTo>
                      <a:pt x="299" y="1761"/>
                    </a:lnTo>
                    <a:lnTo>
                      <a:pt x="305" y="1729"/>
                    </a:lnTo>
                    <a:lnTo>
                      <a:pt x="310" y="1692"/>
                    </a:lnTo>
                    <a:lnTo>
                      <a:pt x="317" y="1652"/>
                    </a:lnTo>
                    <a:lnTo>
                      <a:pt x="326" y="1610"/>
                    </a:lnTo>
                    <a:lnTo>
                      <a:pt x="333" y="1565"/>
                    </a:lnTo>
                    <a:lnTo>
                      <a:pt x="342" y="1521"/>
                    </a:lnTo>
                    <a:lnTo>
                      <a:pt x="349" y="1477"/>
                    </a:lnTo>
                    <a:lnTo>
                      <a:pt x="357" y="1434"/>
                    </a:lnTo>
                    <a:lnTo>
                      <a:pt x="364" y="1393"/>
                    </a:lnTo>
                    <a:lnTo>
                      <a:pt x="372" y="1356"/>
                    </a:lnTo>
                    <a:lnTo>
                      <a:pt x="377" y="1323"/>
                    </a:lnTo>
                    <a:lnTo>
                      <a:pt x="382" y="1295"/>
                    </a:lnTo>
                    <a:lnTo>
                      <a:pt x="383" y="1290"/>
                    </a:lnTo>
                    <a:lnTo>
                      <a:pt x="383" y="1288"/>
                    </a:lnTo>
                    <a:lnTo>
                      <a:pt x="383" y="1285"/>
                    </a:lnTo>
                    <a:lnTo>
                      <a:pt x="382" y="1285"/>
                    </a:lnTo>
                    <a:lnTo>
                      <a:pt x="382" y="1285"/>
                    </a:lnTo>
                    <a:lnTo>
                      <a:pt x="380" y="1286"/>
                    </a:lnTo>
                    <a:lnTo>
                      <a:pt x="379" y="1288"/>
                    </a:lnTo>
                    <a:lnTo>
                      <a:pt x="377" y="1290"/>
                    </a:lnTo>
                    <a:lnTo>
                      <a:pt x="376" y="1292"/>
                    </a:lnTo>
                    <a:lnTo>
                      <a:pt x="376" y="1292"/>
                    </a:lnTo>
                    <a:lnTo>
                      <a:pt x="376" y="1293"/>
                    </a:lnTo>
                    <a:lnTo>
                      <a:pt x="340" y="1365"/>
                    </a:lnTo>
                    <a:lnTo>
                      <a:pt x="322" y="1396"/>
                    </a:lnTo>
                    <a:lnTo>
                      <a:pt x="297" y="1422"/>
                    </a:lnTo>
                    <a:lnTo>
                      <a:pt x="269" y="1441"/>
                    </a:lnTo>
                    <a:lnTo>
                      <a:pt x="238" y="1456"/>
                    </a:lnTo>
                    <a:lnTo>
                      <a:pt x="203" y="1464"/>
                    </a:lnTo>
                    <a:lnTo>
                      <a:pt x="169" y="1466"/>
                    </a:lnTo>
                    <a:lnTo>
                      <a:pt x="134" y="1460"/>
                    </a:lnTo>
                    <a:lnTo>
                      <a:pt x="99" y="1447"/>
                    </a:lnTo>
                    <a:lnTo>
                      <a:pt x="68" y="1429"/>
                    </a:lnTo>
                    <a:lnTo>
                      <a:pt x="42" y="1403"/>
                    </a:lnTo>
                    <a:lnTo>
                      <a:pt x="22" y="1375"/>
                    </a:lnTo>
                    <a:lnTo>
                      <a:pt x="8" y="1343"/>
                    </a:lnTo>
                    <a:lnTo>
                      <a:pt x="1" y="1309"/>
                    </a:lnTo>
                    <a:lnTo>
                      <a:pt x="0" y="1273"/>
                    </a:lnTo>
                    <a:lnTo>
                      <a:pt x="4" y="1238"/>
                    </a:lnTo>
                    <a:lnTo>
                      <a:pt x="17" y="1204"/>
                    </a:lnTo>
                    <a:lnTo>
                      <a:pt x="480" y="130"/>
                    </a:lnTo>
                    <a:lnTo>
                      <a:pt x="491" y="105"/>
                    </a:lnTo>
                    <a:lnTo>
                      <a:pt x="507" y="83"/>
                    </a:lnTo>
                    <a:lnTo>
                      <a:pt x="524" y="61"/>
                    </a:lnTo>
                    <a:lnTo>
                      <a:pt x="545" y="41"/>
                    </a:lnTo>
                    <a:lnTo>
                      <a:pt x="570" y="24"/>
                    </a:lnTo>
                    <a:lnTo>
                      <a:pt x="598" y="11"/>
                    </a:lnTo>
                    <a:lnTo>
                      <a:pt x="631" y="3"/>
                    </a:lnTo>
                    <a:lnTo>
                      <a:pt x="668" y="0"/>
                    </a:lnTo>
                    <a:close/>
                  </a:path>
                </a:pathLst>
              </a:custGeom>
              <a:grpFill/>
              <a:ln w="0">
                <a:noFill/>
                <a:prstDash val="solid"/>
                <a:round/>
                <a:headEnd/>
                <a:tailEnd/>
              </a:ln>
            </p:spPr>
            <p:txBody>
              <a:bodyPr vert="horz" wrap="square" lIns="65314" tIns="32657" rIns="65314" bIns="32657" numCol="1" anchor="t" anchorCtr="0" compatLnSpc="1">
                <a:prstTxWarp prst="textNoShape">
                  <a:avLst/>
                </a:prstTxWarp>
              </a:bodyPr>
              <a:lstStyle/>
              <a:p>
                <a:pPr defTabSz="653156">
                  <a:defRPr/>
                </a:pPr>
                <a:endParaRPr lang="en-US" sz="1286">
                  <a:solidFill>
                    <a:prstClr val="black"/>
                  </a:solidFill>
                  <a:latin typeface="Arial"/>
                </a:endParaRPr>
              </a:p>
            </p:txBody>
          </p:sp>
        </p:grpSp>
      </p:grpSp>
      <p:sp>
        <p:nvSpPr>
          <p:cNvPr id="284" name="Прямоугольник: скругленные углы 283">
            <a:extLst>
              <a:ext uri="{FF2B5EF4-FFF2-40B4-BE49-F238E27FC236}">
                <a16:creationId xmlns="" xmlns:a16="http://schemas.microsoft.com/office/drawing/2014/main" id="{C18BC873-9C33-4638-B4DD-C412E36601F5}"/>
              </a:ext>
            </a:extLst>
          </p:cNvPr>
          <p:cNvSpPr/>
          <p:nvPr/>
        </p:nvSpPr>
        <p:spPr>
          <a:xfrm>
            <a:off x="79514" y="80323"/>
            <a:ext cx="3182432" cy="728569"/>
          </a:xfrm>
          <a:prstGeom prst="roundRect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5314" tIns="32657" rIns="65314" bIns="32657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ru-RU" sz="962"/>
          </a:p>
        </p:txBody>
      </p:sp>
      <p:sp>
        <p:nvSpPr>
          <p:cNvPr id="196" name="TextBox 195">
            <a:extLst>
              <a:ext uri="{FF2B5EF4-FFF2-40B4-BE49-F238E27FC236}">
                <a16:creationId xmlns="" xmlns:a16="http://schemas.microsoft.com/office/drawing/2014/main" id="{76AFD5B9-A3E4-4DD4-968E-065E12516B3F}"/>
              </a:ext>
            </a:extLst>
          </p:cNvPr>
          <p:cNvSpPr txBox="1"/>
          <p:nvPr/>
        </p:nvSpPr>
        <p:spPr>
          <a:xfrm>
            <a:off x="0" y="105508"/>
            <a:ext cx="3290643" cy="7571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contourW="6350">
              <a:contourClr>
                <a:srgbClr val="416529"/>
              </a:contourClr>
            </a:sp3d>
          </a:bodyPr>
          <a:lstStyle>
            <a:defPPr>
              <a:defRPr lang="ru-RU"/>
            </a:defPPr>
            <a:lvl1pPr algn="ctr">
              <a:defRPr sz="1200" b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hnschrift SemiBold" panose="020B0502040204020203" pitchFamily="34" charset="0"/>
              </a:defRPr>
            </a:lvl1pPr>
          </a:lstStyle>
          <a:p>
            <a:pPr>
              <a:lnSpc>
                <a:spcPct val="90000"/>
              </a:lnSpc>
            </a:pPr>
            <a:r>
              <a:rPr lang="ru-RU" sz="1600" dirty="0">
                <a:latin typeface="Franklin Gothic Book" panose="020B0503020102020204" pitchFamily="34" charset="0"/>
                <a:ea typeface="Cambria" panose="02040503050406030204" pitchFamily="18" charset="0"/>
              </a:rPr>
              <a:t>Преимущества военной службы </a:t>
            </a:r>
            <a:br>
              <a:rPr lang="ru-RU" sz="1600" dirty="0">
                <a:latin typeface="Franklin Gothic Book" panose="020B0503020102020204" pitchFamily="34" charset="0"/>
                <a:ea typeface="Cambria" panose="02040503050406030204" pitchFamily="18" charset="0"/>
              </a:rPr>
            </a:br>
            <a:r>
              <a:rPr lang="ru-RU" sz="1600" dirty="0">
                <a:latin typeface="Franklin Gothic Book" panose="020B0503020102020204" pitchFamily="34" charset="0"/>
                <a:ea typeface="Cambria" panose="02040503050406030204" pitchFamily="18" charset="0"/>
              </a:rPr>
              <a:t>по контракту в </a:t>
            </a:r>
            <a:r>
              <a:rPr lang="ru-RU" sz="1600" dirty="0" smtClean="0">
                <a:latin typeface="Franklin Gothic Book" panose="020B0503020102020204" pitchFamily="34" charset="0"/>
                <a:ea typeface="Cambria" panose="02040503050406030204" pitchFamily="18" charset="0"/>
              </a:rPr>
              <a:t> пограничных органах ФСБ </a:t>
            </a:r>
            <a:r>
              <a:rPr lang="ru-RU" sz="1600" dirty="0">
                <a:latin typeface="Franklin Gothic Book" panose="020B0503020102020204" pitchFamily="34" charset="0"/>
                <a:ea typeface="Cambria" panose="02040503050406030204" pitchFamily="18" charset="0"/>
              </a:rPr>
              <a:t>России</a:t>
            </a:r>
          </a:p>
        </p:txBody>
      </p:sp>
      <p:pic>
        <p:nvPicPr>
          <p:cNvPr id="12" name="Рисунок 11">
            <a:extLst>
              <a:ext uri="{FF2B5EF4-FFF2-40B4-BE49-F238E27FC236}">
                <a16:creationId xmlns="" xmlns:a16="http://schemas.microsoft.com/office/drawing/2014/main" id="{DF1E8F1E-D887-4E5C-83B6-B457FE4040BF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sharpenSoften amount="25000"/>
                    </a14:imgEffect>
                    <a14:imgEffect>
                      <a14:colorTemperature colorTemp="5300"/>
                    </a14:imgEffect>
                    <a14:imgEffect>
                      <a14:saturation sat="66000"/>
                    </a14:imgEffect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9432" y="2017864"/>
            <a:ext cx="3314438" cy="4836478"/>
          </a:xfrm>
          <a:prstGeom prst="rect">
            <a:avLst/>
          </a:prstGeom>
        </p:spPr>
      </p:pic>
      <p:grpSp>
        <p:nvGrpSpPr>
          <p:cNvPr id="289" name="组合 396">
            <a:extLst>
              <a:ext uri="{FF2B5EF4-FFF2-40B4-BE49-F238E27FC236}">
                <a16:creationId xmlns="" xmlns:a16="http://schemas.microsoft.com/office/drawing/2014/main" id="{4895FCC6-A5F9-4A0C-8044-A658922029EC}"/>
              </a:ext>
            </a:extLst>
          </p:cNvPr>
          <p:cNvGrpSpPr/>
          <p:nvPr/>
        </p:nvGrpSpPr>
        <p:grpSpPr>
          <a:xfrm>
            <a:off x="3500906" y="3466578"/>
            <a:ext cx="221301" cy="336708"/>
            <a:chOff x="6600826" y="492126"/>
            <a:chExt cx="590550" cy="898517"/>
          </a:xfrm>
          <a:solidFill>
            <a:schemeClr val="bg1"/>
          </a:solidFill>
        </p:grpSpPr>
        <p:sp>
          <p:nvSpPr>
            <p:cNvPr id="293" name="Freeform 61">
              <a:extLst>
                <a:ext uri="{FF2B5EF4-FFF2-40B4-BE49-F238E27FC236}">
                  <a16:creationId xmlns="" xmlns:a16="http://schemas.microsoft.com/office/drawing/2014/main" id="{1287F59B-C1A4-4AD3-B515-C5482CC7CF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600826" y="503233"/>
              <a:ext cx="531813" cy="887410"/>
            </a:xfrm>
            <a:custGeom>
              <a:avLst/>
              <a:gdLst>
                <a:gd name="T0" fmla="*/ 116 w 182"/>
                <a:gd name="T1" fmla="*/ 216 h 303"/>
                <a:gd name="T2" fmla="*/ 105 w 182"/>
                <a:gd name="T3" fmla="*/ 215 h 303"/>
                <a:gd name="T4" fmla="*/ 46 w 182"/>
                <a:gd name="T5" fmla="*/ 94 h 303"/>
                <a:gd name="T6" fmla="*/ 50 w 182"/>
                <a:gd name="T7" fmla="*/ 83 h 303"/>
                <a:gd name="T8" fmla="*/ 68 w 182"/>
                <a:gd name="T9" fmla="*/ 83 h 303"/>
                <a:gd name="T10" fmla="*/ 49 w 182"/>
                <a:gd name="T11" fmla="*/ 0 h 303"/>
                <a:gd name="T12" fmla="*/ 3 w 182"/>
                <a:gd name="T13" fmla="*/ 24 h 303"/>
                <a:gd name="T14" fmla="*/ 6 w 182"/>
                <a:gd name="T15" fmla="*/ 93 h 303"/>
                <a:gd name="T16" fmla="*/ 55 w 182"/>
                <a:gd name="T17" fmla="*/ 216 h 303"/>
                <a:gd name="T18" fmla="*/ 135 w 182"/>
                <a:gd name="T19" fmla="*/ 287 h 303"/>
                <a:gd name="T20" fmla="*/ 182 w 182"/>
                <a:gd name="T21" fmla="*/ 267 h 303"/>
                <a:gd name="T22" fmla="*/ 126 w 182"/>
                <a:gd name="T23" fmla="*/ 203 h 303"/>
                <a:gd name="T24" fmla="*/ 116 w 182"/>
                <a:gd name="T25" fmla="*/ 216 h 30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82" h="303">
                  <a:moveTo>
                    <a:pt x="116" y="216"/>
                  </a:moveTo>
                  <a:cubicBezTo>
                    <a:pt x="109" y="222"/>
                    <a:pt x="105" y="215"/>
                    <a:pt x="105" y="215"/>
                  </a:cubicBezTo>
                  <a:cubicBezTo>
                    <a:pt x="105" y="215"/>
                    <a:pt x="51" y="105"/>
                    <a:pt x="46" y="94"/>
                  </a:cubicBezTo>
                  <a:cubicBezTo>
                    <a:pt x="42" y="84"/>
                    <a:pt x="50" y="83"/>
                    <a:pt x="50" y="83"/>
                  </a:cubicBezTo>
                  <a:cubicBezTo>
                    <a:pt x="68" y="83"/>
                    <a:pt x="68" y="83"/>
                    <a:pt x="68" y="83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6" y="4"/>
                    <a:pt x="3" y="24"/>
                  </a:cubicBezTo>
                  <a:cubicBezTo>
                    <a:pt x="2" y="30"/>
                    <a:pt x="0" y="51"/>
                    <a:pt x="6" y="93"/>
                  </a:cubicBezTo>
                  <a:cubicBezTo>
                    <a:pt x="11" y="128"/>
                    <a:pt x="30" y="183"/>
                    <a:pt x="55" y="216"/>
                  </a:cubicBezTo>
                  <a:cubicBezTo>
                    <a:pt x="78" y="246"/>
                    <a:pt x="101" y="267"/>
                    <a:pt x="135" y="287"/>
                  </a:cubicBezTo>
                  <a:cubicBezTo>
                    <a:pt x="163" y="303"/>
                    <a:pt x="182" y="267"/>
                    <a:pt x="182" y="267"/>
                  </a:cubicBezTo>
                  <a:cubicBezTo>
                    <a:pt x="126" y="203"/>
                    <a:pt x="126" y="203"/>
                    <a:pt x="126" y="203"/>
                  </a:cubicBezTo>
                  <a:cubicBezTo>
                    <a:pt x="126" y="203"/>
                    <a:pt x="122" y="210"/>
                    <a:pt x="116" y="2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6" name="Freeform 62">
              <a:extLst>
                <a:ext uri="{FF2B5EF4-FFF2-40B4-BE49-F238E27FC236}">
                  <a16:creationId xmlns="" xmlns:a16="http://schemas.microsoft.com/office/drawing/2014/main" id="{0700F9C4-0434-43F5-B908-FF8BB605AA1F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4338" y="492126"/>
              <a:ext cx="103188" cy="254000"/>
            </a:xfrm>
            <a:custGeom>
              <a:avLst/>
              <a:gdLst>
                <a:gd name="T0" fmla="*/ 33 w 35"/>
                <a:gd name="T1" fmla="*/ 71 h 87"/>
                <a:gd name="T2" fmla="*/ 20 w 35"/>
                <a:gd name="T3" fmla="*/ 7 h 87"/>
                <a:gd name="T4" fmla="*/ 0 w 35"/>
                <a:gd name="T5" fmla="*/ 2 h 87"/>
                <a:gd name="T6" fmla="*/ 19 w 35"/>
                <a:gd name="T7" fmla="*/ 87 h 87"/>
                <a:gd name="T8" fmla="*/ 33 w 35"/>
                <a:gd name="T9" fmla="*/ 7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5" h="87">
                  <a:moveTo>
                    <a:pt x="33" y="71"/>
                  </a:moveTo>
                  <a:cubicBezTo>
                    <a:pt x="33" y="71"/>
                    <a:pt x="22" y="15"/>
                    <a:pt x="20" y="7"/>
                  </a:cubicBezTo>
                  <a:cubicBezTo>
                    <a:pt x="17" y="0"/>
                    <a:pt x="0" y="2"/>
                    <a:pt x="0" y="2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19" y="87"/>
                    <a:pt x="35" y="81"/>
                    <a:pt x="33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62">
                <a:solidFill>
                  <a:prstClr val="black"/>
                </a:solidFill>
                <a:latin typeface="Calibri"/>
              </a:endParaRPr>
            </a:p>
          </p:txBody>
        </p:sp>
        <p:sp>
          <p:nvSpPr>
            <p:cNvPr id="308" name="Freeform 63">
              <a:extLst>
                <a:ext uri="{FF2B5EF4-FFF2-40B4-BE49-F238E27FC236}">
                  <a16:creationId xmlns="" xmlns:a16="http://schemas.microsoft.com/office/drawing/2014/main" id="{79BBC3DE-1997-4385-A7DE-55BBFF31FB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3413" y="1054101"/>
              <a:ext cx="207963" cy="215900"/>
            </a:xfrm>
            <a:custGeom>
              <a:avLst/>
              <a:gdLst>
                <a:gd name="T0" fmla="*/ 22 w 71"/>
                <a:gd name="T1" fmla="*/ 6 h 74"/>
                <a:gd name="T2" fmla="*/ 0 w 71"/>
                <a:gd name="T3" fmla="*/ 9 h 74"/>
                <a:gd name="T4" fmla="*/ 56 w 71"/>
                <a:gd name="T5" fmla="*/ 74 h 74"/>
                <a:gd name="T6" fmla="*/ 62 w 71"/>
                <a:gd name="T7" fmla="*/ 52 h 74"/>
                <a:gd name="T8" fmla="*/ 22 w 71"/>
                <a:gd name="T9" fmla="*/ 6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1" h="74">
                  <a:moveTo>
                    <a:pt x="22" y="6"/>
                  </a:moveTo>
                  <a:cubicBezTo>
                    <a:pt x="16" y="0"/>
                    <a:pt x="0" y="9"/>
                    <a:pt x="0" y="9"/>
                  </a:cubicBezTo>
                  <a:cubicBezTo>
                    <a:pt x="56" y="74"/>
                    <a:pt x="56" y="74"/>
                    <a:pt x="56" y="74"/>
                  </a:cubicBezTo>
                  <a:cubicBezTo>
                    <a:pt x="56" y="74"/>
                    <a:pt x="71" y="62"/>
                    <a:pt x="62" y="52"/>
                  </a:cubicBezTo>
                  <a:cubicBezTo>
                    <a:pt x="62" y="52"/>
                    <a:pt x="28" y="13"/>
                    <a:pt x="22" y="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=""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314" tIns="32657" rIns="65314" bIns="32657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962">
                <a:solidFill>
                  <a:prstClr val="black"/>
                </a:solidFill>
                <a:latin typeface="Calibri"/>
              </a:endParaRPr>
            </a:p>
          </p:txBody>
        </p:sp>
      </p:grpSp>
      <p:sp>
        <p:nvSpPr>
          <p:cNvPr id="323" name="Freeform 2">
            <a:extLst>
              <a:ext uri="{FF2B5EF4-FFF2-40B4-BE49-F238E27FC236}">
                <a16:creationId xmlns="" xmlns:a16="http://schemas.microsoft.com/office/drawing/2014/main" id="{B3323857-499D-44E6-8FEE-762E18E33B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27247" y="2695344"/>
            <a:ext cx="221373" cy="326701"/>
          </a:xfrm>
          <a:custGeom>
            <a:avLst/>
            <a:gdLst>
              <a:gd name="T0" fmla="*/ 125 w 249"/>
              <a:gd name="T1" fmla="*/ 0 h 400"/>
              <a:gd name="T2" fmla="*/ 125 w 249"/>
              <a:gd name="T3" fmla="*/ 0 h 400"/>
              <a:gd name="T4" fmla="*/ 0 w 249"/>
              <a:gd name="T5" fmla="*/ 125 h 400"/>
              <a:gd name="T6" fmla="*/ 125 w 249"/>
              <a:gd name="T7" fmla="*/ 399 h 400"/>
              <a:gd name="T8" fmla="*/ 248 w 249"/>
              <a:gd name="T9" fmla="*/ 125 h 400"/>
              <a:gd name="T10" fmla="*/ 125 w 249"/>
              <a:gd name="T11" fmla="*/ 0 h 400"/>
              <a:gd name="T12" fmla="*/ 125 w 249"/>
              <a:gd name="T13" fmla="*/ 196 h 400"/>
              <a:gd name="T14" fmla="*/ 125 w 249"/>
              <a:gd name="T15" fmla="*/ 196 h 400"/>
              <a:gd name="T16" fmla="*/ 53 w 249"/>
              <a:gd name="T17" fmla="*/ 125 h 400"/>
              <a:gd name="T18" fmla="*/ 125 w 249"/>
              <a:gd name="T19" fmla="*/ 54 h 400"/>
              <a:gd name="T20" fmla="*/ 195 w 249"/>
              <a:gd name="T21" fmla="*/ 125 h 400"/>
              <a:gd name="T22" fmla="*/ 125 w 249"/>
              <a:gd name="T23" fmla="*/ 196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49" h="400">
                <a:moveTo>
                  <a:pt x="125" y="0"/>
                </a:moveTo>
                <a:lnTo>
                  <a:pt x="125" y="0"/>
                </a:lnTo>
                <a:cubicBezTo>
                  <a:pt x="53" y="0"/>
                  <a:pt x="0" y="54"/>
                  <a:pt x="0" y="125"/>
                </a:cubicBezTo>
                <a:cubicBezTo>
                  <a:pt x="0" y="240"/>
                  <a:pt x="125" y="399"/>
                  <a:pt x="125" y="399"/>
                </a:cubicBezTo>
                <a:cubicBezTo>
                  <a:pt x="125" y="399"/>
                  <a:pt x="248" y="240"/>
                  <a:pt x="248" y="125"/>
                </a:cubicBezTo>
                <a:cubicBezTo>
                  <a:pt x="248" y="54"/>
                  <a:pt x="195" y="0"/>
                  <a:pt x="125" y="0"/>
                </a:cubicBezTo>
                <a:close/>
                <a:moveTo>
                  <a:pt x="125" y="196"/>
                </a:moveTo>
                <a:lnTo>
                  <a:pt x="125" y="196"/>
                </a:lnTo>
                <a:cubicBezTo>
                  <a:pt x="88" y="196"/>
                  <a:pt x="53" y="160"/>
                  <a:pt x="53" y="125"/>
                </a:cubicBezTo>
                <a:cubicBezTo>
                  <a:pt x="53" y="89"/>
                  <a:pt x="88" y="54"/>
                  <a:pt x="125" y="54"/>
                </a:cubicBezTo>
                <a:cubicBezTo>
                  <a:pt x="159" y="54"/>
                  <a:pt x="195" y="89"/>
                  <a:pt x="195" y="125"/>
                </a:cubicBezTo>
                <a:cubicBezTo>
                  <a:pt x="195" y="160"/>
                  <a:pt x="159" y="196"/>
                  <a:pt x="125" y="19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txBody>
          <a:bodyPr wrap="none" lIns="32651" tIns="16326" rIns="32651" bIns="16326" anchor="ctr"/>
          <a:lstStyle/>
          <a:p>
            <a:pPr defTabSz="435362">
              <a:defRPr/>
            </a:pPr>
            <a:endParaRPr lang="en-US" sz="643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347" name="TextBox 346">
            <a:extLst>
              <a:ext uri="{FF2B5EF4-FFF2-40B4-BE49-F238E27FC236}">
                <a16:creationId xmlns="" xmlns:a16="http://schemas.microsoft.com/office/drawing/2014/main" id="{EAFCE97B-9640-48FA-B22B-A2EBCB1ED3D9}"/>
              </a:ext>
            </a:extLst>
          </p:cNvPr>
          <p:cNvSpPr txBox="1"/>
          <p:nvPr/>
        </p:nvSpPr>
        <p:spPr>
          <a:xfrm>
            <a:off x="3376837" y="949405"/>
            <a:ext cx="3141838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80000"/>
              </a:lnSpc>
              <a:defRPr sz="900" b="1" spc="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Demi" panose="020B0703020102020204" pitchFamily="34" charset="0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1600" b="0" dirty="0">
                <a:latin typeface="Franklin Gothic Book" panose="020B0503020102020204" pitchFamily="34" charset="0"/>
              </a:rPr>
              <a:t>За более подробной </a:t>
            </a:r>
            <a:br>
              <a:rPr lang="ru-RU" sz="1600" b="0" dirty="0">
                <a:latin typeface="Franklin Gothic Book" panose="020B0503020102020204" pitchFamily="34" charset="0"/>
              </a:rPr>
            </a:br>
            <a:r>
              <a:rPr lang="ru-RU" sz="1600" b="0" dirty="0">
                <a:latin typeface="Franklin Gothic Book" panose="020B0503020102020204" pitchFamily="34" charset="0"/>
              </a:rPr>
              <a:t>информацией обращаться </a:t>
            </a:r>
          </a:p>
          <a:p>
            <a:pPr>
              <a:lnSpc>
                <a:spcPct val="100000"/>
              </a:lnSpc>
            </a:pPr>
            <a:r>
              <a:rPr lang="ru-RU" sz="2000" b="0" dirty="0">
                <a:latin typeface="Franklin Gothic Book" panose="020B0503020102020204" pitchFamily="34" charset="0"/>
              </a:rPr>
              <a:t>в </a:t>
            </a:r>
            <a:r>
              <a:rPr lang="ru-RU" sz="2000" b="0" dirty="0" smtClean="0">
                <a:latin typeface="Franklin Gothic Book" panose="020B0503020102020204" pitchFamily="34" charset="0"/>
              </a:rPr>
              <a:t>Пограничное управление ФСБ России по Смоленской области</a:t>
            </a:r>
            <a:endParaRPr lang="ru-RU" sz="1600" b="0" dirty="0">
              <a:latin typeface="Franklin Gothic Book" panose="020B0503020102020204" pitchFamily="34" charset="0"/>
            </a:endParaRPr>
          </a:p>
        </p:txBody>
      </p:sp>
      <p:sp>
        <p:nvSpPr>
          <p:cNvPr id="243" name="TextBox 242">
            <a:extLst>
              <a:ext uri="{FF2B5EF4-FFF2-40B4-BE49-F238E27FC236}">
                <a16:creationId xmlns="" xmlns:a16="http://schemas.microsoft.com/office/drawing/2014/main" id="{405380D7-A98E-4290-9D47-79F48EEF9E8B}"/>
              </a:ext>
            </a:extLst>
          </p:cNvPr>
          <p:cNvSpPr txBox="1"/>
          <p:nvPr/>
        </p:nvSpPr>
        <p:spPr>
          <a:xfrm>
            <a:off x="3373486" y="2423992"/>
            <a:ext cx="313970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defRPr sz="9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sz="2000" dirty="0" smtClean="0"/>
              <a:t>г. Смоленск,</a:t>
            </a:r>
          </a:p>
          <a:p>
            <a:r>
              <a:rPr lang="ru-RU" sz="2000" dirty="0" smtClean="0"/>
              <a:t> ул. Попова, д.</a:t>
            </a:r>
            <a:r>
              <a:rPr lang="en-US" sz="2000" dirty="0" smtClean="0"/>
              <a:t> </a:t>
            </a:r>
            <a:r>
              <a:rPr lang="ru-RU" sz="2000" dirty="0" smtClean="0"/>
              <a:t>17А</a:t>
            </a:r>
            <a:endParaRPr lang="ru-RU" sz="2000" dirty="0"/>
          </a:p>
        </p:txBody>
      </p:sp>
      <p:sp>
        <p:nvSpPr>
          <p:cNvPr id="268" name="TextBox 267">
            <a:extLst>
              <a:ext uri="{FF2B5EF4-FFF2-40B4-BE49-F238E27FC236}">
                <a16:creationId xmlns="" xmlns:a16="http://schemas.microsoft.com/office/drawing/2014/main" id="{082050F1-99EB-46ED-90CC-E6C9121B97BF}"/>
              </a:ext>
            </a:extLst>
          </p:cNvPr>
          <p:cNvSpPr txBox="1"/>
          <p:nvPr/>
        </p:nvSpPr>
        <p:spPr>
          <a:xfrm>
            <a:off x="3366344" y="3428143"/>
            <a:ext cx="3148115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lnSpc>
                <a:spcPct val="100000"/>
              </a:lnSpc>
              <a:defRPr sz="2200" spc="-5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ranklin Gothic Book" panose="020B0503020102020204" pitchFamily="34" charset="0"/>
              </a:defRPr>
            </a:lvl1pPr>
          </a:lstStyle>
          <a:p>
            <a:r>
              <a:rPr lang="ru-RU" dirty="0" smtClean="0"/>
              <a:t>8</a:t>
            </a:r>
            <a:r>
              <a:rPr lang="en-US" dirty="0" smtClean="0"/>
              <a:t> </a:t>
            </a:r>
            <a:r>
              <a:rPr lang="ru-RU" dirty="0" smtClean="0"/>
              <a:t>(4812)</a:t>
            </a:r>
            <a:r>
              <a:rPr lang="en-US" dirty="0" smtClean="0"/>
              <a:t> </a:t>
            </a:r>
            <a:r>
              <a:rPr lang="ru-RU" dirty="0" smtClean="0"/>
              <a:t>20-85-44 </a:t>
            </a:r>
            <a:br>
              <a:rPr lang="ru-RU" dirty="0" smtClean="0"/>
            </a:br>
            <a:r>
              <a:rPr lang="ru-RU" dirty="0" smtClean="0"/>
              <a:t>8</a:t>
            </a:r>
            <a:r>
              <a:rPr lang="en-US" dirty="0" smtClean="0"/>
              <a:t> </a:t>
            </a:r>
            <a:r>
              <a:rPr lang="ru-RU" dirty="0" smtClean="0"/>
              <a:t>(4812)</a:t>
            </a:r>
            <a:r>
              <a:rPr lang="en-US" dirty="0" smtClean="0"/>
              <a:t> </a:t>
            </a:r>
            <a:r>
              <a:rPr lang="ru-RU" dirty="0" smtClean="0"/>
              <a:t>20-85-48 </a:t>
            </a:r>
            <a:br>
              <a:rPr lang="ru-RU" dirty="0" smtClean="0"/>
            </a:br>
            <a:r>
              <a:rPr lang="ru-RU" dirty="0" smtClean="0"/>
              <a:t>8</a:t>
            </a:r>
            <a:r>
              <a:rPr lang="en-US" dirty="0" smtClean="0"/>
              <a:t> </a:t>
            </a:r>
            <a:r>
              <a:rPr lang="ru-RU" dirty="0" smtClean="0"/>
              <a:t>(4812)</a:t>
            </a:r>
            <a:r>
              <a:rPr lang="en-US" dirty="0" smtClean="0"/>
              <a:t> </a:t>
            </a:r>
            <a:r>
              <a:rPr lang="ru-RU" dirty="0" smtClean="0"/>
              <a:t>20-85-41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en-US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11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4188493" y="5118643"/>
            <a:ext cx="1445010" cy="1445010"/>
          </a:xfrm>
          <a:prstGeom prst="roundRect">
            <a:avLst>
              <a:gd name="adj" fmla="val 7439"/>
            </a:avLst>
          </a:prstGeom>
        </p:spPr>
      </p:pic>
      <p:pic>
        <p:nvPicPr>
          <p:cNvPr id="235" name="Picture 8" descr="D:\GarantClient 1\ОК МЕВ\1. МУРЗИН\Доклады\Доклад   25.11.2022\материалы\Знак ПУ.png"/>
          <p:cNvPicPr>
            <a:picLocks noChangeAspect="1" noChangeArrowheads="1"/>
          </p:cNvPicPr>
          <p:nvPr/>
        </p:nvPicPr>
        <p:blipFill>
          <a:blip r:embed="rId3">
            <a:lum/>
          </a:blip>
          <a:srcRect/>
          <a:stretch>
            <a:fillRect/>
          </a:stretch>
        </p:blipFill>
        <p:spPr bwMode="auto">
          <a:xfrm>
            <a:off x="7258781" y="3877407"/>
            <a:ext cx="1885220" cy="227295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64907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3223</TotalTime>
  <Words>432</Words>
  <Application>Microsoft Office PowerPoint</Application>
  <PresentationFormat>Лист A4 (210x297 мм)</PresentationFormat>
  <Paragraphs>103</Paragraphs>
  <Slides>2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3" baseType="lpstr">
      <vt:lpstr>Тема Office</vt:lpstr>
      <vt:lpstr>Слайд 1</vt:lpstr>
      <vt:lpstr>Слайд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UserF1</cp:lastModifiedBy>
  <cp:revision>201</cp:revision>
  <cp:lastPrinted>2025-09-10T13:53:22Z</cp:lastPrinted>
  <dcterms:created xsi:type="dcterms:W3CDTF">2025-08-27T12:18:47Z</dcterms:created>
  <dcterms:modified xsi:type="dcterms:W3CDTF">2026-02-16T14:38:13Z</dcterms:modified>
</cp:coreProperties>
</file>